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0.svg" ContentType="image/svg+xml"/>
  <Override PartName="/ppt/media/image102.svg" ContentType="image/svg+xml"/>
  <Override PartName="/ppt/media/image106.svg" ContentType="image/svg+xml"/>
  <Override PartName="/ppt/media/image108.svg" ContentType="image/svg+xml"/>
  <Override PartName="/ppt/media/image11.svg" ContentType="image/svg+xml"/>
  <Override PartName="/ppt/media/image110.svg" ContentType="image/svg+xml"/>
  <Override PartName="/ppt/media/image112.svg" ContentType="image/svg+xml"/>
  <Override PartName="/ppt/media/image114.svg" ContentType="image/svg+xml"/>
  <Override PartName="/ppt/media/image116.svg" ContentType="image/svg+xml"/>
  <Override PartName="/ppt/media/image117.svg" ContentType="image/svg+xml"/>
  <Override PartName="/ppt/media/image118.svg" ContentType="image/svg+xml"/>
  <Override PartName="/ppt/media/image120.svg" ContentType="image/svg+xml"/>
  <Override PartName="/ppt/media/image122.svg" ContentType="image/svg+xml"/>
  <Override PartName="/ppt/media/image125.svg" ContentType="image/svg+xml"/>
  <Override PartName="/ppt/media/image126.svg" ContentType="image/svg+xml"/>
  <Override PartName="/ppt/media/image128.svg" ContentType="image/svg+xml"/>
  <Override PartName="/ppt/media/image13.svg" ContentType="image/svg+xml"/>
  <Override PartName="/ppt/media/image130.svg" ContentType="image/svg+xml"/>
  <Override PartName="/ppt/media/image132.svg" ContentType="image/svg+xml"/>
  <Override PartName="/ppt/media/image134.svg" ContentType="image/svg+xml"/>
  <Override PartName="/ppt/media/image136.svg" ContentType="image/svg+xml"/>
  <Override PartName="/ppt/media/image140.svg" ContentType="image/svg+xml"/>
  <Override PartName="/ppt/media/image142.svg" ContentType="image/svg+xml"/>
  <Override PartName="/ppt/media/image144.svg" ContentType="image/svg+xml"/>
  <Override PartName="/ppt/media/image146.svg" ContentType="image/svg+xml"/>
  <Override PartName="/ppt/media/image147.svg" ContentType="image/svg+xml"/>
  <Override PartName="/ppt/media/image148.svg" ContentType="image/svg+xml"/>
  <Override PartName="/ppt/media/image149.svg" ContentType="image/svg+xml"/>
  <Override PartName="/ppt/media/image15.svg" ContentType="image/svg+xml"/>
  <Override PartName="/ppt/media/image150.svg" ContentType="image/svg+xml"/>
  <Override PartName="/ppt/media/image151.svg" ContentType="image/svg+xml"/>
  <Override PartName="/ppt/media/image152.svg" ContentType="image/svg+xml"/>
  <Override PartName="/ppt/media/image154.svg" ContentType="image/svg+xml"/>
  <Override PartName="/ppt/media/image156.svg" ContentType="image/svg+xml"/>
  <Override PartName="/ppt/media/image157.svg" ContentType="image/svg+xml"/>
  <Override PartName="/ppt/media/image158.svg" ContentType="image/svg+xml"/>
  <Override PartName="/ppt/media/image159.svg" ContentType="image/svg+xml"/>
  <Override PartName="/ppt/media/image160.svg" ContentType="image/svg+xml"/>
  <Override PartName="/ppt/media/image162.svg" ContentType="image/svg+xml"/>
  <Override PartName="/ppt/media/image164.svg" ContentType="image/svg+xml"/>
  <Override PartName="/ppt/media/image166.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50.svg" ContentType="image/svg+xml"/>
  <Override PartName="/ppt/media/image52.svg" ContentType="image/svg+xml"/>
  <Override PartName="/ppt/media/image54.svg" ContentType="image/svg+xml"/>
  <Override PartName="/ppt/media/image57.svg" ContentType="image/svg+xml"/>
  <Override PartName="/ppt/media/image59.svg" ContentType="image/svg+xml"/>
  <Override PartName="/ppt/media/image61.svg" ContentType="image/svg+xml"/>
  <Override PartName="/ppt/media/image63.svg" ContentType="image/svg+xml"/>
  <Override PartName="/ppt/media/image69.svg" ContentType="image/svg+xml"/>
  <Override PartName="/ppt/media/image71.svg" ContentType="image/svg+xml"/>
  <Override PartName="/ppt/media/image72.svg" ContentType="image/svg+xml"/>
  <Override PartName="/ppt/media/image74.svg" ContentType="image/svg+xml"/>
  <Override PartName="/ppt/media/image77.svg" ContentType="image/svg+xml"/>
  <Override PartName="/ppt/media/image79.svg" ContentType="image/svg+xml"/>
  <Override PartName="/ppt/media/image81.svg" ContentType="image/svg+xml"/>
  <Override PartName="/ppt/media/image83.svg" ContentType="image/svg+xml"/>
  <Override PartName="/ppt/media/image85.svg" ContentType="image/svg+xml"/>
  <Override PartName="/ppt/media/image87.svg" ContentType="image/svg+xml"/>
  <Override PartName="/ppt/media/image88.svg" ContentType="image/svg+xml"/>
  <Override PartName="/ppt/media/image89.svg" ContentType="image/svg+xml"/>
  <Override PartName="/ppt/media/image9.svg" ContentType="image/svg+xml"/>
  <Override PartName="/ppt/media/image90.svg" ContentType="image/svg+xml"/>
  <Override PartName="/ppt/media/image92.svg" ContentType="image/svg+xml"/>
  <Override PartName="/ppt/media/image96.svg" ContentType="image/svg+xml"/>
  <Override PartName="/ppt/media/image9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xml" ContentType="application/vnd.openxmlformats-officedocument.presentationml.tags+xml"/>
  <Override PartName="/ppt/tags/tag2010.xml" ContentType="application/vnd.openxmlformats-officedocument.presentationml.tags+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tags/tag202.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tags/tag2029.xml" ContentType="application/vnd.openxmlformats-officedocument.presentationml.tags+xml"/>
  <Override PartName="/ppt/tags/tag203.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tags/tag2035.xml" ContentType="application/vnd.openxmlformats-officedocument.presentationml.tags+xml"/>
  <Override PartName="/ppt/tags/tag2036.xml" ContentType="application/vnd.openxmlformats-officedocument.presentationml.tags+xml"/>
  <Override PartName="/ppt/tags/tag2037.xml" ContentType="application/vnd.openxmlformats-officedocument.presentationml.tags+xml"/>
  <Override PartName="/ppt/tags/tag2038.xml" ContentType="application/vnd.openxmlformats-officedocument.presentationml.tags+xml"/>
  <Override PartName="/ppt/tags/tag2039.xml" ContentType="application/vnd.openxmlformats-officedocument.presentationml.tags+xml"/>
  <Override PartName="/ppt/tags/tag204.xml" ContentType="application/vnd.openxmlformats-officedocument.presentationml.tags+xml"/>
  <Override PartName="/ppt/tags/tag2040.xml" ContentType="application/vnd.openxmlformats-officedocument.presentationml.tags+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tags/tag205.xml" ContentType="application/vnd.openxmlformats-officedocument.presentationml.tags+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tags/tag2059.xml" ContentType="application/vnd.openxmlformats-officedocument.presentationml.tags+xml"/>
  <Override PartName="/ppt/tags/tag206.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tags/tag2068.xml" ContentType="application/vnd.openxmlformats-officedocument.presentationml.tags+xml"/>
  <Override PartName="/ppt/tags/tag2069.xml" ContentType="application/vnd.openxmlformats-officedocument.presentationml.tags+xml"/>
  <Override PartName="/ppt/tags/tag207.xml" ContentType="application/vnd.openxmlformats-officedocument.presentationml.tags+xml"/>
  <Override PartName="/ppt/tags/tag2070.xml" ContentType="application/vnd.openxmlformats-officedocument.presentationml.tags+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tags/tag208.xml" ContentType="application/vnd.openxmlformats-officedocument.presentationml.tags+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tags/tag2089.xml" ContentType="application/vnd.openxmlformats-officedocument.presentationml.tags+xml"/>
  <Override PartName="/ppt/tags/tag20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ppt/tags/tag2095.xml" ContentType="application/vnd.openxmlformats-officedocument.presentationml.tags+xml"/>
  <Override PartName="/ppt/tags/tag2096.xml" ContentType="application/vnd.openxmlformats-officedocument.presentationml.tags+xml"/>
  <Override PartName="/ppt/tags/tag2097.xml" ContentType="application/vnd.openxmlformats-officedocument.presentationml.tags+xml"/>
  <Override PartName="/ppt/tags/tag2098.xml" ContentType="application/vnd.openxmlformats-officedocument.presentationml.tags+xml"/>
  <Override PartName="/ppt/tags/tag209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00.xml" ContentType="application/vnd.openxmlformats-officedocument.presentationml.tags+xml"/>
  <Override PartName="/ppt/tags/tag2101.xml" ContentType="application/vnd.openxmlformats-officedocument.presentationml.tags+xml"/>
  <Override PartName="/ppt/tags/tag2102.xml" ContentType="application/vnd.openxmlformats-officedocument.presentationml.tags+xml"/>
  <Override PartName="/ppt/tags/tag2103.xml" ContentType="application/vnd.openxmlformats-officedocument.presentationml.tags+xml"/>
  <Override PartName="/ppt/tags/tag2104.xml" ContentType="application/vnd.openxmlformats-officedocument.presentationml.tags+xml"/>
  <Override PartName="/ppt/tags/tag2105.xml" ContentType="application/vnd.openxmlformats-officedocument.presentationml.tags+xml"/>
  <Override PartName="/ppt/tags/tag2106.xml" ContentType="application/vnd.openxmlformats-officedocument.presentationml.tags+xml"/>
  <Override PartName="/ppt/tags/tag2107.xml" ContentType="application/vnd.openxmlformats-officedocument.presentationml.tags+xml"/>
  <Override PartName="/ppt/tags/tag2108.xml" ContentType="application/vnd.openxmlformats-officedocument.presentationml.tags+xml"/>
  <Override PartName="/ppt/tags/tag2109.xml" ContentType="application/vnd.openxmlformats-officedocument.presentationml.tags+xml"/>
  <Override PartName="/ppt/tags/tag211.xml" ContentType="application/vnd.openxmlformats-officedocument.presentationml.tags+xml"/>
  <Override PartName="/ppt/tags/tag2110.xml" ContentType="application/vnd.openxmlformats-officedocument.presentationml.tags+xml"/>
  <Override PartName="/ppt/tags/tag2111.xml" ContentType="application/vnd.openxmlformats-officedocument.presentationml.tags+xml"/>
  <Override PartName="/ppt/tags/tag2112.xml" ContentType="application/vnd.openxmlformats-officedocument.presentationml.tags+xml"/>
  <Override PartName="/ppt/tags/tag2113.xml" ContentType="application/vnd.openxmlformats-officedocument.presentationml.tags+xml"/>
  <Override PartName="/ppt/tags/tag2114.xml" ContentType="application/vnd.openxmlformats-officedocument.presentationml.tags+xml"/>
  <Override PartName="/ppt/tags/tag2115.xml" ContentType="application/vnd.openxmlformats-officedocument.presentationml.tags+xml"/>
  <Override PartName="/ppt/tags/tag2116.xml" ContentType="application/vnd.openxmlformats-officedocument.presentationml.tags+xml"/>
  <Override PartName="/ppt/tags/tag2117.xml" ContentType="application/vnd.openxmlformats-officedocument.presentationml.tags+xml"/>
  <Override PartName="/ppt/tags/tag2118.xml" ContentType="application/vnd.openxmlformats-officedocument.presentationml.tags+xml"/>
  <Override PartName="/ppt/tags/tag2119.xml" ContentType="application/vnd.openxmlformats-officedocument.presentationml.tags+xml"/>
  <Override PartName="/ppt/tags/tag212.xml" ContentType="application/vnd.openxmlformats-officedocument.presentationml.tags+xml"/>
  <Override PartName="/ppt/tags/tag2120.xml" ContentType="application/vnd.openxmlformats-officedocument.presentationml.tags+xml"/>
  <Override PartName="/ppt/tags/tag2121.xml" ContentType="application/vnd.openxmlformats-officedocument.presentationml.tags+xml"/>
  <Override PartName="/ppt/tags/tag2122.xml" ContentType="application/vnd.openxmlformats-officedocument.presentationml.tags+xml"/>
  <Override PartName="/ppt/tags/tag2123.xml" ContentType="application/vnd.openxmlformats-officedocument.presentationml.tags+xml"/>
  <Override PartName="/ppt/tags/tag2124.xml" ContentType="application/vnd.openxmlformats-officedocument.presentationml.tags+xml"/>
  <Override PartName="/ppt/tags/tag2125.xml" ContentType="application/vnd.openxmlformats-officedocument.presentationml.tags+xml"/>
  <Override PartName="/ppt/tags/tag2126.xml" ContentType="application/vnd.openxmlformats-officedocument.presentationml.tags+xml"/>
  <Override PartName="/ppt/tags/tag2127.xml" ContentType="application/vnd.openxmlformats-officedocument.presentationml.tags+xml"/>
  <Override PartName="/ppt/tags/tag2128.xml" ContentType="application/vnd.openxmlformats-officedocument.presentationml.tags+xml"/>
  <Override PartName="/ppt/tags/tag2129.xml" ContentType="application/vnd.openxmlformats-officedocument.presentationml.tags+xml"/>
  <Override PartName="/ppt/tags/tag213.xml" ContentType="application/vnd.openxmlformats-officedocument.presentationml.tags+xml"/>
  <Override PartName="/ppt/tags/tag2130.xml" ContentType="application/vnd.openxmlformats-officedocument.presentationml.tags+xml"/>
  <Override PartName="/ppt/tags/tag2131.xml" ContentType="application/vnd.openxmlformats-officedocument.presentationml.tags+xml"/>
  <Override PartName="/ppt/tags/tag2132.xml" ContentType="application/vnd.openxmlformats-officedocument.presentationml.tags+xml"/>
  <Override PartName="/ppt/tags/tag2133.xml" ContentType="application/vnd.openxmlformats-officedocument.presentationml.tags+xml"/>
  <Override PartName="/ppt/tags/tag2134.xml" ContentType="application/vnd.openxmlformats-officedocument.presentationml.tags+xml"/>
  <Override PartName="/ppt/tags/tag2135.xml" ContentType="application/vnd.openxmlformats-officedocument.presentationml.tags+xml"/>
  <Override PartName="/ppt/tags/tag2136.xml" ContentType="application/vnd.openxmlformats-officedocument.presentationml.tags+xml"/>
  <Override PartName="/ppt/tags/tag2137.xml" ContentType="application/vnd.openxmlformats-officedocument.presentationml.tags+xml"/>
  <Override PartName="/ppt/tags/tag2138.xml" ContentType="application/vnd.openxmlformats-officedocument.presentationml.tags+xml"/>
  <Override PartName="/ppt/tags/tag2139.xml" ContentType="application/vnd.openxmlformats-officedocument.presentationml.tags+xml"/>
  <Override PartName="/ppt/tags/tag214.xml" ContentType="application/vnd.openxmlformats-officedocument.presentationml.tags+xml"/>
  <Override PartName="/ppt/tags/tag2140.xml" ContentType="application/vnd.openxmlformats-officedocument.presentationml.tags+xml"/>
  <Override PartName="/ppt/tags/tag2141.xml" ContentType="application/vnd.openxmlformats-officedocument.presentationml.tags+xml"/>
  <Override PartName="/ppt/tags/tag2142.xml" ContentType="application/vnd.openxmlformats-officedocument.presentationml.tags+xml"/>
  <Override PartName="/ppt/tags/tag2143.xml" ContentType="application/vnd.openxmlformats-officedocument.presentationml.tags+xml"/>
  <Override PartName="/ppt/tags/tag2144.xml" ContentType="application/vnd.openxmlformats-officedocument.presentationml.tags+xml"/>
  <Override PartName="/ppt/tags/tag2145.xml" ContentType="application/vnd.openxmlformats-officedocument.presentationml.tags+xml"/>
  <Override PartName="/ppt/tags/tag2146.xml" ContentType="application/vnd.openxmlformats-officedocument.presentationml.tags+xml"/>
  <Override PartName="/ppt/tags/tag2147.xml" ContentType="application/vnd.openxmlformats-officedocument.presentationml.tags+xml"/>
  <Override PartName="/ppt/tags/tag2148.xml" ContentType="application/vnd.openxmlformats-officedocument.presentationml.tags+xml"/>
  <Override PartName="/ppt/tags/tag2149.xml" ContentType="application/vnd.openxmlformats-officedocument.presentationml.tags+xml"/>
  <Override PartName="/ppt/tags/tag215.xml" ContentType="application/vnd.openxmlformats-officedocument.presentationml.tags+xml"/>
  <Override PartName="/ppt/tags/tag2150.xml" ContentType="application/vnd.openxmlformats-officedocument.presentationml.tags+xml"/>
  <Override PartName="/ppt/tags/tag2151.xml" ContentType="application/vnd.openxmlformats-officedocument.presentationml.tags+xml"/>
  <Override PartName="/ppt/tags/tag2152.xml" ContentType="application/vnd.openxmlformats-officedocument.presentationml.tags+xml"/>
  <Override PartName="/ppt/tags/tag2153.xml" ContentType="application/vnd.openxmlformats-officedocument.presentationml.tags+xml"/>
  <Override PartName="/ppt/tags/tag2154.xml" ContentType="application/vnd.openxmlformats-officedocument.presentationml.tags+xml"/>
  <Override PartName="/ppt/tags/tag2155.xml" ContentType="application/vnd.openxmlformats-officedocument.presentationml.tags+xml"/>
  <Override PartName="/ppt/tags/tag2156.xml" ContentType="application/vnd.openxmlformats-officedocument.presentationml.tags+xml"/>
  <Override PartName="/ppt/tags/tag2157.xml" ContentType="application/vnd.openxmlformats-officedocument.presentationml.tags+xml"/>
  <Override PartName="/ppt/tags/tag2158.xml" ContentType="application/vnd.openxmlformats-officedocument.presentationml.tags+xml"/>
  <Override PartName="/ppt/tags/tag2159.xml" ContentType="application/vnd.openxmlformats-officedocument.presentationml.tags+xml"/>
  <Override PartName="/ppt/tags/tag216.xml" ContentType="application/vnd.openxmlformats-officedocument.presentationml.tags+xml"/>
  <Override PartName="/ppt/tags/tag2160.xml" ContentType="application/vnd.openxmlformats-officedocument.presentationml.tags+xml"/>
  <Override PartName="/ppt/tags/tag2161.xml" ContentType="application/vnd.openxmlformats-officedocument.presentationml.tags+xml"/>
  <Override PartName="/ppt/tags/tag2162.xml" ContentType="application/vnd.openxmlformats-officedocument.presentationml.tags+xml"/>
  <Override PartName="/ppt/tags/tag2163.xml" ContentType="application/vnd.openxmlformats-officedocument.presentationml.tags+xml"/>
  <Override PartName="/ppt/tags/tag2164.xml" ContentType="application/vnd.openxmlformats-officedocument.presentationml.tags+xml"/>
  <Override PartName="/ppt/tags/tag2165.xml" ContentType="application/vnd.openxmlformats-officedocument.presentationml.tags+xml"/>
  <Override PartName="/ppt/tags/tag2166.xml" ContentType="application/vnd.openxmlformats-officedocument.presentationml.tags+xml"/>
  <Override PartName="/ppt/tags/tag2167.xml" ContentType="application/vnd.openxmlformats-officedocument.presentationml.tags+xml"/>
  <Override PartName="/ppt/tags/tag2168.xml" ContentType="application/vnd.openxmlformats-officedocument.presentationml.tags+xml"/>
  <Override PartName="/ppt/tags/tag2169.xml" ContentType="application/vnd.openxmlformats-officedocument.presentationml.tags+xml"/>
  <Override PartName="/ppt/tags/tag217.xml" ContentType="application/vnd.openxmlformats-officedocument.presentationml.tags+xml"/>
  <Override PartName="/ppt/tags/tag2170.xml" ContentType="application/vnd.openxmlformats-officedocument.presentationml.tags+xml"/>
  <Override PartName="/ppt/tags/tag2171.xml" ContentType="application/vnd.openxmlformats-officedocument.presentationml.tags+xml"/>
  <Override PartName="/ppt/tags/tag2172.xml" ContentType="application/vnd.openxmlformats-officedocument.presentationml.tags+xml"/>
  <Override PartName="/ppt/tags/tag2173.xml" ContentType="application/vnd.openxmlformats-officedocument.presentationml.tags+xml"/>
  <Override PartName="/ppt/tags/tag2174.xml" ContentType="application/vnd.openxmlformats-officedocument.presentationml.tags+xml"/>
  <Override PartName="/ppt/tags/tag2175.xml" ContentType="application/vnd.openxmlformats-officedocument.presentationml.tags+xml"/>
  <Override PartName="/ppt/tags/tag2176.xml" ContentType="application/vnd.openxmlformats-officedocument.presentationml.tags+xml"/>
  <Override PartName="/ppt/tags/tag2177.xml" ContentType="application/vnd.openxmlformats-officedocument.presentationml.tags+xml"/>
  <Override PartName="/ppt/tags/tag2178.xml" ContentType="application/vnd.openxmlformats-officedocument.presentationml.tags+xml"/>
  <Override PartName="/ppt/tags/tag2179.xml" ContentType="application/vnd.openxmlformats-officedocument.presentationml.tags+xml"/>
  <Override PartName="/ppt/tags/tag218.xml" ContentType="application/vnd.openxmlformats-officedocument.presentationml.tags+xml"/>
  <Override PartName="/ppt/tags/tag2180.xml" ContentType="application/vnd.openxmlformats-officedocument.presentationml.tags+xml"/>
  <Override PartName="/ppt/tags/tag2181.xml" ContentType="application/vnd.openxmlformats-officedocument.presentationml.tags+xml"/>
  <Override PartName="/ppt/tags/tag2182.xml" ContentType="application/vnd.openxmlformats-officedocument.presentationml.tags+xml"/>
  <Override PartName="/ppt/tags/tag2183.xml" ContentType="application/vnd.openxmlformats-officedocument.presentationml.tags+xml"/>
  <Override PartName="/ppt/tags/tag2184.xml" ContentType="application/vnd.openxmlformats-officedocument.presentationml.tags+xml"/>
  <Override PartName="/ppt/tags/tag2185.xml" ContentType="application/vnd.openxmlformats-officedocument.presentationml.tags+xml"/>
  <Override PartName="/ppt/tags/tag2186.xml" ContentType="application/vnd.openxmlformats-officedocument.presentationml.tags+xml"/>
  <Override PartName="/ppt/tags/tag2187.xml" ContentType="application/vnd.openxmlformats-officedocument.presentationml.tags+xml"/>
  <Override PartName="/ppt/tags/tag2188.xml" ContentType="application/vnd.openxmlformats-officedocument.presentationml.tags+xml"/>
  <Override PartName="/ppt/tags/tag2189.xml" ContentType="application/vnd.openxmlformats-officedocument.presentationml.tags+xml"/>
  <Override PartName="/ppt/tags/tag219.xml" ContentType="application/vnd.openxmlformats-officedocument.presentationml.tags+xml"/>
  <Override PartName="/ppt/tags/tag2190.xml" ContentType="application/vnd.openxmlformats-officedocument.presentationml.tags+xml"/>
  <Override PartName="/ppt/tags/tag2191.xml" ContentType="application/vnd.openxmlformats-officedocument.presentationml.tags+xml"/>
  <Override PartName="/ppt/tags/tag2192.xml" ContentType="application/vnd.openxmlformats-officedocument.presentationml.tags+xml"/>
  <Override PartName="/ppt/tags/tag2193.xml" ContentType="application/vnd.openxmlformats-officedocument.presentationml.tags+xml"/>
  <Override PartName="/ppt/tags/tag2194.xml" ContentType="application/vnd.openxmlformats-officedocument.presentationml.tags+xml"/>
  <Override PartName="/ppt/tags/tag2195.xml" ContentType="application/vnd.openxmlformats-officedocument.presentationml.tags+xml"/>
  <Override PartName="/ppt/tags/tag2196.xml" ContentType="application/vnd.openxmlformats-officedocument.presentationml.tags+xml"/>
  <Override PartName="/ppt/tags/tag2197.xml" ContentType="application/vnd.openxmlformats-officedocument.presentationml.tags+xml"/>
  <Override PartName="/ppt/tags/tag2198.xml" ContentType="application/vnd.openxmlformats-officedocument.presentationml.tags+xml"/>
  <Override PartName="/ppt/tags/tag219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00.xml" ContentType="application/vnd.openxmlformats-officedocument.presentationml.tags+xml"/>
  <Override PartName="/ppt/tags/tag2201.xml" ContentType="application/vnd.openxmlformats-officedocument.presentationml.tags+xml"/>
  <Override PartName="/ppt/tags/tag2202.xml" ContentType="application/vnd.openxmlformats-officedocument.presentationml.tags+xml"/>
  <Override PartName="/ppt/tags/tag2203.xml" ContentType="application/vnd.openxmlformats-officedocument.presentationml.tags+xml"/>
  <Override PartName="/ppt/tags/tag2204.xml" ContentType="application/vnd.openxmlformats-officedocument.presentationml.tags+xml"/>
  <Override PartName="/ppt/tags/tag2205.xml" ContentType="application/vnd.openxmlformats-officedocument.presentationml.tags+xml"/>
  <Override PartName="/ppt/tags/tag2206.xml" ContentType="application/vnd.openxmlformats-officedocument.presentationml.tags+xml"/>
  <Override PartName="/ppt/tags/tag2207.xml" ContentType="application/vnd.openxmlformats-officedocument.presentationml.tags+xml"/>
  <Override PartName="/ppt/tags/tag2208.xml" ContentType="application/vnd.openxmlformats-officedocument.presentationml.tags+xml"/>
  <Override PartName="/ppt/tags/tag2209.xml" ContentType="application/vnd.openxmlformats-officedocument.presentationml.tags+xml"/>
  <Override PartName="/ppt/tags/tag221.xml" ContentType="application/vnd.openxmlformats-officedocument.presentationml.tags+xml"/>
  <Override PartName="/ppt/tags/tag2210.xml" ContentType="application/vnd.openxmlformats-officedocument.presentationml.tags+xml"/>
  <Override PartName="/ppt/tags/tag2211.xml" ContentType="application/vnd.openxmlformats-officedocument.presentationml.tags+xml"/>
  <Override PartName="/ppt/tags/tag2212.xml" ContentType="application/vnd.openxmlformats-officedocument.presentationml.tags+xml"/>
  <Override PartName="/ppt/tags/tag2213.xml" ContentType="application/vnd.openxmlformats-officedocument.presentationml.tags+xml"/>
  <Override PartName="/ppt/tags/tag2214.xml" ContentType="application/vnd.openxmlformats-officedocument.presentationml.tags+xml"/>
  <Override PartName="/ppt/tags/tag2215.xml" ContentType="application/vnd.openxmlformats-officedocument.presentationml.tags+xml"/>
  <Override PartName="/ppt/tags/tag2216.xml" ContentType="application/vnd.openxmlformats-officedocument.presentationml.tags+xml"/>
  <Override PartName="/ppt/tags/tag2217.xml" ContentType="application/vnd.openxmlformats-officedocument.presentationml.tags+xml"/>
  <Override PartName="/ppt/tags/tag2218.xml" ContentType="application/vnd.openxmlformats-officedocument.presentationml.tags+xml"/>
  <Override PartName="/ppt/tags/tag2219.xml" ContentType="application/vnd.openxmlformats-officedocument.presentationml.tags+xml"/>
  <Override PartName="/ppt/tags/tag222.xml" ContentType="application/vnd.openxmlformats-officedocument.presentationml.tags+xml"/>
  <Override PartName="/ppt/tags/tag2220.xml" ContentType="application/vnd.openxmlformats-officedocument.presentationml.tags+xml"/>
  <Override PartName="/ppt/tags/tag2221.xml" ContentType="application/vnd.openxmlformats-officedocument.presentationml.tags+xml"/>
  <Override PartName="/ppt/tags/tag2222.xml" ContentType="application/vnd.openxmlformats-officedocument.presentationml.tags+xml"/>
  <Override PartName="/ppt/tags/tag2223.xml" ContentType="application/vnd.openxmlformats-officedocument.presentationml.tags+xml"/>
  <Override PartName="/ppt/tags/tag2224.xml" ContentType="application/vnd.openxmlformats-officedocument.presentationml.tags+xml"/>
  <Override PartName="/ppt/tags/tag2225.xml" ContentType="application/vnd.openxmlformats-officedocument.presentationml.tags+xml"/>
  <Override PartName="/ppt/tags/tag2226.xml" ContentType="application/vnd.openxmlformats-officedocument.presentationml.tags+xml"/>
  <Override PartName="/ppt/tags/tag2227.xml" ContentType="application/vnd.openxmlformats-officedocument.presentationml.tags+xml"/>
  <Override PartName="/ppt/tags/tag2228.xml" ContentType="application/vnd.openxmlformats-officedocument.presentationml.tags+xml"/>
  <Override PartName="/ppt/tags/tag2229.xml" ContentType="application/vnd.openxmlformats-officedocument.presentationml.tags+xml"/>
  <Override PartName="/ppt/tags/tag223.xml" ContentType="application/vnd.openxmlformats-officedocument.presentationml.tags+xml"/>
  <Override PartName="/ppt/tags/tag2230.xml" ContentType="application/vnd.openxmlformats-officedocument.presentationml.tags+xml"/>
  <Override PartName="/ppt/tags/tag2231.xml" ContentType="application/vnd.openxmlformats-officedocument.presentationml.tags+xml"/>
  <Override PartName="/ppt/tags/tag2232.xml" ContentType="application/vnd.openxmlformats-officedocument.presentationml.tags+xml"/>
  <Override PartName="/ppt/tags/tag2233.xml" ContentType="application/vnd.openxmlformats-officedocument.presentationml.tags+xml"/>
  <Override PartName="/ppt/tags/tag2234.xml" ContentType="application/vnd.openxmlformats-officedocument.presentationml.tags+xml"/>
  <Override PartName="/ppt/tags/tag2235.xml" ContentType="application/vnd.openxmlformats-officedocument.presentationml.tags+xml"/>
  <Override PartName="/ppt/tags/tag2236.xml" ContentType="application/vnd.openxmlformats-officedocument.presentationml.tags+xml"/>
  <Override PartName="/ppt/tags/tag2237.xml" ContentType="application/vnd.openxmlformats-officedocument.presentationml.tags+xml"/>
  <Override PartName="/ppt/tags/tag2238.xml" ContentType="application/vnd.openxmlformats-officedocument.presentationml.tags+xml"/>
  <Override PartName="/ppt/tags/tag2239.xml" ContentType="application/vnd.openxmlformats-officedocument.presentationml.tags+xml"/>
  <Override PartName="/ppt/tags/tag224.xml" ContentType="application/vnd.openxmlformats-officedocument.presentationml.tags+xml"/>
  <Override PartName="/ppt/tags/tag2240.xml" ContentType="application/vnd.openxmlformats-officedocument.presentationml.tags+xml"/>
  <Override PartName="/ppt/tags/tag2241.xml" ContentType="application/vnd.openxmlformats-officedocument.presentationml.tags+xml"/>
  <Override PartName="/ppt/tags/tag2242.xml" ContentType="application/vnd.openxmlformats-officedocument.presentationml.tags+xml"/>
  <Override PartName="/ppt/tags/tag2243.xml" ContentType="application/vnd.openxmlformats-officedocument.presentationml.tags+xml"/>
  <Override PartName="/ppt/tags/tag2244.xml" ContentType="application/vnd.openxmlformats-officedocument.presentationml.tags+xml"/>
  <Override PartName="/ppt/tags/tag2245.xml" ContentType="application/vnd.openxmlformats-officedocument.presentationml.tags+xml"/>
  <Override PartName="/ppt/tags/tag2246.xml" ContentType="application/vnd.openxmlformats-officedocument.presentationml.tags+xml"/>
  <Override PartName="/ppt/tags/tag2247.xml" ContentType="application/vnd.openxmlformats-officedocument.presentationml.tags+xml"/>
  <Override PartName="/ppt/tags/tag2248.xml" ContentType="application/vnd.openxmlformats-officedocument.presentationml.tags+xml"/>
  <Override PartName="/ppt/tags/tag2249.xml" ContentType="application/vnd.openxmlformats-officedocument.presentationml.tags+xml"/>
  <Override PartName="/ppt/tags/tag225.xml" ContentType="application/vnd.openxmlformats-officedocument.presentationml.tags+xml"/>
  <Override PartName="/ppt/tags/tag2250.xml" ContentType="application/vnd.openxmlformats-officedocument.presentationml.tags+xml"/>
  <Override PartName="/ppt/tags/tag2251.xml" ContentType="application/vnd.openxmlformats-officedocument.presentationml.tags+xml"/>
  <Override PartName="/ppt/tags/tag2252.xml" ContentType="application/vnd.openxmlformats-officedocument.presentationml.tags+xml"/>
  <Override PartName="/ppt/tags/tag2253.xml" ContentType="application/vnd.openxmlformats-officedocument.presentationml.tags+xml"/>
  <Override PartName="/ppt/tags/tag2254.xml" ContentType="application/vnd.openxmlformats-officedocument.presentationml.tags+xml"/>
  <Override PartName="/ppt/tags/tag2255.xml" ContentType="application/vnd.openxmlformats-officedocument.presentationml.tags+xml"/>
  <Override PartName="/ppt/tags/tag2256.xml" ContentType="application/vnd.openxmlformats-officedocument.presentationml.tags+xml"/>
  <Override PartName="/ppt/tags/tag2257.xml" ContentType="application/vnd.openxmlformats-officedocument.presentationml.tags+xml"/>
  <Override PartName="/ppt/tags/tag2258.xml" ContentType="application/vnd.openxmlformats-officedocument.presentationml.tags+xml"/>
  <Override PartName="/ppt/tags/tag2259.xml" ContentType="application/vnd.openxmlformats-officedocument.presentationml.tags+xml"/>
  <Override PartName="/ppt/tags/tag226.xml" ContentType="application/vnd.openxmlformats-officedocument.presentationml.tags+xml"/>
  <Override PartName="/ppt/tags/tag2260.xml" ContentType="application/vnd.openxmlformats-officedocument.presentationml.tags+xml"/>
  <Override PartName="/ppt/tags/tag2261.xml" ContentType="application/vnd.openxmlformats-officedocument.presentationml.tags+xml"/>
  <Override PartName="/ppt/tags/tag2262.xml" ContentType="application/vnd.openxmlformats-officedocument.presentationml.tags+xml"/>
  <Override PartName="/ppt/tags/tag2263.xml" ContentType="application/vnd.openxmlformats-officedocument.presentationml.tags+xml"/>
  <Override PartName="/ppt/tags/tag2264.xml" ContentType="application/vnd.openxmlformats-officedocument.presentationml.tags+xml"/>
  <Override PartName="/ppt/tags/tag2265.xml" ContentType="application/vnd.openxmlformats-officedocument.presentationml.tags+xml"/>
  <Override PartName="/ppt/tags/tag2266.xml" ContentType="application/vnd.openxmlformats-officedocument.presentationml.tags+xml"/>
  <Override PartName="/ppt/tags/tag2267.xml" ContentType="application/vnd.openxmlformats-officedocument.presentationml.tags+xml"/>
  <Override PartName="/ppt/tags/tag2268.xml" ContentType="application/vnd.openxmlformats-officedocument.presentationml.tags+xml"/>
  <Override PartName="/ppt/tags/tag2269.xml" ContentType="application/vnd.openxmlformats-officedocument.presentationml.tags+xml"/>
  <Override PartName="/ppt/tags/tag227.xml" ContentType="application/vnd.openxmlformats-officedocument.presentationml.tags+xml"/>
  <Override PartName="/ppt/tags/tag2270.xml" ContentType="application/vnd.openxmlformats-officedocument.presentationml.tags+xml"/>
  <Override PartName="/ppt/tags/tag2271.xml" ContentType="application/vnd.openxmlformats-officedocument.presentationml.tags+xml"/>
  <Override PartName="/ppt/tags/tag2272.xml" ContentType="application/vnd.openxmlformats-officedocument.presentationml.tags+xml"/>
  <Override PartName="/ppt/tags/tag2273.xml" ContentType="application/vnd.openxmlformats-officedocument.presentationml.tags+xml"/>
  <Override PartName="/ppt/tags/tag2274.xml" ContentType="application/vnd.openxmlformats-officedocument.presentationml.tags+xml"/>
  <Override PartName="/ppt/tags/tag2275.xml" ContentType="application/vnd.openxmlformats-officedocument.presentationml.tags+xml"/>
  <Override PartName="/ppt/tags/tag2276.xml" ContentType="application/vnd.openxmlformats-officedocument.presentationml.tags+xml"/>
  <Override PartName="/ppt/tags/tag2277.xml" ContentType="application/vnd.openxmlformats-officedocument.presentationml.tags+xml"/>
  <Override PartName="/ppt/tags/tag2278.xml" ContentType="application/vnd.openxmlformats-officedocument.presentationml.tags+xml"/>
  <Override PartName="/ppt/tags/tag2279.xml" ContentType="application/vnd.openxmlformats-officedocument.presentationml.tags+xml"/>
  <Override PartName="/ppt/tags/tag228.xml" ContentType="application/vnd.openxmlformats-officedocument.presentationml.tags+xml"/>
  <Override PartName="/ppt/tags/tag2280.xml" ContentType="application/vnd.openxmlformats-officedocument.presentationml.tags+xml"/>
  <Override PartName="/ppt/tags/tag2281.xml" ContentType="application/vnd.openxmlformats-officedocument.presentationml.tags+xml"/>
  <Override PartName="/ppt/tags/tag2282.xml" ContentType="application/vnd.openxmlformats-officedocument.presentationml.tags+xml"/>
  <Override PartName="/ppt/tags/tag2283.xml" ContentType="application/vnd.openxmlformats-officedocument.presentationml.tags+xml"/>
  <Override PartName="/ppt/tags/tag2284.xml" ContentType="application/vnd.openxmlformats-officedocument.presentationml.tags+xml"/>
  <Override PartName="/ppt/tags/tag2285.xml" ContentType="application/vnd.openxmlformats-officedocument.presentationml.tags+xml"/>
  <Override PartName="/ppt/tags/tag2286.xml" ContentType="application/vnd.openxmlformats-officedocument.presentationml.tags+xml"/>
  <Override PartName="/ppt/tags/tag2287.xml" ContentType="application/vnd.openxmlformats-officedocument.presentationml.tags+xml"/>
  <Override PartName="/ppt/tags/tag2288.xml" ContentType="application/vnd.openxmlformats-officedocument.presentationml.tags+xml"/>
  <Override PartName="/ppt/tags/tag2289.xml" ContentType="application/vnd.openxmlformats-officedocument.presentationml.tags+xml"/>
  <Override PartName="/ppt/tags/tag229.xml" ContentType="application/vnd.openxmlformats-officedocument.presentationml.tags+xml"/>
  <Override PartName="/ppt/tags/tag2290.xml" ContentType="application/vnd.openxmlformats-officedocument.presentationml.tags+xml"/>
  <Override PartName="/ppt/tags/tag2291.xml" ContentType="application/vnd.openxmlformats-officedocument.presentationml.tags+xml"/>
  <Override PartName="/ppt/tags/tag2292.xml" ContentType="application/vnd.openxmlformats-officedocument.presentationml.tags+xml"/>
  <Override PartName="/ppt/tags/tag2293.xml" ContentType="application/vnd.openxmlformats-officedocument.presentationml.tags+xml"/>
  <Override PartName="/ppt/tags/tag2294.xml" ContentType="application/vnd.openxmlformats-officedocument.presentationml.tags+xml"/>
  <Override PartName="/ppt/tags/tag2295.xml" ContentType="application/vnd.openxmlformats-officedocument.presentationml.tags+xml"/>
  <Override PartName="/ppt/tags/tag2296.xml" ContentType="application/vnd.openxmlformats-officedocument.presentationml.tags+xml"/>
  <Override PartName="/ppt/tags/tag2297.xml" ContentType="application/vnd.openxmlformats-officedocument.presentationml.tags+xml"/>
  <Override PartName="/ppt/tags/tag2298.xml" ContentType="application/vnd.openxmlformats-officedocument.presentationml.tags+xml"/>
  <Override PartName="/ppt/tags/tag229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00.xml" ContentType="application/vnd.openxmlformats-officedocument.presentationml.tags+xml"/>
  <Override PartName="/ppt/tags/tag2301.xml" ContentType="application/vnd.openxmlformats-officedocument.presentationml.tags+xml"/>
  <Override PartName="/ppt/tags/tag2302.xml" ContentType="application/vnd.openxmlformats-officedocument.presentationml.tags+xml"/>
  <Override PartName="/ppt/tags/tag2303.xml" ContentType="application/vnd.openxmlformats-officedocument.presentationml.tags+xml"/>
  <Override PartName="/ppt/tags/tag2304.xml" ContentType="application/vnd.openxmlformats-officedocument.presentationml.tags+xml"/>
  <Override PartName="/ppt/tags/tag2305.xml" ContentType="application/vnd.openxmlformats-officedocument.presentationml.tags+xml"/>
  <Override PartName="/ppt/tags/tag2306.xml" ContentType="application/vnd.openxmlformats-officedocument.presentationml.tags+xml"/>
  <Override PartName="/ppt/tags/tag2307.xml" ContentType="application/vnd.openxmlformats-officedocument.presentationml.tags+xml"/>
  <Override PartName="/ppt/tags/tag2308.xml" ContentType="application/vnd.openxmlformats-officedocument.presentationml.tags+xml"/>
  <Override PartName="/ppt/tags/tag2309.xml" ContentType="application/vnd.openxmlformats-officedocument.presentationml.tags+xml"/>
  <Override PartName="/ppt/tags/tag231.xml" ContentType="application/vnd.openxmlformats-officedocument.presentationml.tags+xml"/>
  <Override PartName="/ppt/tags/tag2310.xml" ContentType="application/vnd.openxmlformats-officedocument.presentationml.tags+xml"/>
  <Override PartName="/ppt/tags/tag2311.xml" ContentType="application/vnd.openxmlformats-officedocument.presentationml.tags+xml"/>
  <Override PartName="/ppt/tags/tag2312.xml" ContentType="application/vnd.openxmlformats-officedocument.presentationml.tags+xml"/>
  <Override PartName="/ppt/tags/tag2313.xml" ContentType="application/vnd.openxmlformats-officedocument.presentationml.tags+xml"/>
  <Override PartName="/ppt/tags/tag2314.xml" ContentType="application/vnd.openxmlformats-officedocument.presentationml.tags+xml"/>
  <Override PartName="/ppt/tags/tag2315.xml" ContentType="application/vnd.openxmlformats-officedocument.presentationml.tags+xml"/>
  <Override PartName="/ppt/tags/tag2316.xml" ContentType="application/vnd.openxmlformats-officedocument.presentationml.tags+xml"/>
  <Override PartName="/ppt/tags/tag2317.xml" ContentType="application/vnd.openxmlformats-officedocument.presentationml.tags+xml"/>
  <Override PartName="/ppt/tags/tag2318.xml" ContentType="application/vnd.openxmlformats-officedocument.presentationml.tags+xml"/>
  <Override PartName="/ppt/tags/tag2319.xml" ContentType="application/vnd.openxmlformats-officedocument.presentationml.tags+xml"/>
  <Override PartName="/ppt/tags/tag232.xml" ContentType="application/vnd.openxmlformats-officedocument.presentationml.tags+xml"/>
  <Override PartName="/ppt/tags/tag2320.xml" ContentType="application/vnd.openxmlformats-officedocument.presentationml.tags+xml"/>
  <Override PartName="/ppt/tags/tag2321.xml" ContentType="application/vnd.openxmlformats-officedocument.presentationml.tags+xml"/>
  <Override PartName="/ppt/tags/tag2322.xml" ContentType="application/vnd.openxmlformats-officedocument.presentationml.tags+xml"/>
  <Override PartName="/ppt/tags/tag2323.xml" ContentType="application/vnd.openxmlformats-officedocument.presentationml.tags+xml"/>
  <Override PartName="/ppt/tags/tag2324.xml" ContentType="application/vnd.openxmlformats-officedocument.presentationml.tags+xml"/>
  <Override PartName="/ppt/tags/tag2325.xml" ContentType="application/vnd.openxmlformats-officedocument.presentationml.tags+xml"/>
  <Override PartName="/ppt/tags/tag2326.xml" ContentType="application/vnd.openxmlformats-officedocument.presentationml.tags+xml"/>
  <Override PartName="/ppt/tags/tag2327.xml" ContentType="application/vnd.openxmlformats-officedocument.presentationml.tags+xml"/>
  <Override PartName="/ppt/tags/tag2328.xml" ContentType="application/vnd.openxmlformats-officedocument.presentationml.tags+xml"/>
  <Override PartName="/ppt/tags/tag2329.xml" ContentType="application/vnd.openxmlformats-officedocument.presentationml.tags+xml"/>
  <Override PartName="/ppt/tags/tag233.xml" ContentType="application/vnd.openxmlformats-officedocument.presentationml.tags+xml"/>
  <Override PartName="/ppt/tags/tag2330.xml" ContentType="application/vnd.openxmlformats-officedocument.presentationml.tags+xml"/>
  <Override PartName="/ppt/tags/tag2331.xml" ContentType="application/vnd.openxmlformats-officedocument.presentationml.tags+xml"/>
  <Override PartName="/ppt/tags/tag2332.xml" ContentType="application/vnd.openxmlformats-officedocument.presentationml.tags+xml"/>
  <Override PartName="/ppt/tags/tag2333.xml" ContentType="application/vnd.openxmlformats-officedocument.presentationml.tags+xml"/>
  <Override PartName="/ppt/tags/tag2334.xml" ContentType="application/vnd.openxmlformats-officedocument.presentationml.tags+xml"/>
  <Override PartName="/ppt/tags/tag2335.xml" ContentType="application/vnd.openxmlformats-officedocument.presentationml.tags+xml"/>
  <Override PartName="/ppt/tags/tag2336.xml" ContentType="application/vnd.openxmlformats-officedocument.presentationml.tags+xml"/>
  <Override PartName="/ppt/tags/tag2337.xml" ContentType="application/vnd.openxmlformats-officedocument.presentationml.tags+xml"/>
  <Override PartName="/ppt/tags/tag2338.xml" ContentType="application/vnd.openxmlformats-officedocument.presentationml.tags+xml"/>
  <Override PartName="/ppt/tags/tag2339.xml" ContentType="application/vnd.openxmlformats-officedocument.presentationml.tags+xml"/>
  <Override PartName="/ppt/tags/tag234.xml" ContentType="application/vnd.openxmlformats-officedocument.presentationml.tags+xml"/>
  <Override PartName="/ppt/tags/tag2340.xml" ContentType="application/vnd.openxmlformats-officedocument.presentationml.tags+xml"/>
  <Override PartName="/ppt/tags/tag2341.xml" ContentType="application/vnd.openxmlformats-officedocument.presentationml.tags+xml"/>
  <Override PartName="/ppt/tags/tag2342.xml" ContentType="application/vnd.openxmlformats-officedocument.presentationml.tags+xml"/>
  <Override PartName="/ppt/tags/tag2343.xml" ContentType="application/vnd.openxmlformats-officedocument.presentationml.tags+xml"/>
  <Override PartName="/ppt/tags/tag2344.xml" ContentType="application/vnd.openxmlformats-officedocument.presentationml.tags+xml"/>
  <Override PartName="/ppt/tags/tag2345.xml" ContentType="application/vnd.openxmlformats-officedocument.presentationml.tags+xml"/>
  <Override PartName="/ppt/tags/tag2346.xml" ContentType="application/vnd.openxmlformats-officedocument.presentationml.tags+xml"/>
  <Override PartName="/ppt/tags/tag2347.xml" ContentType="application/vnd.openxmlformats-officedocument.presentationml.tags+xml"/>
  <Override PartName="/ppt/tags/tag2348.xml" ContentType="application/vnd.openxmlformats-officedocument.presentationml.tags+xml"/>
  <Override PartName="/ppt/tags/tag2349.xml" ContentType="application/vnd.openxmlformats-officedocument.presentationml.tags+xml"/>
  <Override PartName="/ppt/tags/tag235.xml" ContentType="application/vnd.openxmlformats-officedocument.presentationml.tags+xml"/>
  <Override PartName="/ppt/tags/tag2350.xml" ContentType="application/vnd.openxmlformats-officedocument.presentationml.tags+xml"/>
  <Override PartName="/ppt/tags/tag2351.xml" ContentType="application/vnd.openxmlformats-officedocument.presentationml.tags+xml"/>
  <Override PartName="/ppt/tags/tag2352.xml" ContentType="application/vnd.openxmlformats-officedocument.presentationml.tags+xml"/>
  <Override PartName="/ppt/tags/tag2353.xml" ContentType="application/vnd.openxmlformats-officedocument.presentationml.tags+xml"/>
  <Override PartName="/ppt/tags/tag2354.xml" ContentType="application/vnd.openxmlformats-officedocument.presentationml.tags+xml"/>
  <Override PartName="/ppt/tags/tag2355.xml" ContentType="application/vnd.openxmlformats-officedocument.presentationml.tags+xml"/>
  <Override PartName="/ppt/tags/tag2356.xml" ContentType="application/vnd.openxmlformats-officedocument.presentationml.tags+xml"/>
  <Override PartName="/ppt/tags/tag2357.xml" ContentType="application/vnd.openxmlformats-officedocument.presentationml.tags+xml"/>
  <Override PartName="/ppt/tags/tag2358.xml" ContentType="application/vnd.openxmlformats-officedocument.presentationml.tags+xml"/>
  <Override PartName="/ppt/tags/tag2359.xml" ContentType="application/vnd.openxmlformats-officedocument.presentationml.tags+xml"/>
  <Override PartName="/ppt/tags/tag236.xml" ContentType="application/vnd.openxmlformats-officedocument.presentationml.tags+xml"/>
  <Override PartName="/ppt/tags/tag2360.xml" ContentType="application/vnd.openxmlformats-officedocument.presentationml.tags+xml"/>
  <Override PartName="/ppt/tags/tag2361.xml" ContentType="application/vnd.openxmlformats-officedocument.presentationml.tags+xml"/>
  <Override PartName="/ppt/tags/tag2362.xml" ContentType="application/vnd.openxmlformats-officedocument.presentationml.tags+xml"/>
  <Override PartName="/ppt/tags/tag2363.xml" ContentType="application/vnd.openxmlformats-officedocument.presentationml.tags+xml"/>
  <Override PartName="/ppt/tags/tag2364.xml" ContentType="application/vnd.openxmlformats-officedocument.presentationml.tags+xml"/>
  <Override PartName="/ppt/tags/tag2365.xml" ContentType="application/vnd.openxmlformats-officedocument.presentationml.tags+xml"/>
  <Override PartName="/ppt/tags/tag2366.xml" ContentType="application/vnd.openxmlformats-officedocument.presentationml.tags+xml"/>
  <Override PartName="/ppt/tags/tag2367.xml" ContentType="application/vnd.openxmlformats-officedocument.presentationml.tags+xml"/>
  <Override PartName="/ppt/tags/tag2368.xml" ContentType="application/vnd.openxmlformats-officedocument.presentationml.tags+xml"/>
  <Override PartName="/ppt/tags/tag2369.xml" ContentType="application/vnd.openxmlformats-officedocument.presentationml.tags+xml"/>
  <Override PartName="/ppt/tags/tag237.xml" ContentType="application/vnd.openxmlformats-officedocument.presentationml.tags+xml"/>
  <Override PartName="/ppt/tags/tag2370.xml" ContentType="application/vnd.openxmlformats-officedocument.presentationml.tags+xml"/>
  <Override PartName="/ppt/tags/tag2371.xml" ContentType="application/vnd.openxmlformats-officedocument.presentationml.tags+xml"/>
  <Override PartName="/ppt/tags/tag2372.xml" ContentType="application/vnd.openxmlformats-officedocument.presentationml.tags+xml"/>
  <Override PartName="/ppt/tags/tag2373.xml" ContentType="application/vnd.openxmlformats-officedocument.presentationml.tags+xml"/>
  <Override PartName="/ppt/tags/tag2374.xml" ContentType="application/vnd.openxmlformats-officedocument.presentationml.tags+xml"/>
  <Override PartName="/ppt/tags/tag2375.xml" ContentType="application/vnd.openxmlformats-officedocument.presentationml.tags+xml"/>
  <Override PartName="/ppt/tags/tag2376.xml" ContentType="application/vnd.openxmlformats-officedocument.presentationml.tags+xml"/>
  <Override PartName="/ppt/tags/tag2377.xml" ContentType="application/vnd.openxmlformats-officedocument.presentationml.tags+xml"/>
  <Override PartName="/ppt/tags/tag2378.xml" ContentType="application/vnd.openxmlformats-officedocument.presentationml.tags+xml"/>
  <Override PartName="/ppt/tags/tag2379.xml" ContentType="application/vnd.openxmlformats-officedocument.presentationml.tags+xml"/>
  <Override PartName="/ppt/tags/tag238.xml" ContentType="application/vnd.openxmlformats-officedocument.presentationml.tags+xml"/>
  <Override PartName="/ppt/tags/tag2380.xml" ContentType="application/vnd.openxmlformats-officedocument.presentationml.tags+xml"/>
  <Override PartName="/ppt/tags/tag2381.xml" ContentType="application/vnd.openxmlformats-officedocument.presentationml.tags+xml"/>
  <Override PartName="/ppt/tags/tag2382.xml" ContentType="application/vnd.openxmlformats-officedocument.presentationml.tags+xml"/>
  <Override PartName="/ppt/tags/tag2383.xml" ContentType="application/vnd.openxmlformats-officedocument.presentationml.tags+xml"/>
  <Override PartName="/ppt/tags/tag2384.xml" ContentType="application/vnd.openxmlformats-officedocument.presentationml.tags+xml"/>
  <Override PartName="/ppt/tags/tag2385.xml" ContentType="application/vnd.openxmlformats-officedocument.presentationml.tags+xml"/>
  <Override PartName="/ppt/tags/tag2386.xml" ContentType="application/vnd.openxmlformats-officedocument.presentationml.tags+xml"/>
  <Override PartName="/ppt/tags/tag2387.xml" ContentType="application/vnd.openxmlformats-officedocument.presentationml.tags+xml"/>
  <Override PartName="/ppt/tags/tag2388.xml" ContentType="application/vnd.openxmlformats-officedocument.presentationml.tags+xml"/>
  <Override PartName="/ppt/tags/tag2389.xml" ContentType="application/vnd.openxmlformats-officedocument.presentationml.tags+xml"/>
  <Override PartName="/ppt/tags/tag239.xml" ContentType="application/vnd.openxmlformats-officedocument.presentationml.tags+xml"/>
  <Override PartName="/ppt/tags/tag2390.xml" ContentType="application/vnd.openxmlformats-officedocument.presentationml.tags+xml"/>
  <Override PartName="/ppt/tags/tag2391.xml" ContentType="application/vnd.openxmlformats-officedocument.presentationml.tags+xml"/>
  <Override PartName="/ppt/tags/tag2392.xml" ContentType="application/vnd.openxmlformats-officedocument.presentationml.tags+xml"/>
  <Override PartName="/ppt/tags/tag2393.xml" ContentType="application/vnd.openxmlformats-officedocument.presentationml.tags+xml"/>
  <Override PartName="/ppt/tags/tag2394.xml" ContentType="application/vnd.openxmlformats-officedocument.presentationml.tags+xml"/>
  <Override PartName="/ppt/tags/tag2395.xml" ContentType="application/vnd.openxmlformats-officedocument.presentationml.tags+xml"/>
  <Override PartName="/ppt/tags/tag2396.xml" ContentType="application/vnd.openxmlformats-officedocument.presentationml.tags+xml"/>
  <Override PartName="/ppt/tags/tag2397.xml" ContentType="application/vnd.openxmlformats-officedocument.presentationml.tags+xml"/>
  <Override PartName="/ppt/tags/tag2398.xml" ContentType="application/vnd.openxmlformats-officedocument.presentationml.tags+xml"/>
  <Override PartName="/ppt/tags/tag239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00.xml" ContentType="application/vnd.openxmlformats-officedocument.presentationml.tags+xml"/>
  <Override PartName="/ppt/tags/tag2401.xml" ContentType="application/vnd.openxmlformats-officedocument.presentationml.tags+xml"/>
  <Override PartName="/ppt/tags/tag2402.xml" ContentType="application/vnd.openxmlformats-officedocument.presentationml.tags+xml"/>
  <Override PartName="/ppt/tags/tag2403.xml" ContentType="application/vnd.openxmlformats-officedocument.presentationml.tags+xml"/>
  <Override PartName="/ppt/tags/tag2404.xml" ContentType="application/vnd.openxmlformats-officedocument.presentationml.tags+xml"/>
  <Override PartName="/ppt/tags/tag2405.xml" ContentType="application/vnd.openxmlformats-officedocument.presentationml.tags+xml"/>
  <Override PartName="/ppt/tags/tag2406.xml" ContentType="application/vnd.openxmlformats-officedocument.presentationml.tags+xml"/>
  <Override PartName="/ppt/tags/tag2407.xml" ContentType="application/vnd.openxmlformats-officedocument.presentationml.tags+xml"/>
  <Override PartName="/ppt/tags/tag2408.xml" ContentType="application/vnd.openxmlformats-officedocument.presentationml.tags+xml"/>
  <Override PartName="/ppt/tags/tag2409.xml" ContentType="application/vnd.openxmlformats-officedocument.presentationml.tags+xml"/>
  <Override PartName="/ppt/tags/tag241.xml" ContentType="application/vnd.openxmlformats-officedocument.presentationml.tags+xml"/>
  <Override PartName="/ppt/tags/tag2410.xml" ContentType="application/vnd.openxmlformats-officedocument.presentationml.tags+xml"/>
  <Override PartName="/ppt/tags/tag2411.xml" ContentType="application/vnd.openxmlformats-officedocument.presentationml.tags+xml"/>
  <Override PartName="/ppt/tags/tag2412.xml" ContentType="application/vnd.openxmlformats-officedocument.presentationml.tags+xml"/>
  <Override PartName="/ppt/tags/tag2413.xml" ContentType="application/vnd.openxmlformats-officedocument.presentationml.tags+xml"/>
  <Override PartName="/ppt/tags/tag2414.xml" ContentType="application/vnd.openxmlformats-officedocument.presentationml.tags+xml"/>
  <Override PartName="/ppt/tags/tag2415.xml" ContentType="application/vnd.openxmlformats-officedocument.presentationml.tags+xml"/>
  <Override PartName="/ppt/tags/tag2416.xml" ContentType="application/vnd.openxmlformats-officedocument.presentationml.tags+xml"/>
  <Override PartName="/ppt/tags/tag2417.xml" ContentType="application/vnd.openxmlformats-officedocument.presentationml.tags+xml"/>
  <Override PartName="/ppt/tags/tag2418.xml" ContentType="application/vnd.openxmlformats-officedocument.presentationml.tags+xml"/>
  <Override PartName="/ppt/tags/tag2419.xml" ContentType="application/vnd.openxmlformats-officedocument.presentationml.tags+xml"/>
  <Override PartName="/ppt/tags/tag242.xml" ContentType="application/vnd.openxmlformats-officedocument.presentationml.tags+xml"/>
  <Override PartName="/ppt/tags/tag2420.xml" ContentType="application/vnd.openxmlformats-officedocument.presentationml.tags+xml"/>
  <Override PartName="/ppt/tags/tag2421.xml" ContentType="application/vnd.openxmlformats-officedocument.presentationml.tags+xml"/>
  <Override PartName="/ppt/tags/tag2422.xml" ContentType="application/vnd.openxmlformats-officedocument.presentationml.tags+xml"/>
  <Override PartName="/ppt/tags/tag2423.xml" ContentType="application/vnd.openxmlformats-officedocument.presentationml.tags+xml"/>
  <Override PartName="/ppt/tags/tag2424.xml" ContentType="application/vnd.openxmlformats-officedocument.presentationml.tags+xml"/>
  <Override PartName="/ppt/tags/tag2425.xml" ContentType="application/vnd.openxmlformats-officedocument.presentationml.tags+xml"/>
  <Override PartName="/ppt/tags/tag2426.xml" ContentType="application/vnd.openxmlformats-officedocument.presentationml.tags+xml"/>
  <Override PartName="/ppt/tags/tag2427.xml" ContentType="application/vnd.openxmlformats-officedocument.presentationml.tags+xml"/>
  <Override PartName="/ppt/tags/tag2428.xml" ContentType="application/vnd.openxmlformats-officedocument.presentationml.tags+xml"/>
  <Override PartName="/ppt/tags/tag2429.xml" ContentType="application/vnd.openxmlformats-officedocument.presentationml.tags+xml"/>
  <Override PartName="/ppt/tags/tag243.xml" ContentType="application/vnd.openxmlformats-officedocument.presentationml.tags+xml"/>
  <Override PartName="/ppt/tags/tag2430.xml" ContentType="application/vnd.openxmlformats-officedocument.presentationml.tags+xml"/>
  <Override PartName="/ppt/tags/tag2431.xml" ContentType="application/vnd.openxmlformats-officedocument.presentationml.tags+xml"/>
  <Override PartName="/ppt/tags/tag2432.xml" ContentType="application/vnd.openxmlformats-officedocument.presentationml.tags+xml"/>
  <Override PartName="/ppt/tags/tag2433.xml" ContentType="application/vnd.openxmlformats-officedocument.presentationml.tags+xml"/>
  <Override PartName="/ppt/tags/tag2434.xml" ContentType="application/vnd.openxmlformats-officedocument.presentationml.tags+xml"/>
  <Override PartName="/ppt/tags/tag2435.xml" ContentType="application/vnd.openxmlformats-officedocument.presentationml.tags+xml"/>
  <Override PartName="/ppt/tags/tag2436.xml" ContentType="application/vnd.openxmlformats-officedocument.presentationml.tags+xml"/>
  <Override PartName="/ppt/tags/tag2437.xml" ContentType="application/vnd.openxmlformats-officedocument.presentationml.tags+xml"/>
  <Override PartName="/ppt/tags/tag2438.xml" ContentType="application/vnd.openxmlformats-officedocument.presentationml.tags+xml"/>
  <Override PartName="/ppt/tags/tag2439.xml" ContentType="application/vnd.openxmlformats-officedocument.presentationml.tags+xml"/>
  <Override PartName="/ppt/tags/tag244.xml" ContentType="application/vnd.openxmlformats-officedocument.presentationml.tags+xml"/>
  <Override PartName="/ppt/tags/tag2440.xml" ContentType="application/vnd.openxmlformats-officedocument.presentationml.tags+xml"/>
  <Override PartName="/ppt/tags/tag2441.xml" ContentType="application/vnd.openxmlformats-officedocument.presentationml.tags+xml"/>
  <Override PartName="/ppt/tags/tag2442.xml" ContentType="application/vnd.openxmlformats-officedocument.presentationml.tags+xml"/>
  <Override PartName="/ppt/tags/tag2443.xml" ContentType="application/vnd.openxmlformats-officedocument.presentationml.tags+xml"/>
  <Override PartName="/ppt/tags/tag2444.xml" ContentType="application/vnd.openxmlformats-officedocument.presentationml.tags+xml"/>
  <Override PartName="/ppt/tags/tag2445.xml" ContentType="application/vnd.openxmlformats-officedocument.presentationml.tags+xml"/>
  <Override PartName="/ppt/tags/tag2446.xml" ContentType="application/vnd.openxmlformats-officedocument.presentationml.tags+xml"/>
  <Override PartName="/ppt/tags/tag2447.xml" ContentType="application/vnd.openxmlformats-officedocument.presentationml.tags+xml"/>
  <Override PartName="/ppt/tags/tag2448.xml" ContentType="application/vnd.openxmlformats-officedocument.presentationml.tags+xml"/>
  <Override PartName="/ppt/tags/tag2449.xml" ContentType="application/vnd.openxmlformats-officedocument.presentationml.tags+xml"/>
  <Override PartName="/ppt/tags/tag245.xml" ContentType="application/vnd.openxmlformats-officedocument.presentationml.tags+xml"/>
  <Override PartName="/ppt/tags/tag2450.xml" ContentType="application/vnd.openxmlformats-officedocument.presentationml.tags+xml"/>
  <Override PartName="/ppt/tags/tag2451.xml" ContentType="application/vnd.openxmlformats-officedocument.presentationml.tags+xml"/>
  <Override PartName="/ppt/tags/tag2452.xml" ContentType="application/vnd.openxmlformats-officedocument.presentationml.tags+xml"/>
  <Override PartName="/ppt/tags/tag2453.xml" ContentType="application/vnd.openxmlformats-officedocument.presentationml.tags+xml"/>
  <Override PartName="/ppt/tags/tag2454.xml" ContentType="application/vnd.openxmlformats-officedocument.presentationml.tags+xml"/>
  <Override PartName="/ppt/tags/tag2455.xml" ContentType="application/vnd.openxmlformats-officedocument.presentationml.tags+xml"/>
  <Override PartName="/ppt/tags/tag2456.xml" ContentType="application/vnd.openxmlformats-officedocument.presentationml.tags+xml"/>
  <Override PartName="/ppt/tags/tag2457.xml" ContentType="application/vnd.openxmlformats-officedocument.presentationml.tags+xml"/>
  <Override PartName="/ppt/tags/tag2458.xml" ContentType="application/vnd.openxmlformats-officedocument.presentationml.tags+xml"/>
  <Override PartName="/ppt/tags/tag2459.xml" ContentType="application/vnd.openxmlformats-officedocument.presentationml.tags+xml"/>
  <Override PartName="/ppt/tags/tag246.xml" ContentType="application/vnd.openxmlformats-officedocument.presentationml.tags+xml"/>
  <Override PartName="/ppt/tags/tag2460.xml" ContentType="application/vnd.openxmlformats-officedocument.presentationml.tags+xml"/>
  <Override PartName="/ppt/tags/tag2461.xml" ContentType="application/vnd.openxmlformats-officedocument.presentationml.tags+xml"/>
  <Override PartName="/ppt/tags/tag2462.xml" ContentType="application/vnd.openxmlformats-officedocument.presentationml.tags+xml"/>
  <Override PartName="/ppt/tags/tag2463.xml" ContentType="application/vnd.openxmlformats-officedocument.presentationml.tags+xml"/>
  <Override PartName="/ppt/tags/tag2464.xml" ContentType="application/vnd.openxmlformats-officedocument.presentationml.tags+xml"/>
  <Override PartName="/ppt/tags/tag2465.xml" ContentType="application/vnd.openxmlformats-officedocument.presentationml.tags+xml"/>
  <Override PartName="/ppt/tags/tag2466.xml" ContentType="application/vnd.openxmlformats-officedocument.presentationml.tags+xml"/>
  <Override PartName="/ppt/tags/tag2467.xml" ContentType="application/vnd.openxmlformats-officedocument.presentationml.tags+xml"/>
  <Override PartName="/ppt/tags/tag2468.xml" ContentType="application/vnd.openxmlformats-officedocument.presentationml.tags+xml"/>
  <Override PartName="/ppt/tags/tag2469.xml" ContentType="application/vnd.openxmlformats-officedocument.presentationml.tags+xml"/>
  <Override PartName="/ppt/tags/tag247.xml" ContentType="application/vnd.openxmlformats-officedocument.presentationml.tags+xml"/>
  <Override PartName="/ppt/tags/tag2470.xml" ContentType="application/vnd.openxmlformats-officedocument.presentationml.tags+xml"/>
  <Override PartName="/ppt/tags/tag2471.xml" ContentType="application/vnd.openxmlformats-officedocument.presentationml.tags+xml"/>
  <Override PartName="/ppt/tags/tag2472.xml" ContentType="application/vnd.openxmlformats-officedocument.presentationml.tags+xml"/>
  <Override PartName="/ppt/tags/tag2473.xml" ContentType="application/vnd.openxmlformats-officedocument.presentationml.tags+xml"/>
  <Override PartName="/ppt/tags/tag2474.xml" ContentType="application/vnd.openxmlformats-officedocument.presentationml.tags+xml"/>
  <Override PartName="/ppt/tags/tag2475.xml" ContentType="application/vnd.openxmlformats-officedocument.presentationml.tags+xml"/>
  <Override PartName="/ppt/tags/tag2476.xml" ContentType="application/vnd.openxmlformats-officedocument.presentationml.tags+xml"/>
  <Override PartName="/ppt/tags/tag2477.xml" ContentType="application/vnd.openxmlformats-officedocument.presentationml.tags+xml"/>
  <Override PartName="/ppt/tags/tag2478.xml" ContentType="application/vnd.openxmlformats-officedocument.presentationml.tags+xml"/>
  <Override PartName="/ppt/tags/tag2479.xml" ContentType="application/vnd.openxmlformats-officedocument.presentationml.tags+xml"/>
  <Override PartName="/ppt/tags/tag248.xml" ContentType="application/vnd.openxmlformats-officedocument.presentationml.tags+xml"/>
  <Override PartName="/ppt/tags/tag2480.xml" ContentType="application/vnd.openxmlformats-officedocument.presentationml.tags+xml"/>
  <Override PartName="/ppt/tags/tag2481.xml" ContentType="application/vnd.openxmlformats-officedocument.presentationml.tags+xml"/>
  <Override PartName="/ppt/tags/tag2482.xml" ContentType="application/vnd.openxmlformats-officedocument.presentationml.tags+xml"/>
  <Override PartName="/ppt/tags/tag2483.xml" ContentType="application/vnd.openxmlformats-officedocument.presentationml.tags+xml"/>
  <Override PartName="/ppt/tags/tag2484.xml" ContentType="application/vnd.openxmlformats-officedocument.presentationml.tags+xml"/>
  <Override PartName="/ppt/tags/tag2485.xml" ContentType="application/vnd.openxmlformats-officedocument.presentationml.tags+xml"/>
  <Override PartName="/ppt/tags/tag2486.xml" ContentType="application/vnd.openxmlformats-officedocument.presentationml.tags+xml"/>
  <Override PartName="/ppt/tags/tag2487.xml" ContentType="application/vnd.openxmlformats-officedocument.presentationml.tags+xml"/>
  <Override PartName="/ppt/tags/tag2488.xml" ContentType="application/vnd.openxmlformats-officedocument.presentationml.tags+xml"/>
  <Override PartName="/ppt/tags/tag2489.xml" ContentType="application/vnd.openxmlformats-officedocument.presentationml.tags+xml"/>
  <Override PartName="/ppt/tags/tag249.xml" ContentType="application/vnd.openxmlformats-officedocument.presentationml.tags+xml"/>
  <Override PartName="/ppt/tags/tag2490.xml" ContentType="application/vnd.openxmlformats-officedocument.presentationml.tags+xml"/>
  <Override PartName="/ppt/tags/tag2491.xml" ContentType="application/vnd.openxmlformats-officedocument.presentationml.tags+xml"/>
  <Override PartName="/ppt/tags/tag2492.xml" ContentType="application/vnd.openxmlformats-officedocument.presentationml.tags+xml"/>
  <Override PartName="/ppt/tags/tag2493.xml" ContentType="application/vnd.openxmlformats-officedocument.presentationml.tags+xml"/>
  <Override PartName="/ppt/tags/tag2494.xml" ContentType="application/vnd.openxmlformats-officedocument.presentationml.tags+xml"/>
  <Override PartName="/ppt/tags/tag2495.xml" ContentType="application/vnd.openxmlformats-officedocument.presentationml.tags+xml"/>
  <Override PartName="/ppt/tags/tag2496.xml" ContentType="application/vnd.openxmlformats-officedocument.presentationml.tags+xml"/>
  <Override PartName="/ppt/tags/tag2497.xml" ContentType="application/vnd.openxmlformats-officedocument.presentationml.tags+xml"/>
  <Override PartName="/ppt/tags/tag2498.xml" ContentType="application/vnd.openxmlformats-officedocument.presentationml.tags+xml"/>
  <Override PartName="/ppt/tags/tag249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00.xml" ContentType="application/vnd.openxmlformats-officedocument.presentationml.tags+xml"/>
  <Override PartName="/ppt/tags/tag2501.xml" ContentType="application/vnd.openxmlformats-officedocument.presentationml.tags+xml"/>
  <Override PartName="/ppt/tags/tag2502.xml" ContentType="application/vnd.openxmlformats-officedocument.presentationml.tags+xml"/>
  <Override PartName="/ppt/tags/tag2503.xml" ContentType="application/vnd.openxmlformats-officedocument.presentationml.tags+xml"/>
  <Override PartName="/ppt/tags/tag2504.xml" ContentType="application/vnd.openxmlformats-officedocument.presentationml.tags+xml"/>
  <Override PartName="/ppt/tags/tag2505.xml" ContentType="application/vnd.openxmlformats-officedocument.presentationml.tags+xml"/>
  <Override PartName="/ppt/tags/tag2506.xml" ContentType="application/vnd.openxmlformats-officedocument.presentationml.tags+xml"/>
  <Override PartName="/ppt/tags/tag2507.xml" ContentType="application/vnd.openxmlformats-officedocument.presentationml.tags+xml"/>
  <Override PartName="/ppt/tags/tag2508.xml" ContentType="application/vnd.openxmlformats-officedocument.presentationml.tags+xml"/>
  <Override PartName="/ppt/tags/tag2509.xml" ContentType="application/vnd.openxmlformats-officedocument.presentationml.tags+xml"/>
  <Override PartName="/ppt/tags/tag251.xml" ContentType="application/vnd.openxmlformats-officedocument.presentationml.tags+xml"/>
  <Override PartName="/ppt/tags/tag2510.xml" ContentType="application/vnd.openxmlformats-officedocument.presentationml.tags+xml"/>
  <Override PartName="/ppt/tags/tag2511.xml" ContentType="application/vnd.openxmlformats-officedocument.presentationml.tags+xml"/>
  <Override PartName="/ppt/tags/tag2512.xml" ContentType="application/vnd.openxmlformats-officedocument.presentationml.tags+xml"/>
  <Override PartName="/ppt/tags/tag2513.xml" ContentType="application/vnd.openxmlformats-officedocument.presentationml.tags+xml"/>
  <Override PartName="/ppt/tags/tag2514.xml" ContentType="application/vnd.openxmlformats-officedocument.presentationml.tags+xml"/>
  <Override PartName="/ppt/tags/tag2515.xml" ContentType="application/vnd.openxmlformats-officedocument.presentationml.tags+xml"/>
  <Override PartName="/ppt/tags/tag2516.xml" ContentType="application/vnd.openxmlformats-officedocument.presentationml.tags+xml"/>
  <Override PartName="/ppt/tags/tag2517.xml" ContentType="application/vnd.openxmlformats-officedocument.presentationml.tags+xml"/>
  <Override PartName="/ppt/tags/tag2518.xml" ContentType="application/vnd.openxmlformats-officedocument.presentationml.tags+xml"/>
  <Override PartName="/ppt/tags/tag2519.xml" ContentType="application/vnd.openxmlformats-officedocument.presentationml.tags+xml"/>
  <Override PartName="/ppt/tags/tag252.xml" ContentType="application/vnd.openxmlformats-officedocument.presentationml.tags+xml"/>
  <Override PartName="/ppt/tags/tag2520.xml" ContentType="application/vnd.openxmlformats-officedocument.presentationml.tags+xml"/>
  <Override PartName="/ppt/tags/tag2521.xml" ContentType="application/vnd.openxmlformats-officedocument.presentationml.tags+xml"/>
  <Override PartName="/ppt/tags/tag2522.xml" ContentType="application/vnd.openxmlformats-officedocument.presentationml.tags+xml"/>
  <Override PartName="/ppt/tags/tag2523.xml" ContentType="application/vnd.openxmlformats-officedocument.presentationml.tags+xml"/>
  <Override PartName="/ppt/tags/tag2524.xml" ContentType="application/vnd.openxmlformats-officedocument.presentationml.tags+xml"/>
  <Override PartName="/ppt/tags/tag2525.xml" ContentType="application/vnd.openxmlformats-officedocument.presentationml.tags+xml"/>
  <Override PartName="/ppt/tags/tag2526.xml" ContentType="application/vnd.openxmlformats-officedocument.presentationml.tags+xml"/>
  <Override PartName="/ppt/tags/tag2527.xml" ContentType="application/vnd.openxmlformats-officedocument.presentationml.tags+xml"/>
  <Override PartName="/ppt/tags/tag2528.xml" ContentType="application/vnd.openxmlformats-officedocument.presentationml.tags+xml"/>
  <Override PartName="/ppt/tags/tag2529.xml" ContentType="application/vnd.openxmlformats-officedocument.presentationml.tags+xml"/>
  <Override PartName="/ppt/tags/tag253.xml" ContentType="application/vnd.openxmlformats-officedocument.presentationml.tags+xml"/>
  <Override PartName="/ppt/tags/tag2530.xml" ContentType="application/vnd.openxmlformats-officedocument.presentationml.tags+xml"/>
  <Override PartName="/ppt/tags/tag2531.xml" ContentType="application/vnd.openxmlformats-officedocument.presentationml.tags+xml"/>
  <Override PartName="/ppt/tags/tag2532.xml" ContentType="application/vnd.openxmlformats-officedocument.presentationml.tags+xml"/>
  <Override PartName="/ppt/tags/tag2533.xml" ContentType="application/vnd.openxmlformats-officedocument.presentationml.tags+xml"/>
  <Override PartName="/ppt/tags/tag2534.xml" ContentType="application/vnd.openxmlformats-officedocument.presentationml.tags+xml"/>
  <Override PartName="/ppt/tags/tag2535.xml" ContentType="application/vnd.openxmlformats-officedocument.presentationml.tags+xml"/>
  <Override PartName="/ppt/tags/tag2536.xml" ContentType="application/vnd.openxmlformats-officedocument.presentationml.tags+xml"/>
  <Override PartName="/ppt/tags/tag2537.xml" ContentType="application/vnd.openxmlformats-officedocument.presentationml.tags+xml"/>
  <Override PartName="/ppt/tags/tag2538.xml" ContentType="application/vnd.openxmlformats-officedocument.presentationml.tags+xml"/>
  <Override PartName="/ppt/tags/tag2539.xml" ContentType="application/vnd.openxmlformats-officedocument.presentationml.tags+xml"/>
  <Override PartName="/ppt/tags/tag254.xml" ContentType="application/vnd.openxmlformats-officedocument.presentationml.tags+xml"/>
  <Override PartName="/ppt/tags/tag2540.xml" ContentType="application/vnd.openxmlformats-officedocument.presentationml.tags+xml"/>
  <Override PartName="/ppt/tags/tag2541.xml" ContentType="application/vnd.openxmlformats-officedocument.presentationml.tags+xml"/>
  <Override PartName="/ppt/tags/tag2542.xml" ContentType="application/vnd.openxmlformats-officedocument.presentationml.tags+xml"/>
  <Override PartName="/ppt/tags/tag2543.xml" ContentType="application/vnd.openxmlformats-officedocument.presentationml.tags+xml"/>
  <Override PartName="/ppt/tags/tag2544.xml" ContentType="application/vnd.openxmlformats-officedocument.presentationml.tags+xml"/>
  <Override PartName="/ppt/tags/tag2545.xml" ContentType="application/vnd.openxmlformats-officedocument.presentationml.tags+xml"/>
  <Override PartName="/ppt/tags/tag2546.xml" ContentType="application/vnd.openxmlformats-officedocument.presentationml.tags+xml"/>
  <Override PartName="/ppt/tags/tag2547.xml" ContentType="application/vnd.openxmlformats-officedocument.presentationml.tags+xml"/>
  <Override PartName="/ppt/tags/tag2548.xml" ContentType="application/vnd.openxmlformats-officedocument.presentationml.tags+xml"/>
  <Override PartName="/ppt/tags/tag2549.xml" ContentType="application/vnd.openxmlformats-officedocument.presentationml.tags+xml"/>
  <Override PartName="/ppt/tags/tag255.xml" ContentType="application/vnd.openxmlformats-officedocument.presentationml.tags+xml"/>
  <Override PartName="/ppt/tags/tag2550.xml" ContentType="application/vnd.openxmlformats-officedocument.presentationml.tags+xml"/>
  <Override PartName="/ppt/tags/tag2551.xml" ContentType="application/vnd.openxmlformats-officedocument.presentationml.tags+xml"/>
  <Override PartName="/ppt/tags/tag2552.xml" ContentType="application/vnd.openxmlformats-officedocument.presentationml.tags+xml"/>
  <Override PartName="/ppt/tags/tag2553.xml" ContentType="application/vnd.openxmlformats-officedocument.presentationml.tags+xml"/>
  <Override PartName="/ppt/tags/tag2554.xml" ContentType="application/vnd.openxmlformats-officedocument.presentationml.tags+xml"/>
  <Override PartName="/ppt/tags/tag2555.xml" ContentType="application/vnd.openxmlformats-officedocument.presentationml.tags+xml"/>
  <Override PartName="/ppt/tags/tag2556.xml" ContentType="application/vnd.openxmlformats-officedocument.presentationml.tags+xml"/>
  <Override PartName="/ppt/tags/tag2557.xml" ContentType="application/vnd.openxmlformats-officedocument.presentationml.tags+xml"/>
  <Override PartName="/ppt/tags/tag2558.xml" ContentType="application/vnd.openxmlformats-officedocument.presentationml.tags+xml"/>
  <Override PartName="/ppt/tags/tag2559.xml" ContentType="application/vnd.openxmlformats-officedocument.presentationml.tags+xml"/>
  <Override PartName="/ppt/tags/tag256.xml" ContentType="application/vnd.openxmlformats-officedocument.presentationml.tags+xml"/>
  <Override PartName="/ppt/tags/tag2560.xml" ContentType="application/vnd.openxmlformats-officedocument.presentationml.tags+xml"/>
  <Override PartName="/ppt/tags/tag2561.xml" ContentType="application/vnd.openxmlformats-officedocument.presentationml.tags+xml"/>
  <Override PartName="/ppt/tags/tag2562.xml" ContentType="application/vnd.openxmlformats-officedocument.presentationml.tags+xml"/>
  <Override PartName="/ppt/tags/tag2563.xml" ContentType="application/vnd.openxmlformats-officedocument.presentationml.tags+xml"/>
  <Override PartName="/ppt/tags/tag2564.xml" ContentType="application/vnd.openxmlformats-officedocument.presentationml.tags+xml"/>
  <Override PartName="/ppt/tags/tag2565.xml" ContentType="application/vnd.openxmlformats-officedocument.presentationml.tags+xml"/>
  <Override PartName="/ppt/tags/tag2566.xml" ContentType="application/vnd.openxmlformats-officedocument.presentationml.tags+xml"/>
  <Override PartName="/ppt/tags/tag2567.xml" ContentType="application/vnd.openxmlformats-officedocument.presentationml.tags+xml"/>
  <Override PartName="/ppt/tags/tag2568.xml" ContentType="application/vnd.openxmlformats-officedocument.presentationml.tags+xml"/>
  <Override PartName="/ppt/tags/tag2569.xml" ContentType="application/vnd.openxmlformats-officedocument.presentationml.tags+xml"/>
  <Override PartName="/ppt/tags/tag257.xml" ContentType="application/vnd.openxmlformats-officedocument.presentationml.tags+xml"/>
  <Override PartName="/ppt/tags/tag2570.xml" ContentType="application/vnd.openxmlformats-officedocument.presentationml.tags+xml"/>
  <Override PartName="/ppt/tags/tag2571.xml" ContentType="application/vnd.openxmlformats-officedocument.presentationml.tags+xml"/>
  <Override PartName="/ppt/tags/tag2572.xml" ContentType="application/vnd.openxmlformats-officedocument.presentationml.tags+xml"/>
  <Override PartName="/ppt/tags/tag2573.xml" ContentType="application/vnd.openxmlformats-officedocument.presentationml.tags+xml"/>
  <Override PartName="/ppt/tags/tag2574.xml" ContentType="application/vnd.openxmlformats-officedocument.presentationml.tags+xml"/>
  <Override PartName="/ppt/tags/tag2575.xml" ContentType="application/vnd.openxmlformats-officedocument.presentationml.tags+xml"/>
  <Override PartName="/ppt/tags/tag2576.xml" ContentType="application/vnd.openxmlformats-officedocument.presentationml.tags+xml"/>
  <Override PartName="/ppt/tags/tag2577.xml" ContentType="application/vnd.openxmlformats-officedocument.presentationml.tags+xml"/>
  <Override PartName="/ppt/tags/tag2578.xml" ContentType="application/vnd.openxmlformats-officedocument.presentationml.tags+xml"/>
  <Override PartName="/ppt/tags/tag2579.xml" ContentType="application/vnd.openxmlformats-officedocument.presentationml.tags+xml"/>
  <Override PartName="/ppt/tags/tag258.xml" ContentType="application/vnd.openxmlformats-officedocument.presentationml.tags+xml"/>
  <Override PartName="/ppt/tags/tag2580.xml" ContentType="application/vnd.openxmlformats-officedocument.presentationml.tags+xml"/>
  <Override PartName="/ppt/tags/tag2581.xml" ContentType="application/vnd.openxmlformats-officedocument.presentationml.tags+xml"/>
  <Override PartName="/ppt/tags/tag2582.xml" ContentType="application/vnd.openxmlformats-officedocument.presentationml.tags+xml"/>
  <Override PartName="/ppt/tags/tag2583.xml" ContentType="application/vnd.openxmlformats-officedocument.presentationml.tags+xml"/>
  <Override PartName="/ppt/tags/tag2584.xml" ContentType="application/vnd.openxmlformats-officedocument.presentationml.tags+xml"/>
  <Override PartName="/ppt/tags/tag2585.xml" ContentType="application/vnd.openxmlformats-officedocument.presentationml.tags+xml"/>
  <Override PartName="/ppt/tags/tag2586.xml" ContentType="application/vnd.openxmlformats-officedocument.presentationml.tags+xml"/>
  <Override PartName="/ppt/tags/tag2587.xml" ContentType="application/vnd.openxmlformats-officedocument.presentationml.tags+xml"/>
  <Override PartName="/ppt/tags/tag2588.xml" ContentType="application/vnd.openxmlformats-officedocument.presentationml.tags+xml"/>
  <Override PartName="/ppt/tags/tag2589.xml" ContentType="application/vnd.openxmlformats-officedocument.presentationml.tags+xml"/>
  <Override PartName="/ppt/tags/tag259.xml" ContentType="application/vnd.openxmlformats-officedocument.presentationml.tags+xml"/>
  <Override PartName="/ppt/tags/tag2590.xml" ContentType="application/vnd.openxmlformats-officedocument.presentationml.tags+xml"/>
  <Override PartName="/ppt/tags/tag2591.xml" ContentType="application/vnd.openxmlformats-officedocument.presentationml.tags+xml"/>
  <Override PartName="/ppt/tags/tag2592.xml" ContentType="application/vnd.openxmlformats-officedocument.presentationml.tags+xml"/>
  <Override PartName="/ppt/tags/tag2593.xml" ContentType="application/vnd.openxmlformats-officedocument.presentationml.tags+xml"/>
  <Override PartName="/ppt/tags/tag2594.xml" ContentType="application/vnd.openxmlformats-officedocument.presentationml.tags+xml"/>
  <Override PartName="/ppt/tags/tag2595.xml" ContentType="application/vnd.openxmlformats-officedocument.presentationml.tags+xml"/>
  <Override PartName="/ppt/tags/tag2596.xml" ContentType="application/vnd.openxmlformats-officedocument.presentationml.tags+xml"/>
  <Override PartName="/ppt/tags/tag2597.xml" ContentType="application/vnd.openxmlformats-officedocument.presentationml.tags+xml"/>
  <Override PartName="/ppt/tags/tag2598.xml" ContentType="application/vnd.openxmlformats-officedocument.presentationml.tags+xml"/>
  <Override PartName="/ppt/tags/tag259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00.xml" ContentType="application/vnd.openxmlformats-officedocument.presentationml.tags+xml"/>
  <Override PartName="/ppt/tags/tag2601.xml" ContentType="application/vnd.openxmlformats-officedocument.presentationml.tags+xml"/>
  <Override PartName="/ppt/tags/tag2602.xml" ContentType="application/vnd.openxmlformats-officedocument.presentationml.tags+xml"/>
  <Override PartName="/ppt/tags/tag2603.xml" ContentType="application/vnd.openxmlformats-officedocument.presentationml.tags+xml"/>
  <Override PartName="/ppt/tags/tag2604.xml" ContentType="application/vnd.openxmlformats-officedocument.presentationml.tags+xml"/>
  <Override PartName="/ppt/tags/tag2605.xml" ContentType="application/vnd.openxmlformats-officedocument.presentationml.tags+xml"/>
  <Override PartName="/ppt/tags/tag2606.xml" ContentType="application/vnd.openxmlformats-officedocument.presentationml.tags+xml"/>
  <Override PartName="/ppt/tags/tag2607.xml" ContentType="application/vnd.openxmlformats-officedocument.presentationml.tags+xml"/>
  <Override PartName="/ppt/tags/tag2608.xml" ContentType="application/vnd.openxmlformats-officedocument.presentationml.tags+xml"/>
  <Override PartName="/ppt/tags/tag2609.xml" ContentType="application/vnd.openxmlformats-officedocument.presentationml.tags+xml"/>
  <Override PartName="/ppt/tags/tag261.xml" ContentType="application/vnd.openxmlformats-officedocument.presentationml.tags+xml"/>
  <Override PartName="/ppt/tags/tag2610.xml" ContentType="application/vnd.openxmlformats-officedocument.presentationml.tags+xml"/>
  <Override PartName="/ppt/tags/tag2611.xml" ContentType="application/vnd.openxmlformats-officedocument.presentationml.tags+xml"/>
  <Override PartName="/ppt/tags/tag2612.xml" ContentType="application/vnd.openxmlformats-officedocument.presentationml.tags+xml"/>
  <Override PartName="/ppt/tags/tag2613.xml" ContentType="application/vnd.openxmlformats-officedocument.presentationml.tags+xml"/>
  <Override PartName="/ppt/tags/tag2614.xml" ContentType="application/vnd.openxmlformats-officedocument.presentationml.tags+xml"/>
  <Override PartName="/ppt/tags/tag2615.xml" ContentType="application/vnd.openxmlformats-officedocument.presentationml.tags+xml"/>
  <Override PartName="/ppt/tags/tag2616.xml" ContentType="application/vnd.openxmlformats-officedocument.presentationml.tags+xml"/>
  <Override PartName="/ppt/tags/tag2617.xml" ContentType="application/vnd.openxmlformats-officedocument.presentationml.tags+xml"/>
  <Override PartName="/ppt/tags/tag2618.xml" ContentType="application/vnd.openxmlformats-officedocument.presentationml.tags+xml"/>
  <Override PartName="/ppt/tags/tag2619.xml" ContentType="application/vnd.openxmlformats-officedocument.presentationml.tags+xml"/>
  <Override PartName="/ppt/tags/tag262.xml" ContentType="application/vnd.openxmlformats-officedocument.presentationml.tags+xml"/>
  <Override PartName="/ppt/tags/tag2620.xml" ContentType="application/vnd.openxmlformats-officedocument.presentationml.tags+xml"/>
  <Override PartName="/ppt/tags/tag2621.xml" ContentType="application/vnd.openxmlformats-officedocument.presentationml.tags+xml"/>
  <Override PartName="/ppt/tags/tag2622.xml" ContentType="application/vnd.openxmlformats-officedocument.presentationml.tags+xml"/>
  <Override PartName="/ppt/tags/tag2623.xml" ContentType="application/vnd.openxmlformats-officedocument.presentationml.tags+xml"/>
  <Override PartName="/ppt/tags/tag2624.xml" ContentType="application/vnd.openxmlformats-officedocument.presentationml.tags+xml"/>
  <Override PartName="/ppt/tags/tag2625.xml" ContentType="application/vnd.openxmlformats-officedocument.presentationml.tags+xml"/>
  <Override PartName="/ppt/tags/tag2626.xml" ContentType="application/vnd.openxmlformats-officedocument.presentationml.tags+xml"/>
  <Override PartName="/ppt/tags/tag2627.xml" ContentType="application/vnd.openxmlformats-officedocument.presentationml.tags+xml"/>
  <Override PartName="/ppt/tags/tag2628.xml" ContentType="application/vnd.openxmlformats-officedocument.presentationml.tags+xml"/>
  <Override PartName="/ppt/tags/tag2629.xml" ContentType="application/vnd.openxmlformats-officedocument.presentationml.tags+xml"/>
  <Override PartName="/ppt/tags/tag263.xml" ContentType="application/vnd.openxmlformats-officedocument.presentationml.tags+xml"/>
  <Override PartName="/ppt/tags/tag2630.xml" ContentType="application/vnd.openxmlformats-officedocument.presentationml.tags+xml"/>
  <Override PartName="/ppt/tags/tag2631.xml" ContentType="application/vnd.openxmlformats-officedocument.presentationml.tags+xml"/>
  <Override PartName="/ppt/tags/tag2632.xml" ContentType="application/vnd.openxmlformats-officedocument.presentationml.tags+xml"/>
  <Override PartName="/ppt/tags/tag2633.xml" ContentType="application/vnd.openxmlformats-officedocument.presentationml.tags+xml"/>
  <Override PartName="/ppt/tags/tag2634.xml" ContentType="application/vnd.openxmlformats-officedocument.presentationml.tags+xml"/>
  <Override PartName="/ppt/tags/tag2635.xml" ContentType="application/vnd.openxmlformats-officedocument.presentationml.tags+xml"/>
  <Override PartName="/ppt/tags/tag2636.xml" ContentType="application/vnd.openxmlformats-officedocument.presentationml.tags+xml"/>
  <Override PartName="/ppt/tags/tag2637.xml" ContentType="application/vnd.openxmlformats-officedocument.presentationml.tags+xml"/>
  <Override PartName="/ppt/tags/tag2638.xml" ContentType="application/vnd.openxmlformats-officedocument.presentationml.tags+xml"/>
  <Override PartName="/ppt/tags/tag2639.xml" ContentType="application/vnd.openxmlformats-officedocument.presentationml.tags+xml"/>
  <Override PartName="/ppt/tags/tag264.xml" ContentType="application/vnd.openxmlformats-officedocument.presentationml.tags+xml"/>
  <Override PartName="/ppt/tags/tag2640.xml" ContentType="application/vnd.openxmlformats-officedocument.presentationml.tags+xml"/>
  <Override PartName="/ppt/tags/tag2641.xml" ContentType="application/vnd.openxmlformats-officedocument.presentationml.tags+xml"/>
  <Override PartName="/ppt/tags/tag2642.xml" ContentType="application/vnd.openxmlformats-officedocument.presentationml.tags+xml"/>
  <Override PartName="/ppt/tags/tag2643.xml" ContentType="application/vnd.openxmlformats-officedocument.presentationml.tags+xml"/>
  <Override PartName="/ppt/tags/tag2644.xml" ContentType="application/vnd.openxmlformats-officedocument.presentationml.tags+xml"/>
  <Override PartName="/ppt/tags/tag2645.xml" ContentType="application/vnd.openxmlformats-officedocument.presentationml.tags+xml"/>
  <Override PartName="/ppt/tags/tag2646.xml" ContentType="application/vnd.openxmlformats-officedocument.presentationml.tags+xml"/>
  <Override PartName="/ppt/tags/tag2647.xml" ContentType="application/vnd.openxmlformats-officedocument.presentationml.tags+xml"/>
  <Override PartName="/ppt/tags/tag2648.xml" ContentType="application/vnd.openxmlformats-officedocument.presentationml.tags+xml"/>
  <Override PartName="/ppt/tags/tag2649.xml" ContentType="application/vnd.openxmlformats-officedocument.presentationml.tags+xml"/>
  <Override PartName="/ppt/tags/tag265.xml" ContentType="application/vnd.openxmlformats-officedocument.presentationml.tags+xml"/>
  <Override PartName="/ppt/tags/tag2650.xml" ContentType="application/vnd.openxmlformats-officedocument.presentationml.tags+xml"/>
  <Override PartName="/ppt/tags/tag2651.xml" ContentType="application/vnd.openxmlformats-officedocument.presentationml.tags+xml"/>
  <Override PartName="/ppt/tags/tag2652.xml" ContentType="application/vnd.openxmlformats-officedocument.presentationml.tags+xml"/>
  <Override PartName="/ppt/tags/tag2653.xml" ContentType="application/vnd.openxmlformats-officedocument.presentationml.tags+xml"/>
  <Override PartName="/ppt/tags/tag2654.xml" ContentType="application/vnd.openxmlformats-officedocument.presentationml.tags+xml"/>
  <Override PartName="/ppt/tags/tag2655.xml" ContentType="application/vnd.openxmlformats-officedocument.presentationml.tags+xml"/>
  <Override PartName="/ppt/tags/tag2656.xml" ContentType="application/vnd.openxmlformats-officedocument.presentationml.tags+xml"/>
  <Override PartName="/ppt/tags/tag2657.xml" ContentType="application/vnd.openxmlformats-officedocument.presentationml.tags+xml"/>
  <Override PartName="/ppt/tags/tag2658.xml" ContentType="application/vnd.openxmlformats-officedocument.presentationml.tags+xml"/>
  <Override PartName="/ppt/tags/tag2659.xml" ContentType="application/vnd.openxmlformats-officedocument.presentationml.tags+xml"/>
  <Override PartName="/ppt/tags/tag266.xml" ContentType="application/vnd.openxmlformats-officedocument.presentationml.tags+xml"/>
  <Override PartName="/ppt/tags/tag2660.xml" ContentType="application/vnd.openxmlformats-officedocument.presentationml.tags+xml"/>
  <Override PartName="/ppt/tags/tag2661.xml" ContentType="application/vnd.openxmlformats-officedocument.presentationml.tags+xml"/>
  <Override PartName="/ppt/tags/tag2662.xml" ContentType="application/vnd.openxmlformats-officedocument.presentationml.tags+xml"/>
  <Override PartName="/ppt/tags/tag2663.xml" ContentType="application/vnd.openxmlformats-officedocument.presentationml.tags+xml"/>
  <Override PartName="/ppt/tags/tag2664.xml" ContentType="application/vnd.openxmlformats-officedocument.presentationml.tags+xml"/>
  <Override PartName="/ppt/tags/tag2665.xml" ContentType="application/vnd.openxmlformats-officedocument.presentationml.tags+xml"/>
  <Override PartName="/ppt/tags/tag2666.xml" ContentType="application/vnd.openxmlformats-officedocument.presentationml.tags+xml"/>
  <Override PartName="/ppt/tags/tag2667.xml" ContentType="application/vnd.openxmlformats-officedocument.presentationml.tags+xml"/>
  <Override PartName="/ppt/tags/tag2668.xml" ContentType="application/vnd.openxmlformats-officedocument.presentationml.tags+xml"/>
  <Override PartName="/ppt/tags/tag2669.xml" ContentType="application/vnd.openxmlformats-officedocument.presentationml.tags+xml"/>
  <Override PartName="/ppt/tags/tag267.xml" ContentType="application/vnd.openxmlformats-officedocument.presentationml.tags+xml"/>
  <Override PartName="/ppt/tags/tag2670.xml" ContentType="application/vnd.openxmlformats-officedocument.presentationml.tags+xml"/>
  <Override PartName="/ppt/tags/tag2671.xml" ContentType="application/vnd.openxmlformats-officedocument.presentationml.tags+xml"/>
  <Override PartName="/ppt/tags/tag2672.xml" ContentType="application/vnd.openxmlformats-officedocument.presentationml.tags+xml"/>
  <Override PartName="/ppt/tags/tag2673.xml" ContentType="application/vnd.openxmlformats-officedocument.presentationml.tags+xml"/>
  <Override PartName="/ppt/tags/tag2674.xml" ContentType="application/vnd.openxmlformats-officedocument.presentationml.tags+xml"/>
  <Override PartName="/ppt/tags/tag2675.xml" ContentType="application/vnd.openxmlformats-officedocument.presentationml.tags+xml"/>
  <Override PartName="/ppt/tags/tag2676.xml" ContentType="application/vnd.openxmlformats-officedocument.presentationml.tags+xml"/>
  <Override PartName="/ppt/tags/tag2677.xml" ContentType="application/vnd.openxmlformats-officedocument.presentationml.tags+xml"/>
  <Override PartName="/ppt/tags/tag2678.xml" ContentType="application/vnd.openxmlformats-officedocument.presentationml.tags+xml"/>
  <Override PartName="/ppt/tags/tag2679.xml" ContentType="application/vnd.openxmlformats-officedocument.presentationml.tags+xml"/>
  <Override PartName="/ppt/tags/tag268.xml" ContentType="application/vnd.openxmlformats-officedocument.presentationml.tags+xml"/>
  <Override PartName="/ppt/tags/tag2680.xml" ContentType="application/vnd.openxmlformats-officedocument.presentationml.tags+xml"/>
  <Override PartName="/ppt/tags/tag2681.xml" ContentType="application/vnd.openxmlformats-officedocument.presentationml.tags+xml"/>
  <Override PartName="/ppt/tags/tag2682.xml" ContentType="application/vnd.openxmlformats-officedocument.presentationml.tags+xml"/>
  <Override PartName="/ppt/tags/tag2683.xml" ContentType="application/vnd.openxmlformats-officedocument.presentationml.tags+xml"/>
  <Override PartName="/ppt/tags/tag2684.xml" ContentType="application/vnd.openxmlformats-officedocument.presentationml.tags+xml"/>
  <Override PartName="/ppt/tags/tag2685.xml" ContentType="application/vnd.openxmlformats-officedocument.presentationml.tags+xml"/>
  <Override PartName="/ppt/tags/tag2686.xml" ContentType="application/vnd.openxmlformats-officedocument.presentationml.tags+xml"/>
  <Override PartName="/ppt/tags/tag2687.xml" ContentType="application/vnd.openxmlformats-officedocument.presentationml.tags+xml"/>
  <Override PartName="/ppt/tags/tag2688.xml" ContentType="application/vnd.openxmlformats-officedocument.presentationml.tags+xml"/>
  <Override PartName="/ppt/tags/tag2689.xml" ContentType="application/vnd.openxmlformats-officedocument.presentationml.tags+xml"/>
  <Override PartName="/ppt/tags/tag269.xml" ContentType="application/vnd.openxmlformats-officedocument.presentationml.tags+xml"/>
  <Override PartName="/ppt/tags/tag2690.xml" ContentType="application/vnd.openxmlformats-officedocument.presentationml.tags+xml"/>
  <Override PartName="/ppt/tags/tag2691.xml" ContentType="application/vnd.openxmlformats-officedocument.presentationml.tags+xml"/>
  <Override PartName="/ppt/tags/tag2692.xml" ContentType="application/vnd.openxmlformats-officedocument.presentationml.tags+xml"/>
  <Override PartName="/ppt/tags/tag2693.xml" ContentType="application/vnd.openxmlformats-officedocument.presentationml.tags+xml"/>
  <Override PartName="/ppt/tags/tag2694.xml" ContentType="application/vnd.openxmlformats-officedocument.presentationml.tags+xml"/>
  <Override PartName="/ppt/tags/tag2695.xml" ContentType="application/vnd.openxmlformats-officedocument.presentationml.tags+xml"/>
  <Override PartName="/ppt/tags/tag2696.xml" ContentType="application/vnd.openxmlformats-officedocument.presentationml.tags+xml"/>
  <Override PartName="/ppt/tags/tag2697.xml" ContentType="application/vnd.openxmlformats-officedocument.presentationml.tags+xml"/>
  <Override PartName="/ppt/tags/tag2698.xml" ContentType="application/vnd.openxmlformats-officedocument.presentationml.tags+xml"/>
  <Override PartName="/ppt/tags/tag269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00.xml" ContentType="application/vnd.openxmlformats-officedocument.presentationml.tags+xml"/>
  <Override PartName="/ppt/tags/tag2701.xml" ContentType="application/vnd.openxmlformats-officedocument.presentationml.tags+xml"/>
  <Override PartName="/ppt/tags/tag2702.xml" ContentType="application/vnd.openxmlformats-officedocument.presentationml.tags+xml"/>
  <Override PartName="/ppt/tags/tag2703.xml" ContentType="application/vnd.openxmlformats-officedocument.presentationml.tags+xml"/>
  <Override PartName="/ppt/tags/tag2704.xml" ContentType="application/vnd.openxmlformats-officedocument.presentationml.tags+xml"/>
  <Override PartName="/ppt/tags/tag2705.xml" ContentType="application/vnd.openxmlformats-officedocument.presentationml.tags+xml"/>
  <Override PartName="/ppt/tags/tag2706.xml" ContentType="application/vnd.openxmlformats-officedocument.presentationml.tags+xml"/>
  <Override PartName="/ppt/tags/tag2707.xml" ContentType="application/vnd.openxmlformats-officedocument.presentationml.tags+xml"/>
  <Override PartName="/ppt/tags/tag2708.xml" ContentType="application/vnd.openxmlformats-officedocument.presentationml.tags+xml"/>
  <Override PartName="/ppt/tags/tag2709.xml" ContentType="application/vnd.openxmlformats-officedocument.presentationml.tags+xml"/>
  <Override PartName="/ppt/tags/tag271.xml" ContentType="application/vnd.openxmlformats-officedocument.presentationml.tags+xml"/>
  <Override PartName="/ppt/tags/tag2710.xml" ContentType="application/vnd.openxmlformats-officedocument.presentationml.tags+xml"/>
  <Override PartName="/ppt/tags/tag2711.xml" ContentType="application/vnd.openxmlformats-officedocument.presentationml.tags+xml"/>
  <Override PartName="/ppt/tags/tag2712.xml" ContentType="application/vnd.openxmlformats-officedocument.presentationml.tags+xml"/>
  <Override PartName="/ppt/tags/tag2713.xml" ContentType="application/vnd.openxmlformats-officedocument.presentationml.tags+xml"/>
  <Override PartName="/ppt/tags/tag2714.xml" ContentType="application/vnd.openxmlformats-officedocument.presentationml.tags+xml"/>
  <Override PartName="/ppt/tags/tag2715.xml" ContentType="application/vnd.openxmlformats-officedocument.presentationml.tags+xml"/>
  <Override PartName="/ppt/tags/tag2716.xml" ContentType="application/vnd.openxmlformats-officedocument.presentationml.tags+xml"/>
  <Override PartName="/ppt/tags/tag2717.xml" ContentType="application/vnd.openxmlformats-officedocument.presentationml.tags+xml"/>
  <Override PartName="/ppt/tags/tag2718.xml" ContentType="application/vnd.openxmlformats-officedocument.presentationml.tags+xml"/>
  <Override PartName="/ppt/tags/tag2719.xml" ContentType="application/vnd.openxmlformats-officedocument.presentationml.tags+xml"/>
  <Override PartName="/ppt/tags/tag272.xml" ContentType="application/vnd.openxmlformats-officedocument.presentationml.tags+xml"/>
  <Override PartName="/ppt/tags/tag2720.xml" ContentType="application/vnd.openxmlformats-officedocument.presentationml.tags+xml"/>
  <Override PartName="/ppt/tags/tag2721.xml" ContentType="application/vnd.openxmlformats-officedocument.presentationml.tags+xml"/>
  <Override PartName="/ppt/tags/tag2722.xml" ContentType="application/vnd.openxmlformats-officedocument.presentationml.tags+xml"/>
  <Override PartName="/ppt/tags/tag2723.xml" ContentType="application/vnd.openxmlformats-officedocument.presentationml.tags+xml"/>
  <Override PartName="/ppt/tags/tag2724.xml" ContentType="application/vnd.openxmlformats-officedocument.presentationml.tags+xml"/>
  <Override PartName="/ppt/tags/tag2725.xml" ContentType="application/vnd.openxmlformats-officedocument.presentationml.tags+xml"/>
  <Override PartName="/ppt/tags/tag2726.xml" ContentType="application/vnd.openxmlformats-officedocument.presentationml.tags+xml"/>
  <Override PartName="/ppt/tags/tag2727.xml" ContentType="application/vnd.openxmlformats-officedocument.presentationml.tags+xml"/>
  <Override PartName="/ppt/tags/tag2728.xml" ContentType="application/vnd.openxmlformats-officedocument.presentationml.tags+xml"/>
  <Override PartName="/ppt/tags/tag2729.xml" ContentType="application/vnd.openxmlformats-officedocument.presentationml.tags+xml"/>
  <Override PartName="/ppt/tags/tag273.xml" ContentType="application/vnd.openxmlformats-officedocument.presentationml.tags+xml"/>
  <Override PartName="/ppt/tags/tag2730.xml" ContentType="application/vnd.openxmlformats-officedocument.presentationml.tags+xml"/>
  <Override PartName="/ppt/tags/tag2731.xml" ContentType="application/vnd.openxmlformats-officedocument.presentationml.tags+xml"/>
  <Override PartName="/ppt/tags/tag2732.xml" ContentType="application/vnd.openxmlformats-officedocument.presentationml.tags+xml"/>
  <Override PartName="/ppt/tags/tag2733.xml" ContentType="application/vnd.openxmlformats-officedocument.presentationml.tags+xml"/>
  <Override PartName="/ppt/tags/tag2734.xml" ContentType="application/vnd.openxmlformats-officedocument.presentationml.tags+xml"/>
  <Override PartName="/ppt/tags/tag2735.xml" ContentType="application/vnd.openxmlformats-officedocument.presentationml.tags+xml"/>
  <Override PartName="/ppt/tags/tag2736.xml" ContentType="application/vnd.openxmlformats-officedocument.presentationml.tags+xml"/>
  <Override PartName="/ppt/tags/tag2737.xml" ContentType="application/vnd.openxmlformats-officedocument.presentationml.tags+xml"/>
  <Override PartName="/ppt/tags/tag2738.xml" ContentType="application/vnd.openxmlformats-officedocument.presentationml.tags+xml"/>
  <Override PartName="/ppt/tags/tag2739.xml" ContentType="application/vnd.openxmlformats-officedocument.presentationml.tags+xml"/>
  <Override PartName="/ppt/tags/tag274.xml" ContentType="application/vnd.openxmlformats-officedocument.presentationml.tags+xml"/>
  <Override PartName="/ppt/tags/tag2740.xml" ContentType="application/vnd.openxmlformats-officedocument.presentationml.tags+xml"/>
  <Override PartName="/ppt/tags/tag2741.xml" ContentType="application/vnd.openxmlformats-officedocument.presentationml.tags+xml"/>
  <Override PartName="/ppt/tags/tag2742.xml" ContentType="application/vnd.openxmlformats-officedocument.presentationml.tags+xml"/>
  <Override PartName="/ppt/tags/tag2743.xml" ContentType="application/vnd.openxmlformats-officedocument.presentationml.tags+xml"/>
  <Override PartName="/ppt/tags/tag2744.xml" ContentType="application/vnd.openxmlformats-officedocument.presentationml.tags+xml"/>
  <Override PartName="/ppt/tags/tag2745.xml" ContentType="application/vnd.openxmlformats-officedocument.presentationml.tags+xml"/>
  <Override PartName="/ppt/tags/tag2746.xml" ContentType="application/vnd.openxmlformats-officedocument.presentationml.tags+xml"/>
  <Override PartName="/ppt/tags/tag2747.xml" ContentType="application/vnd.openxmlformats-officedocument.presentationml.tags+xml"/>
  <Override PartName="/ppt/tags/tag2748.xml" ContentType="application/vnd.openxmlformats-officedocument.presentationml.tags+xml"/>
  <Override PartName="/ppt/tags/tag2749.xml" ContentType="application/vnd.openxmlformats-officedocument.presentationml.tags+xml"/>
  <Override PartName="/ppt/tags/tag275.xml" ContentType="application/vnd.openxmlformats-officedocument.presentationml.tags+xml"/>
  <Override PartName="/ppt/tags/tag2750.xml" ContentType="application/vnd.openxmlformats-officedocument.presentationml.tags+xml"/>
  <Override PartName="/ppt/tags/tag2751.xml" ContentType="application/vnd.openxmlformats-officedocument.presentationml.tags+xml"/>
  <Override PartName="/ppt/tags/tag2752.xml" ContentType="application/vnd.openxmlformats-officedocument.presentationml.tags+xml"/>
  <Override PartName="/ppt/tags/tag2753.xml" ContentType="application/vnd.openxmlformats-officedocument.presentationml.tags+xml"/>
  <Override PartName="/ppt/tags/tag2754.xml" ContentType="application/vnd.openxmlformats-officedocument.presentationml.tags+xml"/>
  <Override PartName="/ppt/tags/tag2755.xml" ContentType="application/vnd.openxmlformats-officedocument.presentationml.tags+xml"/>
  <Override PartName="/ppt/tags/tag2756.xml" ContentType="application/vnd.openxmlformats-officedocument.presentationml.tags+xml"/>
  <Override PartName="/ppt/tags/tag2757.xml" ContentType="application/vnd.openxmlformats-officedocument.presentationml.tags+xml"/>
  <Override PartName="/ppt/tags/tag2758.xml" ContentType="application/vnd.openxmlformats-officedocument.presentationml.tags+xml"/>
  <Override PartName="/ppt/tags/tag2759.xml" ContentType="application/vnd.openxmlformats-officedocument.presentationml.tags+xml"/>
  <Override PartName="/ppt/tags/tag276.xml" ContentType="application/vnd.openxmlformats-officedocument.presentationml.tags+xml"/>
  <Override PartName="/ppt/tags/tag2760.xml" ContentType="application/vnd.openxmlformats-officedocument.presentationml.tags+xml"/>
  <Override PartName="/ppt/tags/tag2761.xml" ContentType="application/vnd.openxmlformats-officedocument.presentationml.tags+xml"/>
  <Override PartName="/ppt/tags/tag2762.xml" ContentType="application/vnd.openxmlformats-officedocument.presentationml.tags+xml"/>
  <Override PartName="/ppt/tags/tag2763.xml" ContentType="application/vnd.openxmlformats-officedocument.presentationml.tags+xml"/>
  <Override PartName="/ppt/tags/tag2764.xml" ContentType="application/vnd.openxmlformats-officedocument.presentationml.tags+xml"/>
  <Override PartName="/ppt/tags/tag2765.xml" ContentType="application/vnd.openxmlformats-officedocument.presentationml.tags+xml"/>
  <Override PartName="/ppt/tags/tag2766.xml" ContentType="application/vnd.openxmlformats-officedocument.presentationml.tags+xml"/>
  <Override PartName="/ppt/tags/tag2767.xml" ContentType="application/vnd.openxmlformats-officedocument.presentationml.tags+xml"/>
  <Override PartName="/ppt/tags/tag2768.xml" ContentType="application/vnd.openxmlformats-officedocument.presentationml.tags+xml"/>
  <Override PartName="/ppt/tags/tag2769.xml" ContentType="application/vnd.openxmlformats-officedocument.presentationml.tags+xml"/>
  <Override PartName="/ppt/tags/tag277.xml" ContentType="application/vnd.openxmlformats-officedocument.presentationml.tags+xml"/>
  <Override PartName="/ppt/tags/tag2770.xml" ContentType="application/vnd.openxmlformats-officedocument.presentationml.tags+xml"/>
  <Override PartName="/ppt/tags/tag2771.xml" ContentType="application/vnd.openxmlformats-officedocument.presentationml.tags+xml"/>
  <Override PartName="/ppt/tags/tag2772.xml" ContentType="application/vnd.openxmlformats-officedocument.presentationml.tags+xml"/>
  <Override PartName="/ppt/tags/tag2773.xml" ContentType="application/vnd.openxmlformats-officedocument.presentationml.tags+xml"/>
  <Override PartName="/ppt/tags/tag2774.xml" ContentType="application/vnd.openxmlformats-officedocument.presentationml.tags+xml"/>
  <Override PartName="/ppt/tags/tag2775.xml" ContentType="application/vnd.openxmlformats-officedocument.presentationml.tags+xml"/>
  <Override PartName="/ppt/tags/tag2776.xml" ContentType="application/vnd.openxmlformats-officedocument.presentationml.tags+xml"/>
  <Override PartName="/ppt/tags/tag2777.xml" ContentType="application/vnd.openxmlformats-officedocument.presentationml.tags+xml"/>
  <Override PartName="/ppt/tags/tag2778.xml" ContentType="application/vnd.openxmlformats-officedocument.presentationml.tags+xml"/>
  <Override PartName="/ppt/tags/tag2779.xml" ContentType="application/vnd.openxmlformats-officedocument.presentationml.tags+xml"/>
  <Override PartName="/ppt/tags/tag278.xml" ContentType="application/vnd.openxmlformats-officedocument.presentationml.tags+xml"/>
  <Override PartName="/ppt/tags/tag2780.xml" ContentType="application/vnd.openxmlformats-officedocument.presentationml.tags+xml"/>
  <Override PartName="/ppt/tags/tag2781.xml" ContentType="application/vnd.openxmlformats-officedocument.presentationml.tags+xml"/>
  <Override PartName="/ppt/tags/tag2782.xml" ContentType="application/vnd.openxmlformats-officedocument.presentationml.tags+xml"/>
  <Override PartName="/ppt/tags/tag2783.xml" ContentType="application/vnd.openxmlformats-officedocument.presentationml.tags+xml"/>
  <Override PartName="/ppt/tags/tag2784.xml" ContentType="application/vnd.openxmlformats-officedocument.presentationml.tags+xml"/>
  <Override PartName="/ppt/tags/tag2785.xml" ContentType="application/vnd.openxmlformats-officedocument.presentationml.tags+xml"/>
  <Override PartName="/ppt/tags/tag2786.xml" ContentType="application/vnd.openxmlformats-officedocument.presentationml.tags+xml"/>
  <Override PartName="/ppt/tags/tag2787.xml" ContentType="application/vnd.openxmlformats-officedocument.presentationml.tags+xml"/>
  <Override PartName="/ppt/tags/tag2788.xml" ContentType="application/vnd.openxmlformats-officedocument.presentationml.tags+xml"/>
  <Override PartName="/ppt/tags/tag2789.xml" ContentType="application/vnd.openxmlformats-officedocument.presentationml.tags+xml"/>
  <Override PartName="/ppt/tags/tag279.xml" ContentType="application/vnd.openxmlformats-officedocument.presentationml.tags+xml"/>
  <Override PartName="/ppt/tags/tag2790.xml" ContentType="application/vnd.openxmlformats-officedocument.presentationml.tags+xml"/>
  <Override PartName="/ppt/tags/tag2791.xml" ContentType="application/vnd.openxmlformats-officedocument.presentationml.tags+xml"/>
  <Override PartName="/ppt/tags/tag2792.xml" ContentType="application/vnd.openxmlformats-officedocument.presentationml.tags+xml"/>
  <Override PartName="/ppt/tags/tag2793.xml" ContentType="application/vnd.openxmlformats-officedocument.presentationml.tags+xml"/>
  <Override PartName="/ppt/tags/tag2794.xml" ContentType="application/vnd.openxmlformats-officedocument.presentationml.tags+xml"/>
  <Override PartName="/ppt/tags/tag2795.xml" ContentType="application/vnd.openxmlformats-officedocument.presentationml.tags+xml"/>
  <Override PartName="/ppt/tags/tag2796.xml" ContentType="application/vnd.openxmlformats-officedocument.presentationml.tags+xml"/>
  <Override PartName="/ppt/tags/tag2797.xml" ContentType="application/vnd.openxmlformats-officedocument.presentationml.tags+xml"/>
  <Override PartName="/ppt/tags/tag2798.xml" ContentType="application/vnd.openxmlformats-officedocument.presentationml.tags+xml"/>
  <Override PartName="/ppt/tags/tag279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00.xml" ContentType="application/vnd.openxmlformats-officedocument.presentationml.tags+xml"/>
  <Override PartName="/ppt/tags/tag2801.xml" ContentType="application/vnd.openxmlformats-officedocument.presentationml.tags+xml"/>
  <Override PartName="/ppt/tags/tag2802.xml" ContentType="application/vnd.openxmlformats-officedocument.presentationml.tags+xml"/>
  <Override PartName="/ppt/tags/tag2803.xml" ContentType="application/vnd.openxmlformats-officedocument.presentationml.tags+xml"/>
  <Override PartName="/ppt/tags/tag2804.xml" ContentType="application/vnd.openxmlformats-officedocument.presentationml.tags+xml"/>
  <Override PartName="/ppt/tags/tag2805.xml" ContentType="application/vnd.openxmlformats-officedocument.presentationml.tags+xml"/>
  <Override PartName="/ppt/tags/tag2806.xml" ContentType="application/vnd.openxmlformats-officedocument.presentationml.tags+xml"/>
  <Override PartName="/ppt/tags/tag2807.xml" ContentType="application/vnd.openxmlformats-officedocument.presentationml.tags+xml"/>
  <Override PartName="/ppt/tags/tag2808.xml" ContentType="application/vnd.openxmlformats-officedocument.presentationml.tags+xml"/>
  <Override PartName="/ppt/tags/tag2809.xml" ContentType="application/vnd.openxmlformats-officedocument.presentationml.tags+xml"/>
  <Override PartName="/ppt/tags/tag281.xml" ContentType="application/vnd.openxmlformats-officedocument.presentationml.tags+xml"/>
  <Override PartName="/ppt/tags/tag2810.xml" ContentType="application/vnd.openxmlformats-officedocument.presentationml.tags+xml"/>
  <Override PartName="/ppt/tags/tag2811.xml" ContentType="application/vnd.openxmlformats-officedocument.presentationml.tags+xml"/>
  <Override PartName="/ppt/tags/tag2812.xml" ContentType="application/vnd.openxmlformats-officedocument.presentationml.tags+xml"/>
  <Override PartName="/ppt/tags/tag2813.xml" ContentType="application/vnd.openxmlformats-officedocument.presentationml.tags+xml"/>
  <Override PartName="/ppt/tags/tag2814.xml" ContentType="application/vnd.openxmlformats-officedocument.presentationml.tags+xml"/>
  <Override PartName="/ppt/tags/tag2815.xml" ContentType="application/vnd.openxmlformats-officedocument.presentationml.tags+xml"/>
  <Override PartName="/ppt/tags/tag2816.xml" ContentType="application/vnd.openxmlformats-officedocument.presentationml.tags+xml"/>
  <Override PartName="/ppt/tags/tag2817.xml" ContentType="application/vnd.openxmlformats-officedocument.presentationml.tags+xml"/>
  <Override PartName="/ppt/tags/tag2818.xml" ContentType="application/vnd.openxmlformats-officedocument.presentationml.tags+xml"/>
  <Override PartName="/ppt/tags/tag2819.xml" ContentType="application/vnd.openxmlformats-officedocument.presentationml.tags+xml"/>
  <Override PartName="/ppt/tags/tag282.xml" ContentType="application/vnd.openxmlformats-officedocument.presentationml.tags+xml"/>
  <Override PartName="/ppt/tags/tag2820.xml" ContentType="application/vnd.openxmlformats-officedocument.presentationml.tags+xml"/>
  <Override PartName="/ppt/tags/tag2821.xml" ContentType="application/vnd.openxmlformats-officedocument.presentationml.tags+xml"/>
  <Override PartName="/ppt/tags/tag2822.xml" ContentType="application/vnd.openxmlformats-officedocument.presentationml.tags+xml"/>
  <Override PartName="/ppt/tags/tag2823.xml" ContentType="application/vnd.openxmlformats-officedocument.presentationml.tags+xml"/>
  <Override PartName="/ppt/tags/tag2824.xml" ContentType="application/vnd.openxmlformats-officedocument.presentationml.tags+xml"/>
  <Override PartName="/ppt/tags/tag2825.xml" ContentType="application/vnd.openxmlformats-officedocument.presentationml.tags+xml"/>
  <Override PartName="/ppt/tags/tag2826.xml" ContentType="application/vnd.openxmlformats-officedocument.presentationml.tags+xml"/>
  <Override PartName="/ppt/tags/tag2827.xml" ContentType="application/vnd.openxmlformats-officedocument.presentationml.tags+xml"/>
  <Override PartName="/ppt/tags/tag2828.xml" ContentType="application/vnd.openxmlformats-officedocument.presentationml.tags+xml"/>
  <Override PartName="/ppt/tags/tag2829.xml" ContentType="application/vnd.openxmlformats-officedocument.presentationml.tags+xml"/>
  <Override PartName="/ppt/tags/tag283.xml" ContentType="application/vnd.openxmlformats-officedocument.presentationml.tags+xml"/>
  <Override PartName="/ppt/tags/tag2830.xml" ContentType="application/vnd.openxmlformats-officedocument.presentationml.tags+xml"/>
  <Override PartName="/ppt/tags/tag2831.xml" ContentType="application/vnd.openxmlformats-officedocument.presentationml.tags+xml"/>
  <Override PartName="/ppt/tags/tag2832.xml" ContentType="application/vnd.openxmlformats-officedocument.presentationml.tags+xml"/>
  <Override PartName="/ppt/tags/tag2833.xml" ContentType="application/vnd.openxmlformats-officedocument.presentationml.tags+xml"/>
  <Override PartName="/ppt/tags/tag2834.xml" ContentType="application/vnd.openxmlformats-officedocument.presentationml.tags+xml"/>
  <Override PartName="/ppt/tags/tag2835.xml" ContentType="application/vnd.openxmlformats-officedocument.presentationml.tags+xml"/>
  <Override PartName="/ppt/tags/tag2836.xml" ContentType="application/vnd.openxmlformats-officedocument.presentationml.tags+xml"/>
  <Override PartName="/ppt/tags/tag2837.xml" ContentType="application/vnd.openxmlformats-officedocument.presentationml.tags+xml"/>
  <Override PartName="/ppt/tags/tag2838.xml" ContentType="application/vnd.openxmlformats-officedocument.presentationml.tags+xml"/>
  <Override PartName="/ppt/tags/tag2839.xml" ContentType="application/vnd.openxmlformats-officedocument.presentationml.tags+xml"/>
  <Override PartName="/ppt/tags/tag284.xml" ContentType="application/vnd.openxmlformats-officedocument.presentationml.tags+xml"/>
  <Override PartName="/ppt/tags/tag2840.xml" ContentType="application/vnd.openxmlformats-officedocument.presentationml.tags+xml"/>
  <Override PartName="/ppt/tags/tag2841.xml" ContentType="application/vnd.openxmlformats-officedocument.presentationml.tags+xml"/>
  <Override PartName="/ppt/tags/tag2842.xml" ContentType="application/vnd.openxmlformats-officedocument.presentationml.tags+xml"/>
  <Override PartName="/ppt/tags/tag2843.xml" ContentType="application/vnd.openxmlformats-officedocument.presentationml.tags+xml"/>
  <Override PartName="/ppt/tags/tag2844.xml" ContentType="application/vnd.openxmlformats-officedocument.presentationml.tags+xml"/>
  <Override PartName="/ppt/tags/tag2845.xml" ContentType="application/vnd.openxmlformats-officedocument.presentationml.tags+xml"/>
  <Override PartName="/ppt/tags/tag2846.xml" ContentType="application/vnd.openxmlformats-officedocument.presentationml.tags+xml"/>
  <Override PartName="/ppt/tags/tag2847.xml" ContentType="application/vnd.openxmlformats-officedocument.presentationml.tags+xml"/>
  <Override PartName="/ppt/tags/tag2848.xml" ContentType="application/vnd.openxmlformats-officedocument.presentationml.tags+xml"/>
  <Override PartName="/ppt/tags/tag2849.xml" ContentType="application/vnd.openxmlformats-officedocument.presentationml.tags+xml"/>
  <Override PartName="/ppt/tags/tag285.xml" ContentType="application/vnd.openxmlformats-officedocument.presentationml.tags+xml"/>
  <Override PartName="/ppt/tags/tag2850.xml" ContentType="application/vnd.openxmlformats-officedocument.presentationml.tags+xml"/>
  <Override PartName="/ppt/tags/tag2851.xml" ContentType="application/vnd.openxmlformats-officedocument.presentationml.tags+xml"/>
  <Override PartName="/ppt/tags/tag2852.xml" ContentType="application/vnd.openxmlformats-officedocument.presentationml.tags+xml"/>
  <Override PartName="/ppt/tags/tag2853.xml" ContentType="application/vnd.openxmlformats-officedocument.presentationml.tags+xml"/>
  <Override PartName="/ppt/tags/tag2854.xml" ContentType="application/vnd.openxmlformats-officedocument.presentationml.tags+xml"/>
  <Override PartName="/ppt/tags/tag2855.xml" ContentType="application/vnd.openxmlformats-officedocument.presentationml.tags+xml"/>
  <Override PartName="/ppt/tags/tag2856.xml" ContentType="application/vnd.openxmlformats-officedocument.presentationml.tags+xml"/>
  <Override PartName="/ppt/tags/tag2857.xml" ContentType="application/vnd.openxmlformats-officedocument.presentationml.tags+xml"/>
  <Override PartName="/ppt/tags/tag2858.xml" ContentType="application/vnd.openxmlformats-officedocument.presentationml.tags+xml"/>
  <Override PartName="/ppt/tags/tag2859.xml" ContentType="application/vnd.openxmlformats-officedocument.presentationml.tags+xml"/>
  <Override PartName="/ppt/tags/tag286.xml" ContentType="application/vnd.openxmlformats-officedocument.presentationml.tags+xml"/>
  <Override PartName="/ppt/tags/tag2860.xml" ContentType="application/vnd.openxmlformats-officedocument.presentationml.tags+xml"/>
  <Override PartName="/ppt/tags/tag2861.xml" ContentType="application/vnd.openxmlformats-officedocument.presentationml.tags+xml"/>
  <Override PartName="/ppt/tags/tag2862.xml" ContentType="application/vnd.openxmlformats-officedocument.presentationml.tags+xml"/>
  <Override PartName="/ppt/tags/tag2863.xml" ContentType="application/vnd.openxmlformats-officedocument.presentationml.tags+xml"/>
  <Override PartName="/ppt/tags/tag2864.xml" ContentType="application/vnd.openxmlformats-officedocument.presentationml.tags+xml"/>
  <Override PartName="/ppt/tags/tag2865.xml" ContentType="application/vnd.openxmlformats-officedocument.presentationml.tags+xml"/>
  <Override PartName="/ppt/tags/tag2866.xml" ContentType="application/vnd.openxmlformats-officedocument.presentationml.tags+xml"/>
  <Override PartName="/ppt/tags/tag2867.xml" ContentType="application/vnd.openxmlformats-officedocument.presentationml.tags+xml"/>
  <Override PartName="/ppt/tags/tag2868.xml" ContentType="application/vnd.openxmlformats-officedocument.presentationml.tags+xml"/>
  <Override PartName="/ppt/tags/tag2869.xml" ContentType="application/vnd.openxmlformats-officedocument.presentationml.tags+xml"/>
  <Override PartName="/ppt/tags/tag287.xml" ContentType="application/vnd.openxmlformats-officedocument.presentationml.tags+xml"/>
  <Override PartName="/ppt/tags/tag2870.xml" ContentType="application/vnd.openxmlformats-officedocument.presentationml.tags+xml"/>
  <Override PartName="/ppt/tags/tag2871.xml" ContentType="application/vnd.openxmlformats-officedocument.presentationml.tags+xml"/>
  <Override PartName="/ppt/tags/tag2872.xml" ContentType="application/vnd.openxmlformats-officedocument.presentationml.tags+xml"/>
  <Override PartName="/ppt/tags/tag2873.xml" ContentType="application/vnd.openxmlformats-officedocument.presentationml.tags+xml"/>
  <Override PartName="/ppt/tags/tag2874.xml" ContentType="application/vnd.openxmlformats-officedocument.presentationml.tags+xml"/>
  <Override PartName="/ppt/tags/tag2875.xml" ContentType="application/vnd.openxmlformats-officedocument.presentationml.tags+xml"/>
  <Override PartName="/ppt/tags/tag2876.xml" ContentType="application/vnd.openxmlformats-officedocument.presentationml.tags+xml"/>
  <Override PartName="/ppt/tags/tag2877.xml" ContentType="application/vnd.openxmlformats-officedocument.presentationml.tags+xml"/>
  <Override PartName="/ppt/tags/tag2878.xml" ContentType="application/vnd.openxmlformats-officedocument.presentationml.tags+xml"/>
  <Override PartName="/ppt/tags/tag2879.xml" ContentType="application/vnd.openxmlformats-officedocument.presentationml.tags+xml"/>
  <Override PartName="/ppt/tags/tag288.xml" ContentType="application/vnd.openxmlformats-officedocument.presentationml.tags+xml"/>
  <Override PartName="/ppt/tags/tag2880.xml" ContentType="application/vnd.openxmlformats-officedocument.presentationml.tags+xml"/>
  <Override PartName="/ppt/tags/tag2881.xml" ContentType="application/vnd.openxmlformats-officedocument.presentationml.tags+xml"/>
  <Override PartName="/ppt/tags/tag2882.xml" ContentType="application/vnd.openxmlformats-officedocument.presentationml.tags+xml"/>
  <Override PartName="/ppt/tags/tag2883.xml" ContentType="application/vnd.openxmlformats-officedocument.presentationml.tags+xml"/>
  <Override PartName="/ppt/tags/tag2884.xml" ContentType="application/vnd.openxmlformats-officedocument.presentationml.tags+xml"/>
  <Override PartName="/ppt/tags/tag2885.xml" ContentType="application/vnd.openxmlformats-officedocument.presentationml.tags+xml"/>
  <Override PartName="/ppt/tags/tag2886.xml" ContentType="application/vnd.openxmlformats-officedocument.presentationml.tags+xml"/>
  <Override PartName="/ppt/tags/tag2887.xml" ContentType="application/vnd.openxmlformats-officedocument.presentationml.tags+xml"/>
  <Override PartName="/ppt/tags/tag2888.xml" ContentType="application/vnd.openxmlformats-officedocument.presentationml.tags+xml"/>
  <Override PartName="/ppt/tags/tag2889.xml" ContentType="application/vnd.openxmlformats-officedocument.presentationml.tags+xml"/>
  <Override PartName="/ppt/tags/tag289.xml" ContentType="application/vnd.openxmlformats-officedocument.presentationml.tags+xml"/>
  <Override PartName="/ppt/tags/tag2890.xml" ContentType="application/vnd.openxmlformats-officedocument.presentationml.tags+xml"/>
  <Override PartName="/ppt/tags/tag2891.xml" ContentType="application/vnd.openxmlformats-officedocument.presentationml.tags+xml"/>
  <Override PartName="/ppt/tags/tag2892.xml" ContentType="application/vnd.openxmlformats-officedocument.presentationml.tags+xml"/>
  <Override PartName="/ppt/tags/tag2893.xml" ContentType="application/vnd.openxmlformats-officedocument.presentationml.tags+xml"/>
  <Override PartName="/ppt/tags/tag2894.xml" ContentType="application/vnd.openxmlformats-officedocument.presentationml.tags+xml"/>
  <Override PartName="/ppt/tags/tag2895.xml" ContentType="application/vnd.openxmlformats-officedocument.presentationml.tags+xml"/>
  <Override PartName="/ppt/tags/tag2896.xml" ContentType="application/vnd.openxmlformats-officedocument.presentationml.tags+xml"/>
  <Override PartName="/ppt/tags/tag2897.xml" ContentType="application/vnd.openxmlformats-officedocument.presentationml.tags+xml"/>
  <Override PartName="/ppt/tags/tag2898.xml" ContentType="application/vnd.openxmlformats-officedocument.presentationml.tags+xml"/>
  <Override PartName="/ppt/tags/tag289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00.xml" ContentType="application/vnd.openxmlformats-officedocument.presentationml.tags+xml"/>
  <Override PartName="/ppt/tags/tag2901.xml" ContentType="application/vnd.openxmlformats-officedocument.presentationml.tags+xml"/>
  <Override PartName="/ppt/tags/tag2902.xml" ContentType="application/vnd.openxmlformats-officedocument.presentationml.tags+xml"/>
  <Override PartName="/ppt/tags/tag2903.xml" ContentType="application/vnd.openxmlformats-officedocument.presentationml.tags+xml"/>
  <Override PartName="/ppt/tags/tag2904.xml" ContentType="application/vnd.openxmlformats-officedocument.presentationml.tags+xml"/>
  <Override PartName="/ppt/tags/tag2905.xml" ContentType="application/vnd.openxmlformats-officedocument.presentationml.tags+xml"/>
  <Override PartName="/ppt/tags/tag2906.xml" ContentType="application/vnd.openxmlformats-officedocument.presentationml.tags+xml"/>
  <Override PartName="/ppt/tags/tag2907.xml" ContentType="application/vnd.openxmlformats-officedocument.presentationml.tags+xml"/>
  <Override PartName="/ppt/tags/tag2908.xml" ContentType="application/vnd.openxmlformats-officedocument.presentationml.tags+xml"/>
  <Override PartName="/ppt/tags/tag2909.xml" ContentType="application/vnd.openxmlformats-officedocument.presentationml.tags+xml"/>
  <Override PartName="/ppt/tags/tag291.xml" ContentType="application/vnd.openxmlformats-officedocument.presentationml.tags+xml"/>
  <Override PartName="/ppt/tags/tag2910.xml" ContentType="application/vnd.openxmlformats-officedocument.presentationml.tags+xml"/>
  <Override PartName="/ppt/tags/tag2911.xml" ContentType="application/vnd.openxmlformats-officedocument.presentationml.tags+xml"/>
  <Override PartName="/ppt/tags/tag2912.xml" ContentType="application/vnd.openxmlformats-officedocument.presentationml.tags+xml"/>
  <Override PartName="/ppt/tags/tag2913.xml" ContentType="application/vnd.openxmlformats-officedocument.presentationml.tags+xml"/>
  <Override PartName="/ppt/tags/tag2914.xml" ContentType="application/vnd.openxmlformats-officedocument.presentationml.tags+xml"/>
  <Override PartName="/ppt/tags/tag2915.xml" ContentType="application/vnd.openxmlformats-officedocument.presentationml.tags+xml"/>
  <Override PartName="/ppt/tags/tag2916.xml" ContentType="application/vnd.openxmlformats-officedocument.presentationml.tags+xml"/>
  <Override PartName="/ppt/tags/tag2917.xml" ContentType="application/vnd.openxmlformats-officedocument.presentationml.tags+xml"/>
  <Override PartName="/ppt/tags/tag2918.xml" ContentType="application/vnd.openxmlformats-officedocument.presentationml.tags+xml"/>
  <Override PartName="/ppt/tags/tag2919.xml" ContentType="application/vnd.openxmlformats-officedocument.presentationml.tags+xml"/>
  <Override PartName="/ppt/tags/tag292.xml" ContentType="application/vnd.openxmlformats-officedocument.presentationml.tags+xml"/>
  <Override PartName="/ppt/tags/tag2920.xml" ContentType="application/vnd.openxmlformats-officedocument.presentationml.tags+xml"/>
  <Override PartName="/ppt/tags/tag2921.xml" ContentType="application/vnd.openxmlformats-officedocument.presentationml.tags+xml"/>
  <Override PartName="/ppt/tags/tag2922.xml" ContentType="application/vnd.openxmlformats-officedocument.presentationml.tags+xml"/>
  <Override PartName="/ppt/tags/tag2923.xml" ContentType="application/vnd.openxmlformats-officedocument.presentationml.tags+xml"/>
  <Override PartName="/ppt/tags/tag2924.xml" ContentType="application/vnd.openxmlformats-officedocument.presentationml.tags+xml"/>
  <Override PartName="/ppt/tags/tag2925.xml" ContentType="application/vnd.openxmlformats-officedocument.presentationml.tags+xml"/>
  <Override PartName="/ppt/tags/tag2926.xml" ContentType="application/vnd.openxmlformats-officedocument.presentationml.tags+xml"/>
  <Override PartName="/ppt/tags/tag2927.xml" ContentType="application/vnd.openxmlformats-officedocument.presentationml.tags+xml"/>
  <Override PartName="/ppt/tags/tag2928.xml" ContentType="application/vnd.openxmlformats-officedocument.presentationml.tags+xml"/>
  <Override PartName="/ppt/tags/tag2929.xml" ContentType="application/vnd.openxmlformats-officedocument.presentationml.tags+xml"/>
  <Override PartName="/ppt/tags/tag293.xml" ContentType="application/vnd.openxmlformats-officedocument.presentationml.tags+xml"/>
  <Override PartName="/ppt/tags/tag2930.xml" ContentType="application/vnd.openxmlformats-officedocument.presentationml.tags+xml"/>
  <Override PartName="/ppt/tags/tag2931.xml" ContentType="application/vnd.openxmlformats-officedocument.presentationml.tags+xml"/>
  <Override PartName="/ppt/tags/tag2932.xml" ContentType="application/vnd.openxmlformats-officedocument.presentationml.tags+xml"/>
  <Override PartName="/ppt/tags/tag2933.xml" ContentType="application/vnd.openxmlformats-officedocument.presentationml.tags+xml"/>
  <Override PartName="/ppt/tags/tag2934.xml" ContentType="application/vnd.openxmlformats-officedocument.presentationml.tags+xml"/>
  <Override PartName="/ppt/tags/tag2935.xml" ContentType="application/vnd.openxmlformats-officedocument.presentationml.tags+xml"/>
  <Override PartName="/ppt/tags/tag2936.xml" ContentType="application/vnd.openxmlformats-officedocument.presentationml.tags+xml"/>
  <Override PartName="/ppt/tags/tag2937.xml" ContentType="application/vnd.openxmlformats-officedocument.presentationml.tags+xml"/>
  <Override PartName="/ppt/tags/tag2938.xml" ContentType="application/vnd.openxmlformats-officedocument.presentationml.tags+xml"/>
  <Override PartName="/ppt/tags/tag2939.xml" ContentType="application/vnd.openxmlformats-officedocument.presentationml.tags+xml"/>
  <Override PartName="/ppt/tags/tag294.xml" ContentType="application/vnd.openxmlformats-officedocument.presentationml.tags+xml"/>
  <Override PartName="/ppt/tags/tag2940.xml" ContentType="application/vnd.openxmlformats-officedocument.presentationml.tags+xml"/>
  <Override PartName="/ppt/tags/tag2941.xml" ContentType="application/vnd.openxmlformats-officedocument.presentationml.tags+xml"/>
  <Override PartName="/ppt/tags/tag2942.xml" ContentType="application/vnd.openxmlformats-officedocument.presentationml.tags+xml"/>
  <Override PartName="/ppt/tags/tag2943.xml" ContentType="application/vnd.openxmlformats-officedocument.presentationml.tags+xml"/>
  <Override PartName="/ppt/tags/tag2944.xml" ContentType="application/vnd.openxmlformats-officedocument.presentationml.tags+xml"/>
  <Override PartName="/ppt/tags/tag2945.xml" ContentType="application/vnd.openxmlformats-officedocument.presentationml.tags+xml"/>
  <Override PartName="/ppt/tags/tag2946.xml" ContentType="application/vnd.openxmlformats-officedocument.presentationml.tags+xml"/>
  <Override PartName="/ppt/tags/tag2947.xml" ContentType="application/vnd.openxmlformats-officedocument.presentationml.tags+xml"/>
  <Override PartName="/ppt/tags/tag2948.xml" ContentType="application/vnd.openxmlformats-officedocument.presentationml.tags+xml"/>
  <Override PartName="/ppt/tags/tag2949.xml" ContentType="application/vnd.openxmlformats-officedocument.presentationml.tags+xml"/>
  <Override PartName="/ppt/tags/tag295.xml" ContentType="application/vnd.openxmlformats-officedocument.presentationml.tags+xml"/>
  <Override PartName="/ppt/tags/tag2950.xml" ContentType="application/vnd.openxmlformats-officedocument.presentationml.tags+xml"/>
  <Override PartName="/ppt/tags/tag2951.xml" ContentType="application/vnd.openxmlformats-officedocument.presentationml.tags+xml"/>
  <Override PartName="/ppt/tags/tag2952.xml" ContentType="application/vnd.openxmlformats-officedocument.presentationml.tags+xml"/>
  <Override PartName="/ppt/tags/tag2953.xml" ContentType="application/vnd.openxmlformats-officedocument.presentationml.tags+xml"/>
  <Override PartName="/ppt/tags/tag2954.xml" ContentType="application/vnd.openxmlformats-officedocument.presentationml.tags+xml"/>
  <Override PartName="/ppt/tags/tag2955.xml" ContentType="application/vnd.openxmlformats-officedocument.presentationml.tags+xml"/>
  <Override PartName="/ppt/tags/tag2956.xml" ContentType="application/vnd.openxmlformats-officedocument.presentationml.tags+xml"/>
  <Override PartName="/ppt/tags/tag2957.xml" ContentType="application/vnd.openxmlformats-officedocument.presentationml.tags+xml"/>
  <Override PartName="/ppt/tags/tag2958.xml" ContentType="application/vnd.openxmlformats-officedocument.presentationml.tags+xml"/>
  <Override PartName="/ppt/tags/tag2959.xml" ContentType="application/vnd.openxmlformats-officedocument.presentationml.tags+xml"/>
  <Override PartName="/ppt/tags/tag296.xml" ContentType="application/vnd.openxmlformats-officedocument.presentationml.tags+xml"/>
  <Override PartName="/ppt/tags/tag2960.xml" ContentType="application/vnd.openxmlformats-officedocument.presentationml.tags+xml"/>
  <Override PartName="/ppt/tags/tag2961.xml" ContentType="application/vnd.openxmlformats-officedocument.presentationml.tags+xml"/>
  <Override PartName="/ppt/tags/tag2962.xml" ContentType="application/vnd.openxmlformats-officedocument.presentationml.tags+xml"/>
  <Override PartName="/ppt/tags/tag2963.xml" ContentType="application/vnd.openxmlformats-officedocument.presentationml.tags+xml"/>
  <Override PartName="/ppt/tags/tag2964.xml" ContentType="application/vnd.openxmlformats-officedocument.presentationml.tags+xml"/>
  <Override PartName="/ppt/tags/tag2965.xml" ContentType="application/vnd.openxmlformats-officedocument.presentationml.tags+xml"/>
  <Override PartName="/ppt/tags/tag2966.xml" ContentType="application/vnd.openxmlformats-officedocument.presentationml.tags+xml"/>
  <Override PartName="/ppt/tags/tag2967.xml" ContentType="application/vnd.openxmlformats-officedocument.presentationml.tags+xml"/>
  <Override PartName="/ppt/tags/tag2968.xml" ContentType="application/vnd.openxmlformats-officedocument.presentationml.tags+xml"/>
  <Override PartName="/ppt/tags/tag2969.xml" ContentType="application/vnd.openxmlformats-officedocument.presentationml.tags+xml"/>
  <Override PartName="/ppt/tags/tag297.xml" ContentType="application/vnd.openxmlformats-officedocument.presentationml.tags+xml"/>
  <Override PartName="/ppt/tags/tag2970.xml" ContentType="application/vnd.openxmlformats-officedocument.presentationml.tags+xml"/>
  <Override PartName="/ppt/tags/tag2971.xml" ContentType="application/vnd.openxmlformats-officedocument.presentationml.tags+xml"/>
  <Override PartName="/ppt/tags/tag2972.xml" ContentType="application/vnd.openxmlformats-officedocument.presentationml.tags+xml"/>
  <Override PartName="/ppt/tags/tag2973.xml" ContentType="application/vnd.openxmlformats-officedocument.presentationml.tags+xml"/>
  <Override PartName="/ppt/tags/tag2974.xml" ContentType="application/vnd.openxmlformats-officedocument.presentationml.tags+xml"/>
  <Override PartName="/ppt/tags/tag2975.xml" ContentType="application/vnd.openxmlformats-officedocument.presentationml.tags+xml"/>
  <Override PartName="/ppt/tags/tag2976.xml" ContentType="application/vnd.openxmlformats-officedocument.presentationml.tags+xml"/>
  <Override PartName="/ppt/tags/tag2977.xml" ContentType="application/vnd.openxmlformats-officedocument.presentationml.tags+xml"/>
  <Override PartName="/ppt/tags/tag2978.xml" ContentType="application/vnd.openxmlformats-officedocument.presentationml.tags+xml"/>
  <Override PartName="/ppt/tags/tag2979.xml" ContentType="application/vnd.openxmlformats-officedocument.presentationml.tags+xml"/>
  <Override PartName="/ppt/tags/tag298.xml" ContentType="application/vnd.openxmlformats-officedocument.presentationml.tags+xml"/>
  <Override PartName="/ppt/tags/tag2980.xml" ContentType="application/vnd.openxmlformats-officedocument.presentationml.tags+xml"/>
  <Override PartName="/ppt/tags/tag2981.xml" ContentType="application/vnd.openxmlformats-officedocument.presentationml.tags+xml"/>
  <Override PartName="/ppt/tags/tag2982.xml" ContentType="application/vnd.openxmlformats-officedocument.presentationml.tags+xml"/>
  <Override PartName="/ppt/tags/tag2983.xml" ContentType="application/vnd.openxmlformats-officedocument.presentationml.tags+xml"/>
  <Override PartName="/ppt/tags/tag2984.xml" ContentType="application/vnd.openxmlformats-officedocument.presentationml.tags+xml"/>
  <Override PartName="/ppt/tags/tag2985.xml" ContentType="application/vnd.openxmlformats-officedocument.presentationml.tags+xml"/>
  <Override PartName="/ppt/tags/tag2986.xml" ContentType="application/vnd.openxmlformats-officedocument.presentationml.tags+xml"/>
  <Override PartName="/ppt/tags/tag2987.xml" ContentType="application/vnd.openxmlformats-officedocument.presentationml.tags+xml"/>
  <Override PartName="/ppt/tags/tag2988.xml" ContentType="application/vnd.openxmlformats-officedocument.presentationml.tags+xml"/>
  <Override PartName="/ppt/tags/tag2989.xml" ContentType="application/vnd.openxmlformats-officedocument.presentationml.tags+xml"/>
  <Override PartName="/ppt/tags/tag299.xml" ContentType="application/vnd.openxmlformats-officedocument.presentationml.tags+xml"/>
  <Override PartName="/ppt/tags/tag2990.xml" ContentType="application/vnd.openxmlformats-officedocument.presentationml.tags+xml"/>
  <Override PartName="/ppt/tags/tag2991.xml" ContentType="application/vnd.openxmlformats-officedocument.presentationml.tags+xml"/>
  <Override PartName="/ppt/tags/tag2992.xml" ContentType="application/vnd.openxmlformats-officedocument.presentationml.tags+xml"/>
  <Override PartName="/ppt/tags/tag2993.xml" ContentType="application/vnd.openxmlformats-officedocument.presentationml.tags+xml"/>
  <Override PartName="/ppt/tags/tag2994.xml" ContentType="application/vnd.openxmlformats-officedocument.presentationml.tags+xml"/>
  <Override PartName="/ppt/tags/tag2995.xml" ContentType="application/vnd.openxmlformats-officedocument.presentationml.tags+xml"/>
  <Override PartName="/ppt/tags/tag2996.xml" ContentType="application/vnd.openxmlformats-officedocument.presentationml.tags+xml"/>
  <Override PartName="/ppt/tags/tag2997.xml" ContentType="application/vnd.openxmlformats-officedocument.presentationml.tags+xml"/>
  <Override PartName="/ppt/tags/tag2998.xml" ContentType="application/vnd.openxmlformats-officedocument.presentationml.tags+xml"/>
  <Override PartName="/ppt/tags/tag29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00.xml" ContentType="application/vnd.openxmlformats-officedocument.presentationml.tags+xml"/>
  <Override PartName="/ppt/tags/tag3001.xml" ContentType="application/vnd.openxmlformats-officedocument.presentationml.tags+xml"/>
  <Override PartName="/ppt/tags/tag3002.xml" ContentType="application/vnd.openxmlformats-officedocument.presentationml.tags+xml"/>
  <Override PartName="/ppt/tags/tag3003.xml" ContentType="application/vnd.openxmlformats-officedocument.presentationml.tags+xml"/>
  <Override PartName="/ppt/tags/tag3004.xml" ContentType="application/vnd.openxmlformats-officedocument.presentationml.tags+xml"/>
  <Override PartName="/ppt/tags/tag3005.xml" ContentType="application/vnd.openxmlformats-officedocument.presentationml.tags+xml"/>
  <Override PartName="/ppt/tags/tag3006.xml" ContentType="application/vnd.openxmlformats-officedocument.presentationml.tags+xml"/>
  <Override PartName="/ppt/tags/tag3007.xml" ContentType="application/vnd.openxmlformats-officedocument.presentationml.tags+xml"/>
  <Override PartName="/ppt/tags/tag3008.xml" ContentType="application/vnd.openxmlformats-officedocument.presentationml.tags+xml"/>
  <Override PartName="/ppt/tags/tag3009.xml" ContentType="application/vnd.openxmlformats-officedocument.presentationml.tags+xml"/>
  <Override PartName="/ppt/tags/tag301.xml" ContentType="application/vnd.openxmlformats-officedocument.presentationml.tags+xml"/>
  <Override PartName="/ppt/tags/tag3010.xml" ContentType="application/vnd.openxmlformats-officedocument.presentationml.tags+xml"/>
  <Override PartName="/ppt/tags/tag3011.xml" ContentType="application/vnd.openxmlformats-officedocument.presentationml.tags+xml"/>
  <Override PartName="/ppt/tags/tag3012.xml" ContentType="application/vnd.openxmlformats-officedocument.presentationml.tags+xml"/>
  <Override PartName="/ppt/tags/tag3013.xml" ContentType="application/vnd.openxmlformats-officedocument.presentationml.tags+xml"/>
  <Override PartName="/ppt/tags/tag3014.xml" ContentType="application/vnd.openxmlformats-officedocument.presentationml.tags+xml"/>
  <Override PartName="/ppt/tags/tag3015.xml" ContentType="application/vnd.openxmlformats-officedocument.presentationml.tags+xml"/>
  <Override PartName="/ppt/tags/tag3016.xml" ContentType="application/vnd.openxmlformats-officedocument.presentationml.tags+xml"/>
  <Override PartName="/ppt/tags/tag3017.xml" ContentType="application/vnd.openxmlformats-officedocument.presentationml.tags+xml"/>
  <Override PartName="/ppt/tags/tag3018.xml" ContentType="application/vnd.openxmlformats-officedocument.presentationml.tags+xml"/>
  <Override PartName="/ppt/tags/tag3019.xml" ContentType="application/vnd.openxmlformats-officedocument.presentationml.tags+xml"/>
  <Override PartName="/ppt/tags/tag302.xml" ContentType="application/vnd.openxmlformats-officedocument.presentationml.tags+xml"/>
  <Override PartName="/ppt/tags/tag3020.xml" ContentType="application/vnd.openxmlformats-officedocument.presentationml.tags+xml"/>
  <Override PartName="/ppt/tags/tag3021.xml" ContentType="application/vnd.openxmlformats-officedocument.presentationml.tags+xml"/>
  <Override PartName="/ppt/tags/tag3022.xml" ContentType="application/vnd.openxmlformats-officedocument.presentationml.tags+xml"/>
  <Override PartName="/ppt/tags/tag3023.xml" ContentType="application/vnd.openxmlformats-officedocument.presentationml.tags+xml"/>
  <Override PartName="/ppt/tags/tag3024.xml" ContentType="application/vnd.openxmlformats-officedocument.presentationml.tags+xml"/>
  <Override PartName="/ppt/tags/tag3025.xml" ContentType="application/vnd.openxmlformats-officedocument.presentationml.tags+xml"/>
  <Override PartName="/ppt/tags/tag3026.xml" ContentType="application/vnd.openxmlformats-officedocument.presentationml.tags+xml"/>
  <Override PartName="/ppt/tags/tag3027.xml" ContentType="application/vnd.openxmlformats-officedocument.presentationml.tags+xml"/>
  <Override PartName="/ppt/tags/tag3028.xml" ContentType="application/vnd.openxmlformats-officedocument.presentationml.tags+xml"/>
  <Override PartName="/ppt/tags/tag3029.xml" ContentType="application/vnd.openxmlformats-officedocument.presentationml.tags+xml"/>
  <Override PartName="/ppt/tags/tag303.xml" ContentType="application/vnd.openxmlformats-officedocument.presentationml.tags+xml"/>
  <Override PartName="/ppt/tags/tag3030.xml" ContentType="application/vnd.openxmlformats-officedocument.presentationml.tags+xml"/>
  <Override PartName="/ppt/tags/tag3031.xml" ContentType="application/vnd.openxmlformats-officedocument.presentationml.tags+xml"/>
  <Override PartName="/ppt/tags/tag3032.xml" ContentType="application/vnd.openxmlformats-officedocument.presentationml.tags+xml"/>
  <Override PartName="/ppt/tags/tag3033.xml" ContentType="application/vnd.openxmlformats-officedocument.presentationml.tags+xml"/>
  <Override PartName="/ppt/tags/tag3034.xml" ContentType="application/vnd.openxmlformats-officedocument.presentationml.tags+xml"/>
  <Override PartName="/ppt/tags/tag3035.xml" ContentType="application/vnd.openxmlformats-officedocument.presentationml.tags+xml"/>
  <Override PartName="/ppt/tags/tag3036.xml" ContentType="application/vnd.openxmlformats-officedocument.presentationml.tags+xml"/>
  <Override PartName="/ppt/tags/tag3037.xml" ContentType="application/vnd.openxmlformats-officedocument.presentationml.tags+xml"/>
  <Override PartName="/ppt/tags/tag3038.xml" ContentType="application/vnd.openxmlformats-officedocument.presentationml.tags+xml"/>
  <Override PartName="/ppt/tags/tag3039.xml" ContentType="application/vnd.openxmlformats-officedocument.presentationml.tags+xml"/>
  <Override PartName="/ppt/tags/tag304.xml" ContentType="application/vnd.openxmlformats-officedocument.presentationml.tags+xml"/>
  <Override PartName="/ppt/tags/tag3040.xml" ContentType="application/vnd.openxmlformats-officedocument.presentationml.tags+xml"/>
  <Override PartName="/ppt/tags/tag3041.xml" ContentType="application/vnd.openxmlformats-officedocument.presentationml.tags+xml"/>
  <Override PartName="/ppt/tags/tag3042.xml" ContentType="application/vnd.openxmlformats-officedocument.presentationml.tags+xml"/>
  <Override PartName="/ppt/tags/tag3043.xml" ContentType="application/vnd.openxmlformats-officedocument.presentationml.tags+xml"/>
  <Override PartName="/ppt/tags/tag3044.xml" ContentType="application/vnd.openxmlformats-officedocument.presentationml.tags+xml"/>
  <Override PartName="/ppt/tags/tag3045.xml" ContentType="application/vnd.openxmlformats-officedocument.presentationml.tags+xml"/>
  <Override PartName="/ppt/tags/tag3046.xml" ContentType="application/vnd.openxmlformats-officedocument.presentationml.tags+xml"/>
  <Override PartName="/ppt/tags/tag3047.xml" ContentType="application/vnd.openxmlformats-officedocument.presentationml.tags+xml"/>
  <Override PartName="/ppt/tags/tag3048.xml" ContentType="application/vnd.openxmlformats-officedocument.presentationml.tags+xml"/>
  <Override PartName="/ppt/tags/tag3049.xml" ContentType="application/vnd.openxmlformats-officedocument.presentationml.tags+xml"/>
  <Override PartName="/ppt/tags/tag305.xml" ContentType="application/vnd.openxmlformats-officedocument.presentationml.tags+xml"/>
  <Override PartName="/ppt/tags/tag3050.xml" ContentType="application/vnd.openxmlformats-officedocument.presentationml.tags+xml"/>
  <Override PartName="/ppt/tags/tag3051.xml" ContentType="application/vnd.openxmlformats-officedocument.presentationml.tags+xml"/>
  <Override PartName="/ppt/tags/tag3052.xml" ContentType="application/vnd.openxmlformats-officedocument.presentationml.tags+xml"/>
  <Override PartName="/ppt/tags/tag3053.xml" ContentType="application/vnd.openxmlformats-officedocument.presentationml.tags+xml"/>
  <Override PartName="/ppt/tags/tag3054.xml" ContentType="application/vnd.openxmlformats-officedocument.presentationml.tags+xml"/>
  <Override PartName="/ppt/tags/tag3055.xml" ContentType="application/vnd.openxmlformats-officedocument.presentationml.tags+xml"/>
  <Override PartName="/ppt/tags/tag3056.xml" ContentType="application/vnd.openxmlformats-officedocument.presentationml.tags+xml"/>
  <Override PartName="/ppt/tags/tag3057.xml" ContentType="application/vnd.openxmlformats-officedocument.presentationml.tags+xml"/>
  <Override PartName="/ppt/tags/tag3058.xml" ContentType="application/vnd.openxmlformats-officedocument.presentationml.tags+xml"/>
  <Override PartName="/ppt/tags/tag3059.xml" ContentType="application/vnd.openxmlformats-officedocument.presentationml.tags+xml"/>
  <Override PartName="/ppt/tags/tag306.xml" ContentType="application/vnd.openxmlformats-officedocument.presentationml.tags+xml"/>
  <Override PartName="/ppt/tags/tag3060.xml" ContentType="application/vnd.openxmlformats-officedocument.presentationml.tags+xml"/>
  <Override PartName="/ppt/tags/tag3061.xml" ContentType="application/vnd.openxmlformats-officedocument.presentationml.tags+xml"/>
  <Override PartName="/ppt/tags/tag3062.xml" ContentType="application/vnd.openxmlformats-officedocument.presentationml.tags+xml"/>
  <Override PartName="/ppt/tags/tag3063.xml" ContentType="application/vnd.openxmlformats-officedocument.presentationml.tags+xml"/>
  <Override PartName="/ppt/tags/tag3064.xml" ContentType="application/vnd.openxmlformats-officedocument.presentationml.tags+xml"/>
  <Override PartName="/ppt/tags/tag3065.xml" ContentType="application/vnd.openxmlformats-officedocument.presentationml.tags+xml"/>
  <Override PartName="/ppt/tags/tag3066.xml" ContentType="application/vnd.openxmlformats-officedocument.presentationml.tags+xml"/>
  <Override PartName="/ppt/tags/tag3067.xml" ContentType="application/vnd.openxmlformats-officedocument.presentationml.tags+xml"/>
  <Override PartName="/ppt/tags/tag3068.xml" ContentType="application/vnd.openxmlformats-officedocument.presentationml.tags+xml"/>
  <Override PartName="/ppt/tags/tag3069.xml" ContentType="application/vnd.openxmlformats-officedocument.presentationml.tags+xml"/>
  <Override PartName="/ppt/tags/tag307.xml" ContentType="application/vnd.openxmlformats-officedocument.presentationml.tags+xml"/>
  <Override PartName="/ppt/tags/tag3070.xml" ContentType="application/vnd.openxmlformats-officedocument.presentationml.tags+xml"/>
  <Override PartName="/ppt/tags/tag3071.xml" ContentType="application/vnd.openxmlformats-officedocument.presentationml.tags+xml"/>
  <Override PartName="/ppt/tags/tag3072.xml" ContentType="application/vnd.openxmlformats-officedocument.presentationml.tags+xml"/>
  <Override PartName="/ppt/tags/tag3073.xml" ContentType="application/vnd.openxmlformats-officedocument.presentationml.tags+xml"/>
  <Override PartName="/ppt/tags/tag3074.xml" ContentType="application/vnd.openxmlformats-officedocument.presentationml.tags+xml"/>
  <Override PartName="/ppt/tags/tag3075.xml" ContentType="application/vnd.openxmlformats-officedocument.presentationml.tags+xml"/>
  <Override PartName="/ppt/tags/tag3076.xml" ContentType="application/vnd.openxmlformats-officedocument.presentationml.tags+xml"/>
  <Override PartName="/ppt/tags/tag3077.xml" ContentType="application/vnd.openxmlformats-officedocument.presentationml.tags+xml"/>
  <Override PartName="/ppt/tags/tag3078.xml" ContentType="application/vnd.openxmlformats-officedocument.presentationml.tags+xml"/>
  <Override PartName="/ppt/tags/tag3079.xml" ContentType="application/vnd.openxmlformats-officedocument.presentationml.tags+xml"/>
  <Override PartName="/ppt/tags/tag308.xml" ContentType="application/vnd.openxmlformats-officedocument.presentationml.tags+xml"/>
  <Override PartName="/ppt/tags/tag3080.xml" ContentType="application/vnd.openxmlformats-officedocument.presentationml.tags+xml"/>
  <Override PartName="/ppt/tags/tag3081.xml" ContentType="application/vnd.openxmlformats-officedocument.presentationml.tags+xml"/>
  <Override PartName="/ppt/tags/tag3082.xml" ContentType="application/vnd.openxmlformats-officedocument.presentationml.tags+xml"/>
  <Override PartName="/ppt/tags/tag3083.xml" ContentType="application/vnd.openxmlformats-officedocument.presentationml.tags+xml"/>
  <Override PartName="/ppt/tags/tag3084.xml" ContentType="application/vnd.openxmlformats-officedocument.presentationml.tags+xml"/>
  <Override PartName="/ppt/tags/tag3085.xml" ContentType="application/vnd.openxmlformats-officedocument.presentationml.tags+xml"/>
  <Override PartName="/ppt/tags/tag3086.xml" ContentType="application/vnd.openxmlformats-officedocument.presentationml.tags+xml"/>
  <Override PartName="/ppt/tags/tag3087.xml" ContentType="application/vnd.openxmlformats-officedocument.presentationml.tags+xml"/>
  <Override PartName="/ppt/tags/tag3088.xml" ContentType="application/vnd.openxmlformats-officedocument.presentationml.tags+xml"/>
  <Override PartName="/ppt/tags/tag3089.xml" ContentType="application/vnd.openxmlformats-officedocument.presentationml.tags+xml"/>
  <Override PartName="/ppt/tags/tag309.xml" ContentType="application/vnd.openxmlformats-officedocument.presentationml.tags+xml"/>
  <Override PartName="/ppt/tags/tag3090.xml" ContentType="application/vnd.openxmlformats-officedocument.presentationml.tags+xml"/>
  <Override PartName="/ppt/tags/tag3091.xml" ContentType="application/vnd.openxmlformats-officedocument.presentationml.tags+xml"/>
  <Override PartName="/ppt/tags/tag3092.xml" ContentType="application/vnd.openxmlformats-officedocument.presentationml.tags+xml"/>
  <Override PartName="/ppt/tags/tag3093.xml" ContentType="application/vnd.openxmlformats-officedocument.presentationml.tags+xml"/>
  <Override PartName="/ppt/tags/tag3094.xml" ContentType="application/vnd.openxmlformats-officedocument.presentationml.tags+xml"/>
  <Override PartName="/ppt/tags/tag3095.xml" ContentType="application/vnd.openxmlformats-officedocument.presentationml.tags+xml"/>
  <Override PartName="/ppt/tags/tag3096.xml" ContentType="application/vnd.openxmlformats-officedocument.presentationml.tags+xml"/>
  <Override PartName="/ppt/tags/tag3097.xml" ContentType="application/vnd.openxmlformats-officedocument.presentationml.tags+xml"/>
  <Override PartName="/ppt/tags/tag3098.xml" ContentType="application/vnd.openxmlformats-officedocument.presentationml.tags+xml"/>
  <Override PartName="/ppt/tags/tag309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00.xml" ContentType="application/vnd.openxmlformats-officedocument.presentationml.tags+xml"/>
  <Override PartName="/ppt/tags/tag3101.xml" ContentType="application/vnd.openxmlformats-officedocument.presentationml.tags+xml"/>
  <Override PartName="/ppt/tags/tag3102.xml" ContentType="application/vnd.openxmlformats-officedocument.presentationml.tags+xml"/>
  <Override PartName="/ppt/tags/tag3103.xml" ContentType="application/vnd.openxmlformats-officedocument.presentationml.tags+xml"/>
  <Override PartName="/ppt/tags/tag3104.xml" ContentType="application/vnd.openxmlformats-officedocument.presentationml.tags+xml"/>
  <Override PartName="/ppt/tags/tag3105.xml" ContentType="application/vnd.openxmlformats-officedocument.presentationml.tags+xml"/>
  <Override PartName="/ppt/tags/tag3106.xml" ContentType="application/vnd.openxmlformats-officedocument.presentationml.tags+xml"/>
  <Override PartName="/ppt/tags/tag3107.xml" ContentType="application/vnd.openxmlformats-officedocument.presentationml.tags+xml"/>
  <Override PartName="/ppt/tags/tag3108.xml" ContentType="application/vnd.openxmlformats-officedocument.presentationml.tags+xml"/>
  <Override PartName="/ppt/tags/tag3109.xml" ContentType="application/vnd.openxmlformats-officedocument.presentationml.tags+xml"/>
  <Override PartName="/ppt/tags/tag311.xml" ContentType="application/vnd.openxmlformats-officedocument.presentationml.tags+xml"/>
  <Override PartName="/ppt/tags/tag3110.xml" ContentType="application/vnd.openxmlformats-officedocument.presentationml.tags+xml"/>
  <Override PartName="/ppt/tags/tag3111.xml" ContentType="application/vnd.openxmlformats-officedocument.presentationml.tags+xml"/>
  <Override PartName="/ppt/tags/tag3112.xml" ContentType="application/vnd.openxmlformats-officedocument.presentationml.tags+xml"/>
  <Override PartName="/ppt/tags/tag3113.xml" ContentType="application/vnd.openxmlformats-officedocument.presentationml.tags+xml"/>
  <Override PartName="/ppt/tags/tag3114.xml" ContentType="application/vnd.openxmlformats-officedocument.presentationml.tags+xml"/>
  <Override PartName="/ppt/tags/tag3115.xml" ContentType="application/vnd.openxmlformats-officedocument.presentationml.tags+xml"/>
  <Override PartName="/ppt/tags/tag3116.xml" ContentType="application/vnd.openxmlformats-officedocument.presentationml.tags+xml"/>
  <Override PartName="/ppt/tags/tag3117.xml" ContentType="application/vnd.openxmlformats-officedocument.presentationml.tags+xml"/>
  <Override PartName="/ppt/tags/tag3118.xml" ContentType="application/vnd.openxmlformats-officedocument.presentationml.tags+xml"/>
  <Override PartName="/ppt/tags/tag3119.xml" ContentType="application/vnd.openxmlformats-officedocument.presentationml.tags+xml"/>
  <Override PartName="/ppt/tags/tag312.xml" ContentType="application/vnd.openxmlformats-officedocument.presentationml.tags+xml"/>
  <Override PartName="/ppt/tags/tag3120.xml" ContentType="application/vnd.openxmlformats-officedocument.presentationml.tags+xml"/>
  <Override PartName="/ppt/tags/tag3121.xml" ContentType="application/vnd.openxmlformats-officedocument.presentationml.tags+xml"/>
  <Override PartName="/ppt/tags/tag3122.xml" ContentType="application/vnd.openxmlformats-officedocument.presentationml.tags+xml"/>
  <Override PartName="/ppt/tags/tag3123.xml" ContentType="application/vnd.openxmlformats-officedocument.presentationml.tags+xml"/>
  <Override PartName="/ppt/tags/tag3124.xml" ContentType="application/vnd.openxmlformats-officedocument.presentationml.tags+xml"/>
  <Override PartName="/ppt/tags/tag3125.xml" ContentType="application/vnd.openxmlformats-officedocument.presentationml.tags+xml"/>
  <Override PartName="/ppt/tags/tag3126.xml" ContentType="application/vnd.openxmlformats-officedocument.presentationml.tags+xml"/>
  <Override PartName="/ppt/tags/tag3127.xml" ContentType="application/vnd.openxmlformats-officedocument.presentationml.tags+xml"/>
  <Override PartName="/ppt/tags/tag3128.xml" ContentType="application/vnd.openxmlformats-officedocument.presentationml.tags+xml"/>
  <Override PartName="/ppt/tags/tag3129.xml" ContentType="application/vnd.openxmlformats-officedocument.presentationml.tags+xml"/>
  <Override PartName="/ppt/tags/tag313.xml" ContentType="application/vnd.openxmlformats-officedocument.presentationml.tags+xml"/>
  <Override PartName="/ppt/tags/tag3130.xml" ContentType="application/vnd.openxmlformats-officedocument.presentationml.tags+xml"/>
  <Override PartName="/ppt/tags/tag3131.xml" ContentType="application/vnd.openxmlformats-officedocument.presentationml.tags+xml"/>
  <Override PartName="/ppt/tags/tag3132.xml" ContentType="application/vnd.openxmlformats-officedocument.presentationml.tags+xml"/>
  <Override PartName="/ppt/tags/tag3133.xml" ContentType="application/vnd.openxmlformats-officedocument.presentationml.tags+xml"/>
  <Override PartName="/ppt/tags/tag3134.xml" ContentType="application/vnd.openxmlformats-officedocument.presentationml.tags+xml"/>
  <Override PartName="/ppt/tags/tag3135.xml" ContentType="application/vnd.openxmlformats-officedocument.presentationml.tags+xml"/>
  <Override PartName="/ppt/tags/tag3136.xml" ContentType="application/vnd.openxmlformats-officedocument.presentationml.tags+xml"/>
  <Override PartName="/ppt/tags/tag3137.xml" ContentType="application/vnd.openxmlformats-officedocument.presentationml.tags+xml"/>
  <Override PartName="/ppt/tags/tag3138.xml" ContentType="application/vnd.openxmlformats-officedocument.presentationml.tags+xml"/>
  <Override PartName="/ppt/tags/tag3139.xml" ContentType="application/vnd.openxmlformats-officedocument.presentationml.tags+xml"/>
  <Override PartName="/ppt/tags/tag314.xml" ContentType="application/vnd.openxmlformats-officedocument.presentationml.tags+xml"/>
  <Override PartName="/ppt/tags/tag3140.xml" ContentType="application/vnd.openxmlformats-officedocument.presentationml.tags+xml"/>
  <Override PartName="/ppt/tags/tag3141.xml" ContentType="application/vnd.openxmlformats-officedocument.presentationml.tags+xml"/>
  <Override PartName="/ppt/tags/tag3142.xml" ContentType="application/vnd.openxmlformats-officedocument.presentationml.tags+xml"/>
  <Override PartName="/ppt/tags/tag3143.xml" ContentType="application/vnd.openxmlformats-officedocument.presentationml.tags+xml"/>
  <Override PartName="/ppt/tags/tag3144.xml" ContentType="application/vnd.openxmlformats-officedocument.presentationml.tags+xml"/>
  <Override PartName="/ppt/tags/tag3145.xml" ContentType="application/vnd.openxmlformats-officedocument.presentationml.tags+xml"/>
  <Override PartName="/ppt/tags/tag3146.xml" ContentType="application/vnd.openxmlformats-officedocument.presentationml.tags+xml"/>
  <Override PartName="/ppt/tags/tag3147.xml" ContentType="application/vnd.openxmlformats-officedocument.presentationml.tags+xml"/>
  <Override PartName="/ppt/tags/tag3148.xml" ContentType="application/vnd.openxmlformats-officedocument.presentationml.tags+xml"/>
  <Override PartName="/ppt/tags/tag3149.xml" ContentType="application/vnd.openxmlformats-officedocument.presentationml.tags+xml"/>
  <Override PartName="/ppt/tags/tag315.xml" ContentType="application/vnd.openxmlformats-officedocument.presentationml.tags+xml"/>
  <Override PartName="/ppt/tags/tag3150.xml" ContentType="application/vnd.openxmlformats-officedocument.presentationml.tags+xml"/>
  <Override PartName="/ppt/tags/tag3151.xml" ContentType="application/vnd.openxmlformats-officedocument.presentationml.tags+xml"/>
  <Override PartName="/ppt/tags/tag3152.xml" ContentType="application/vnd.openxmlformats-officedocument.presentationml.tags+xml"/>
  <Override PartName="/ppt/tags/tag3153.xml" ContentType="application/vnd.openxmlformats-officedocument.presentationml.tags+xml"/>
  <Override PartName="/ppt/tags/tag3154.xml" ContentType="application/vnd.openxmlformats-officedocument.presentationml.tags+xml"/>
  <Override PartName="/ppt/tags/tag3155.xml" ContentType="application/vnd.openxmlformats-officedocument.presentationml.tags+xml"/>
  <Override PartName="/ppt/tags/tag3156.xml" ContentType="application/vnd.openxmlformats-officedocument.presentationml.tags+xml"/>
  <Override PartName="/ppt/tags/tag3157.xml" ContentType="application/vnd.openxmlformats-officedocument.presentationml.tags+xml"/>
  <Override PartName="/ppt/tags/tag3158.xml" ContentType="application/vnd.openxmlformats-officedocument.presentationml.tags+xml"/>
  <Override PartName="/ppt/tags/tag3159.xml" ContentType="application/vnd.openxmlformats-officedocument.presentationml.tags+xml"/>
  <Override PartName="/ppt/tags/tag316.xml" ContentType="application/vnd.openxmlformats-officedocument.presentationml.tags+xml"/>
  <Override PartName="/ppt/tags/tag3160.xml" ContentType="application/vnd.openxmlformats-officedocument.presentationml.tags+xml"/>
  <Override PartName="/ppt/tags/tag3161.xml" ContentType="application/vnd.openxmlformats-officedocument.presentationml.tags+xml"/>
  <Override PartName="/ppt/tags/tag3162.xml" ContentType="application/vnd.openxmlformats-officedocument.presentationml.tags+xml"/>
  <Override PartName="/ppt/tags/tag3163.xml" ContentType="application/vnd.openxmlformats-officedocument.presentationml.tags+xml"/>
  <Override PartName="/ppt/tags/tag3164.xml" ContentType="application/vnd.openxmlformats-officedocument.presentationml.tags+xml"/>
  <Override PartName="/ppt/tags/tag3165.xml" ContentType="application/vnd.openxmlformats-officedocument.presentationml.tags+xml"/>
  <Override PartName="/ppt/tags/tag3166.xml" ContentType="application/vnd.openxmlformats-officedocument.presentationml.tags+xml"/>
  <Override PartName="/ppt/tags/tag3167.xml" ContentType="application/vnd.openxmlformats-officedocument.presentationml.tags+xml"/>
  <Override PartName="/ppt/tags/tag3168.xml" ContentType="application/vnd.openxmlformats-officedocument.presentationml.tags+xml"/>
  <Override PartName="/ppt/tags/tag3169.xml" ContentType="application/vnd.openxmlformats-officedocument.presentationml.tags+xml"/>
  <Override PartName="/ppt/tags/tag317.xml" ContentType="application/vnd.openxmlformats-officedocument.presentationml.tags+xml"/>
  <Override PartName="/ppt/tags/tag3170.xml" ContentType="application/vnd.openxmlformats-officedocument.presentationml.tags+xml"/>
  <Override PartName="/ppt/tags/tag3171.xml" ContentType="application/vnd.openxmlformats-officedocument.presentationml.tags+xml"/>
  <Override PartName="/ppt/tags/tag3172.xml" ContentType="application/vnd.openxmlformats-officedocument.presentationml.tags+xml"/>
  <Override PartName="/ppt/tags/tag3173.xml" ContentType="application/vnd.openxmlformats-officedocument.presentationml.tags+xml"/>
  <Override PartName="/ppt/tags/tag3174.xml" ContentType="application/vnd.openxmlformats-officedocument.presentationml.tags+xml"/>
  <Override PartName="/ppt/tags/tag3175.xml" ContentType="application/vnd.openxmlformats-officedocument.presentationml.tags+xml"/>
  <Override PartName="/ppt/tags/tag3176.xml" ContentType="application/vnd.openxmlformats-officedocument.presentationml.tags+xml"/>
  <Override PartName="/ppt/tags/tag3177.xml" ContentType="application/vnd.openxmlformats-officedocument.presentationml.tags+xml"/>
  <Override PartName="/ppt/tags/tag3178.xml" ContentType="application/vnd.openxmlformats-officedocument.presentationml.tags+xml"/>
  <Override PartName="/ppt/tags/tag3179.xml" ContentType="application/vnd.openxmlformats-officedocument.presentationml.tags+xml"/>
  <Override PartName="/ppt/tags/tag318.xml" ContentType="application/vnd.openxmlformats-officedocument.presentationml.tags+xml"/>
  <Override PartName="/ppt/tags/tag3180.xml" ContentType="application/vnd.openxmlformats-officedocument.presentationml.tags+xml"/>
  <Override PartName="/ppt/tags/tag3181.xml" ContentType="application/vnd.openxmlformats-officedocument.presentationml.tags+xml"/>
  <Override PartName="/ppt/tags/tag3182.xml" ContentType="application/vnd.openxmlformats-officedocument.presentationml.tags+xml"/>
  <Override PartName="/ppt/tags/tag3183.xml" ContentType="application/vnd.openxmlformats-officedocument.presentationml.tags+xml"/>
  <Override PartName="/ppt/tags/tag3184.xml" ContentType="application/vnd.openxmlformats-officedocument.presentationml.tags+xml"/>
  <Override PartName="/ppt/tags/tag3185.xml" ContentType="application/vnd.openxmlformats-officedocument.presentationml.tags+xml"/>
  <Override PartName="/ppt/tags/tag3186.xml" ContentType="application/vnd.openxmlformats-officedocument.presentationml.tags+xml"/>
  <Override PartName="/ppt/tags/tag3187.xml" ContentType="application/vnd.openxmlformats-officedocument.presentationml.tags+xml"/>
  <Override PartName="/ppt/tags/tag3188.xml" ContentType="application/vnd.openxmlformats-officedocument.presentationml.tags+xml"/>
  <Override PartName="/ppt/tags/tag3189.xml" ContentType="application/vnd.openxmlformats-officedocument.presentationml.tags+xml"/>
  <Override PartName="/ppt/tags/tag319.xml" ContentType="application/vnd.openxmlformats-officedocument.presentationml.tags+xml"/>
  <Override PartName="/ppt/tags/tag3190.xml" ContentType="application/vnd.openxmlformats-officedocument.presentationml.tags+xml"/>
  <Override PartName="/ppt/tags/tag3191.xml" ContentType="application/vnd.openxmlformats-officedocument.presentationml.tags+xml"/>
  <Override PartName="/ppt/tags/tag3192.xml" ContentType="application/vnd.openxmlformats-officedocument.presentationml.tags+xml"/>
  <Override PartName="/ppt/tags/tag3193.xml" ContentType="application/vnd.openxmlformats-officedocument.presentationml.tags+xml"/>
  <Override PartName="/ppt/tags/tag3194.xml" ContentType="application/vnd.openxmlformats-officedocument.presentationml.tags+xml"/>
  <Override PartName="/ppt/tags/tag3195.xml" ContentType="application/vnd.openxmlformats-officedocument.presentationml.tags+xml"/>
  <Override PartName="/ppt/tags/tag3196.xml" ContentType="application/vnd.openxmlformats-officedocument.presentationml.tags+xml"/>
  <Override PartName="/ppt/tags/tag3197.xml" ContentType="application/vnd.openxmlformats-officedocument.presentationml.tags+xml"/>
  <Override PartName="/ppt/tags/tag3198.xml" ContentType="application/vnd.openxmlformats-officedocument.presentationml.tags+xml"/>
  <Override PartName="/ppt/tags/tag319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00.xml" ContentType="application/vnd.openxmlformats-officedocument.presentationml.tags+xml"/>
  <Override PartName="/ppt/tags/tag3201.xml" ContentType="application/vnd.openxmlformats-officedocument.presentationml.tags+xml"/>
  <Override PartName="/ppt/tags/tag3202.xml" ContentType="application/vnd.openxmlformats-officedocument.presentationml.tags+xml"/>
  <Override PartName="/ppt/tags/tag3203.xml" ContentType="application/vnd.openxmlformats-officedocument.presentationml.tags+xml"/>
  <Override PartName="/ppt/tags/tag3204.xml" ContentType="application/vnd.openxmlformats-officedocument.presentationml.tags+xml"/>
  <Override PartName="/ppt/tags/tag3205.xml" ContentType="application/vnd.openxmlformats-officedocument.presentationml.tags+xml"/>
  <Override PartName="/ppt/tags/tag3206.xml" ContentType="application/vnd.openxmlformats-officedocument.presentationml.tags+xml"/>
  <Override PartName="/ppt/tags/tag3207.xml" ContentType="application/vnd.openxmlformats-officedocument.presentationml.tags+xml"/>
  <Override PartName="/ppt/tags/tag3208.xml" ContentType="application/vnd.openxmlformats-officedocument.presentationml.tags+xml"/>
  <Override PartName="/ppt/tags/tag3209.xml" ContentType="application/vnd.openxmlformats-officedocument.presentationml.tags+xml"/>
  <Override PartName="/ppt/tags/tag321.xml" ContentType="application/vnd.openxmlformats-officedocument.presentationml.tags+xml"/>
  <Override PartName="/ppt/tags/tag3210.xml" ContentType="application/vnd.openxmlformats-officedocument.presentationml.tags+xml"/>
  <Override PartName="/ppt/tags/tag3211.xml" ContentType="application/vnd.openxmlformats-officedocument.presentationml.tags+xml"/>
  <Override PartName="/ppt/tags/tag3212.xml" ContentType="application/vnd.openxmlformats-officedocument.presentationml.tags+xml"/>
  <Override PartName="/ppt/tags/tag3213.xml" ContentType="application/vnd.openxmlformats-officedocument.presentationml.tags+xml"/>
  <Override PartName="/ppt/tags/tag3214.xml" ContentType="application/vnd.openxmlformats-officedocument.presentationml.tags+xml"/>
  <Override PartName="/ppt/tags/tag3215.xml" ContentType="application/vnd.openxmlformats-officedocument.presentationml.tags+xml"/>
  <Override PartName="/ppt/tags/tag3216.xml" ContentType="application/vnd.openxmlformats-officedocument.presentationml.tags+xml"/>
  <Override PartName="/ppt/tags/tag3217.xml" ContentType="application/vnd.openxmlformats-officedocument.presentationml.tags+xml"/>
  <Override PartName="/ppt/tags/tag3218.xml" ContentType="application/vnd.openxmlformats-officedocument.presentationml.tags+xml"/>
  <Override PartName="/ppt/tags/tag3219.xml" ContentType="application/vnd.openxmlformats-officedocument.presentationml.tags+xml"/>
  <Override PartName="/ppt/tags/tag322.xml" ContentType="application/vnd.openxmlformats-officedocument.presentationml.tags+xml"/>
  <Override PartName="/ppt/tags/tag3220.xml" ContentType="application/vnd.openxmlformats-officedocument.presentationml.tags+xml"/>
  <Override PartName="/ppt/tags/tag3221.xml" ContentType="application/vnd.openxmlformats-officedocument.presentationml.tags+xml"/>
  <Override PartName="/ppt/tags/tag3222.xml" ContentType="application/vnd.openxmlformats-officedocument.presentationml.tags+xml"/>
  <Override PartName="/ppt/tags/tag3223.xml" ContentType="application/vnd.openxmlformats-officedocument.presentationml.tags+xml"/>
  <Override PartName="/ppt/tags/tag3224.xml" ContentType="application/vnd.openxmlformats-officedocument.presentationml.tags+xml"/>
  <Override PartName="/ppt/tags/tag3225.xml" ContentType="application/vnd.openxmlformats-officedocument.presentationml.tags+xml"/>
  <Override PartName="/ppt/tags/tag3226.xml" ContentType="application/vnd.openxmlformats-officedocument.presentationml.tags+xml"/>
  <Override PartName="/ppt/tags/tag3227.xml" ContentType="application/vnd.openxmlformats-officedocument.presentationml.tags+xml"/>
  <Override PartName="/ppt/tags/tag3228.xml" ContentType="application/vnd.openxmlformats-officedocument.presentationml.tags+xml"/>
  <Override PartName="/ppt/tags/tag3229.xml" ContentType="application/vnd.openxmlformats-officedocument.presentationml.tags+xml"/>
  <Override PartName="/ppt/tags/tag323.xml" ContentType="application/vnd.openxmlformats-officedocument.presentationml.tags+xml"/>
  <Override PartName="/ppt/tags/tag3230.xml" ContentType="application/vnd.openxmlformats-officedocument.presentationml.tags+xml"/>
  <Override PartName="/ppt/tags/tag3231.xml" ContentType="application/vnd.openxmlformats-officedocument.presentationml.tags+xml"/>
  <Override PartName="/ppt/tags/tag3232.xml" ContentType="application/vnd.openxmlformats-officedocument.presentationml.tags+xml"/>
  <Override PartName="/ppt/tags/tag3233.xml" ContentType="application/vnd.openxmlformats-officedocument.presentationml.tags+xml"/>
  <Override PartName="/ppt/tags/tag3234.xml" ContentType="application/vnd.openxmlformats-officedocument.presentationml.tags+xml"/>
  <Override PartName="/ppt/tags/tag3235.xml" ContentType="application/vnd.openxmlformats-officedocument.presentationml.tags+xml"/>
  <Override PartName="/ppt/tags/tag3236.xml" ContentType="application/vnd.openxmlformats-officedocument.presentationml.tags+xml"/>
  <Override PartName="/ppt/tags/tag3237.xml" ContentType="application/vnd.openxmlformats-officedocument.presentationml.tags+xml"/>
  <Override PartName="/ppt/tags/tag3238.xml" ContentType="application/vnd.openxmlformats-officedocument.presentationml.tags+xml"/>
  <Override PartName="/ppt/tags/tag3239.xml" ContentType="application/vnd.openxmlformats-officedocument.presentationml.tags+xml"/>
  <Override PartName="/ppt/tags/tag324.xml" ContentType="application/vnd.openxmlformats-officedocument.presentationml.tags+xml"/>
  <Override PartName="/ppt/tags/tag3240.xml" ContentType="application/vnd.openxmlformats-officedocument.presentationml.tags+xml"/>
  <Override PartName="/ppt/tags/tag3241.xml" ContentType="application/vnd.openxmlformats-officedocument.presentationml.tags+xml"/>
  <Override PartName="/ppt/tags/tag3242.xml" ContentType="application/vnd.openxmlformats-officedocument.presentationml.tags+xml"/>
  <Override PartName="/ppt/tags/tag3243.xml" ContentType="application/vnd.openxmlformats-officedocument.presentationml.tags+xml"/>
  <Override PartName="/ppt/tags/tag3244.xml" ContentType="application/vnd.openxmlformats-officedocument.presentationml.tags+xml"/>
  <Override PartName="/ppt/tags/tag3245.xml" ContentType="application/vnd.openxmlformats-officedocument.presentationml.tags+xml"/>
  <Override PartName="/ppt/tags/tag3246.xml" ContentType="application/vnd.openxmlformats-officedocument.presentationml.tags+xml"/>
  <Override PartName="/ppt/tags/tag3247.xml" ContentType="application/vnd.openxmlformats-officedocument.presentationml.tags+xml"/>
  <Override PartName="/ppt/tags/tag3248.xml" ContentType="application/vnd.openxmlformats-officedocument.presentationml.tags+xml"/>
  <Override PartName="/ppt/tags/tag3249.xml" ContentType="application/vnd.openxmlformats-officedocument.presentationml.tags+xml"/>
  <Override PartName="/ppt/tags/tag325.xml" ContentType="application/vnd.openxmlformats-officedocument.presentationml.tags+xml"/>
  <Override PartName="/ppt/tags/tag3250.xml" ContentType="application/vnd.openxmlformats-officedocument.presentationml.tags+xml"/>
  <Override PartName="/ppt/tags/tag3251.xml" ContentType="application/vnd.openxmlformats-officedocument.presentationml.tags+xml"/>
  <Override PartName="/ppt/tags/tag3252.xml" ContentType="application/vnd.openxmlformats-officedocument.presentationml.tags+xml"/>
  <Override PartName="/ppt/tags/tag3253.xml" ContentType="application/vnd.openxmlformats-officedocument.presentationml.tags+xml"/>
  <Override PartName="/ppt/tags/tag3254.xml" ContentType="application/vnd.openxmlformats-officedocument.presentationml.tags+xml"/>
  <Override PartName="/ppt/tags/tag3255.xml" ContentType="application/vnd.openxmlformats-officedocument.presentationml.tags+xml"/>
  <Override PartName="/ppt/tags/tag3256.xml" ContentType="application/vnd.openxmlformats-officedocument.presentationml.tags+xml"/>
  <Override PartName="/ppt/tags/tag3257.xml" ContentType="application/vnd.openxmlformats-officedocument.presentationml.tags+xml"/>
  <Override PartName="/ppt/tags/tag3258.xml" ContentType="application/vnd.openxmlformats-officedocument.presentationml.tags+xml"/>
  <Override PartName="/ppt/tags/tag3259.xml" ContentType="application/vnd.openxmlformats-officedocument.presentationml.tags+xml"/>
  <Override PartName="/ppt/tags/tag326.xml" ContentType="application/vnd.openxmlformats-officedocument.presentationml.tags+xml"/>
  <Override PartName="/ppt/tags/tag3260.xml" ContentType="application/vnd.openxmlformats-officedocument.presentationml.tags+xml"/>
  <Override PartName="/ppt/tags/tag3261.xml" ContentType="application/vnd.openxmlformats-officedocument.presentationml.tags+xml"/>
  <Override PartName="/ppt/tags/tag3262.xml" ContentType="application/vnd.openxmlformats-officedocument.presentationml.tags+xml"/>
  <Override PartName="/ppt/tags/tag3263.xml" ContentType="application/vnd.openxmlformats-officedocument.presentationml.tags+xml"/>
  <Override PartName="/ppt/tags/tag3264.xml" ContentType="application/vnd.openxmlformats-officedocument.presentationml.tags+xml"/>
  <Override PartName="/ppt/tags/tag3265.xml" ContentType="application/vnd.openxmlformats-officedocument.presentationml.tags+xml"/>
  <Override PartName="/ppt/tags/tag3266.xml" ContentType="application/vnd.openxmlformats-officedocument.presentationml.tags+xml"/>
  <Override PartName="/ppt/tags/tag3267.xml" ContentType="application/vnd.openxmlformats-officedocument.presentationml.tags+xml"/>
  <Override PartName="/ppt/tags/tag3268.xml" ContentType="application/vnd.openxmlformats-officedocument.presentationml.tags+xml"/>
  <Override PartName="/ppt/tags/tag3269.xml" ContentType="application/vnd.openxmlformats-officedocument.presentationml.tags+xml"/>
  <Override PartName="/ppt/tags/tag327.xml" ContentType="application/vnd.openxmlformats-officedocument.presentationml.tags+xml"/>
  <Override PartName="/ppt/tags/tag3270.xml" ContentType="application/vnd.openxmlformats-officedocument.presentationml.tags+xml"/>
  <Override PartName="/ppt/tags/tag3271.xml" ContentType="application/vnd.openxmlformats-officedocument.presentationml.tags+xml"/>
  <Override PartName="/ppt/tags/tag3272.xml" ContentType="application/vnd.openxmlformats-officedocument.presentationml.tags+xml"/>
  <Override PartName="/ppt/tags/tag3273.xml" ContentType="application/vnd.openxmlformats-officedocument.presentationml.tags+xml"/>
  <Override PartName="/ppt/tags/tag3274.xml" ContentType="application/vnd.openxmlformats-officedocument.presentationml.tags+xml"/>
  <Override PartName="/ppt/tags/tag3275.xml" ContentType="application/vnd.openxmlformats-officedocument.presentationml.tags+xml"/>
  <Override PartName="/ppt/tags/tag3276.xml" ContentType="application/vnd.openxmlformats-officedocument.presentationml.tags+xml"/>
  <Override PartName="/ppt/tags/tag3277.xml" ContentType="application/vnd.openxmlformats-officedocument.presentationml.tags+xml"/>
  <Override PartName="/ppt/tags/tag3278.xml" ContentType="application/vnd.openxmlformats-officedocument.presentationml.tags+xml"/>
  <Override PartName="/ppt/tags/tag3279.xml" ContentType="application/vnd.openxmlformats-officedocument.presentationml.tags+xml"/>
  <Override PartName="/ppt/tags/tag328.xml" ContentType="application/vnd.openxmlformats-officedocument.presentationml.tags+xml"/>
  <Override PartName="/ppt/tags/tag3280.xml" ContentType="application/vnd.openxmlformats-officedocument.presentationml.tags+xml"/>
  <Override PartName="/ppt/tags/tag3281.xml" ContentType="application/vnd.openxmlformats-officedocument.presentationml.tags+xml"/>
  <Override PartName="/ppt/tags/tag3282.xml" ContentType="application/vnd.openxmlformats-officedocument.presentationml.tags+xml"/>
  <Override PartName="/ppt/tags/tag3283.xml" ContentType="application/vnd.openxmlformats-officedocument.presentationml.tags+xml"/>
  <Override PartName="/ppt/tags/tag3284.xml" ContentType="application/vnd.openxmlformats-officedocument.presentationml.tags+xml"/>
  <Override PartName="/ppt/tags/tag3285.xml" ContentType="application/vnd.openxmlformats-officedocument.presentationml.tags+xml"/>
  <Override PartName="/ppt/tags/tag3286.xml" ContentType="application/vnd.openxmlformats-officedocument.presentationml.tags+xml"/>
  <Override PartName="/ppt/tags/tag3287.xml" ContentType="application/vnd.openxmlformats-officedocument.presentationml.tags+xml"/>
  <Override PartName="/ppt/tags/tag3288.xml" ContentType="application/vnd.openxmlformats-officedocument.presentationml.tags+xml"/>
  <Override PartName="/ppt/tags/tag3289.xml" ContentType="application/vnd.openxmlformats-officedocument.presentationml.tags+xml"/>
  <Override PartName="/ppt/tags/tag329.xml" ContentType="application/vnd.openxmlformats-officedocument.presentationml.tags+xml"/>
  <Override PartName="/ppt/tags/tag3290.xml" ContentType="application/vnd.openxmlformats-officedocument.presentationml.tags+xml"/>
  <Override PartName="/ppt/tags/tag3291.xml" ContentType="application/vnd.openxmlformats-officedocument.presentationml.tags+xml"/>
  <Override PartName="/ppt/tags/tag3292.xml" ContentType="application/vnd.openxmlformats-officedocument.presentationml.tags+xml"/>
  <Override PartName="/ppt/tags/tag3293.xml" ContentType="application/vnd.openxmlformats-officedocument.presentationml.tags+xml"/>
  <Override PartName="/ppt/tags/tag3294.xml" ContentType="application/vnd.openxmlformats-officedocument.presentationml.tags+xml"/>
  <Override PartName="/ppt/tags/tag3295.xml" ContentType="application/vnd.openxmlformats-officedocument.presentationml.tags+xml"/>
  <Override PartName="/ppt/tags/tag3296.xml" ContentType="application/vnd.openxmlformats-officedocument.presentationml.tags+xml"/>
  <Override PartName="/ppt/tags/tag3297.xml" ContentType="application/vnd.openxmlformats-officedocument.presentationml.tags+xml"/>
  <Override PartName="/ppt/tags/tag3298.xml" ContentType="application/vnd.openxmlformats-officedocument.presentationml.tags+xml"/>
  <Override PartName="/ppt/tags/tag329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00.xml" ContentType="application/vnd.openxmlformats-officedocument.presentationml.tags+xml"/>
  <Override PartName="/ppt/tags/tag3301.xml" ContentType="application/vnd.openxmlformats-officedocument.presentationml.tags+xml"/>
  <Override PartName="/ppt/tags/tag3302.xml" ContentType="application/vnd.openxmlformats-officedocument.presentationml.tags+xml"/>
  <Override PartName="/ppt/tags/tag3303.xml" ContentType="application/vnd.openxmlformats-officedocument.presentationml.tags+xml"/>
  <Override PartName="/ppt/tags/tag3304.xml" ContentType="application/vnd.openxmlformats-officedocument.presentationml.tags+xml"/>
  <Override PartName="/ppt/tags/tag3305.xml" ContentType="application/vnd.openxmlformats-officedocument.presentationml.tags+xml"/>
  <Override PartName="/ppt/tags/tag3306.xml" ContentType="application/vnd.openxmlformats-officedocument.presentationml.tags+xml"/>
  <Override PartName="/ppt/tags/tag3307.xml" ContentType="application/vnd.openxmlformats-officedocument.presentationml.tags+xml"/>
  <Override PartName="/ppt/tags/tag3308.xml" ContentType="application/vnd.openxmlformats-officedocument.presentationml.tags+xml"/>
  <Override PartName="/ppt/tags/tag3309.xml" ContentType="application/vnd.openxmlformats-officedocument.presentationml.tags+xml"/>
  <Override PartName="/ppt/tags/tag331.xml" ContentType="application/vnd.openxmlformats-officedocument.presentationml.tags+xml"/>
  <Override PartName="/ppt/tags/tag3310.xml" ContentType="application/vnd.openxmlformats-officedocument.presentationml.tags+xml"/>
  <Override PartName="/ppt/tags/tag3311.xml" ContentType="application/vnd.openxmlformats-officedocument.presentationml.tags+xml"/>
  <Override PartName="/ppt/tags/tag3312.xml" ContentType="application/vnd.openxmlformats-officedocument.presentationml.tags+xml"/>
  <Override PartName="/ppt/tags/tag3313.xml" ContentType="application/vnd.openxmlformats-officedocument.presentationml.tags+xml"/>
  <Override PartName="/ppt/tags/tag3314.xml" ContentType="application/vnd.openxmlformats-officedocument.presentationml.tags+xml"/>
  <Override PartName="/ppt/tags/tag3315.xml" ContentType="application/vnd.openxmlformats-officedocument.presentationml.tags+xml"/>
  <Override PartName="/ppt/tags/tag3316.xml" ContentType="application/vnd.openxmlformats-officedocument.presentationml.tags+xml"/>
  <Override PartName="/ppt/tags/tag3317.xml" ContentType="application/vnd.openxmlformats-officedocument.presentationml.tags+xml"/>
  <Override PartName="/ppt/tags/tag3318.xml" ContentType="application/vnd.openxmlformats-officedocument.presentationml.tags+xml"/>
  <Override PartName="/ppt/tags/tag3319.xml" ContentType="application/vnd.openxmlformats-officedocument.presentationml.tags+xml"/>
  <Override PartName="/ppt/tags/tag332.xml" ContentType="application/vnd.openxmlformats-officedocument.presentationml.tags+xml"/>
  <Override PartName="/ppt/tags/tag3320.xml" ContentType="application/vnd.openxmlformats-officedocument.presentationml.tags+xml"/>
  <Override PartName="/ppt/tags/tag3321.xml" ContentType="application/vnd.openxmlformats-officedocument.presentationml.tags+xml"/>
  <Override PartName="/ppt/tags/tag3322.xml" ContentType="application/vnd.openxmlformats-officedocument.presentationml.tags+xml"/>
  <Override PartName="/ppt/tags/tag3323.xml" ContentType="application/vnd.openxmlformats-officedocument.presentationml.tags+xml"/>
  <Override PartName="/ppt/tags/tag3324.xml" ContentType="application/vnd.openxmlformats-officedocument.presentationml.tags+xml"/>
  <Override PartName="/ppt/tags/tag3325.xml" ContentType="application/vnd.openxmlformats-officedocument.presentationml.tags+xml"/>
  <Override PartName="/ppt/tags/tag3326.xml" ContentType="application/vnd.openxmlformats-officedocument.presentationml.tags+xml"/>
  <Override PartName="/ppt/tags/tag3327.xml" ContentType="application/vnd.openxmlformats-officedocument.presentationml.tags+xml"/>
  <Override PartName="/ppt/tags/tag3328.xml" ContentType="application/vnd.openxmlformats-officedocument.presentationml.tags+xml"/>
  <Override PartName="/ppt/tags/tag3329.xml" ContentType="application/vnd.openxmlformats-officedocument.presentationml.tags+xml"/>
  <Override PartName="/ppt/tags/tag333.xml" ContentType="application/vnd.openxmlformats-officedocument.presentationml.tags+xml"/>
  <Override PartName="/ppt/tags/tag3330.xml" ContentType="application/vnd.openxmlformats-officedocument.presentationml.tags+xml"/>
  <Override PartName="/ppt/tags/tag3331.xml" ContentType="application/vnd.openxmlformats-officedocument.presentationml.tags+xml"/>
  <Override PartName="/ppt/tags/tag3332.xml" ContentType="application/vnd.openxmlformats-officedocument.presentationml.tags+xml"/>
  <Override PartName="/ppt/tags/tag3333.xml" ContentType="application/vnd.openxmlformats-officedocument.presentationml.tags+xml"/>
  <Override PartName="/ppt/tags/tag3334.xml" ContentType="application/vnd.openxmlformats-officedocument.presentationml.tags+xml"/>
  <Override PartName="/ppt/tags/tag3335.xml" ContentType="application/vnd.openxmlformats-officedocument.presentationml.tags+xml"/>
  <Override PartName="/ppt/tags/tag3336.xml" ContentType="application/vnd.openxmlformats-officedocument.presentationml.tags+xml"/>
  <Override PartName="/ppt/tags/tag3337.xml" ContentType="application/vnd.openxmlformats-officedocument.presentationml.tags+xml"/>
  <Override PartName="/ppt/tags/tag3338.xml" ContentType="application/vnd.openxmlformats-officedocument.presentationml.tags+xml"/>
  <Override PartName="/ppt/tags/tag3339.xml" ContentType="application/vnd.openxmlformats-officedocument.presentationml.tags+xml"/>
  <Override PartName="/ppt/tags/tag334.xml" ContentType="application/vnd.openxmlformats-officedocument.presentationml.tags+xml"/>
  <Override PartName="/ppt/tags/tag3340.xml" ContentType="application/vnd.openxmlformats-officedocument.presentationml.tags+xml"/>
  <Override PartName="/ppt/tags/tag3341.xml" ContentType="application/vnd.openxmlformats-officedocument.presentationml.tags+xml"/>
  <Override PartName="/ppt/tags/tag3342.xml" ContentType="application/vnd.openxmlformats-officedocument.presentationml.tags+xml"/>
  <Override PartName="/ppt/tags/tag3343.xml" ContentType="application/vnd.openxmlformats-officedocument.presentationml.tags+xml"/>
  <Override PartName="/ppt/tags/tag3344.xml" ContentType="application/vnd.openxmlformats-officedocument.presentationml.tags+xml"/>
  <Override PartName="/ppt/tags/tag3345.xml" ContentType="application/vnd.openxmlformats-officedocument.presentationml.tags+xml"/>
  <Override PartName="/ppt/tags/tag3346.xml" ContentType="application/vnd.openxmlformats-officedocument.presentationml.tags+xml"/>
  <Override PartName="/ppt/tags/tag3347.xml" ContentType="application/vnd.openxmlformats-officedocument.presentationml.tags+xml"/>
  <Override PartName="/ppt/tags/tag3348.xml" ContentType="application/vnd.openxmlformats-officedocument.presentationml.tags+xml"/>
  <Override PartName="/ppt/tags/tag3349.xml" ContentType="application/vnd.openxmlformats-officedocument.presentationml.tags+xml"/>
  <Override PartName="/ppt/tags/tag335.xml" ContentType="application/vnd.openxmlformats-officedocument.presentationml.tags+xml"/>
  <Override PartName="/ppt/tags/tag3350.xml" ContentType="application/vnd.openxmlformats-officedocument.presentationml.tags+xml"/>
  <Override PartName="/ppt/tags/tag3351.xml" ContentType="application/vnd.openxmlformats-officedocument.presentationml.tags+xml"/>
  <Override PartName="/ppt/tags/tag3352.xml" ContentType="application/vnd.openxmlformats-officedocument.presentationml.tags+xml"/>
  <Override PartName="/ppt/tags/tag3353.xml" ContentType="application/vnd.openxmlformats-officedocument.presentationml.tags+xml"/>
  <Override PartName="/ppt/tags/tag3354.xml" ContentType="application/vnd.openxmlformats-officedocument.presentationml.tags+xml"/>
  <Override PartName="/ppt/tags/tag3355.xml" ContentType="application/vnd.openxmlformats-officedocument.presentationml.tags+xml"/>
  <Override PartName="/ppt/tags/tag3356.xml" ContentType="application/vnd.openxmlformats-officedocument.presentationml.tags+xml"/>
  <Override PartName="/ppt/tags/tag3357.xml" ContentType="application/vnd.openxmlformats-officedocument.presentationml.tags+xml"/>
  <Override PartName="/ppt/tags/tag3358.xml" ContentType="application/vnd.openxmlformats-officedocument.presentationml.tags+xml"/>
  <Override PartName="/ppt/tags/tag3359.xml" ContentType="application/vnd.openxmlformats-officedocument.presentationml.tags+xml"/>
  <Override PartName="/ppt/tags/tag336.xml" ContentType="application/vnd.openxmlformats-officedocument.presentationml.tags+xml"/>
  <Override PartName="/ppt/tags/tag3360.xml" ContentType="application/vnd.openxmlformats-officedocument.presentationml.tags+xml"/>
  <Override PartName="/ppt/tags/tag3361.xml" ContentType="application/vnd.openxmlformats-officedocument.presentationml.tags+xml"/>
  <Override PartName="/ppt/tags/tag3362.xml" ContentType="application/vnd.openxmlformats-officedocument.presentationml.tags+xml"/>
  <Override PartName="/ppt/tags/tag3363.xml" ContentType="application/vnd.openxmlformats-officedocument.presentationml.tags+xml"/>
  <Override PartName="/ppt/tags/tag3364.xml" ContentType="application/vnd.openxmlformats-officedocument.presentationml.tags+xml"/>
  <Override PartName="/ppt/tags/tag3365.xml" ContentType="application/vnd.openxmlformats-officedocument.presentationml.tags+xml"/>
  <Override PartName="/ppt/tags/tag3366.xml" ContentType="application/vnd.openxmlformats-officedocument.presentationml.tags+xml"/>
  <Override PartName="/ppt/tags/tag3367.xml" ContentType="application/vnd.openxmlformats-officedocument.presentationml.tags+xml"/>
  <Override PartName="/ppt/tags/tag3368.xml" ContentType="application/vnd.openxmlformats-officedocument.presentationml.tags+xml"/>
  <Override PartName="/ppt/tags/tag3369.xml" ContentType="application/vnd.openxmlformats-officedocument.presentationml.tags+xml"/>
  <Override PartName="/ppt/tags/tag337.xml" ContentType="application/vnd.openxmlformats-officedocument.presentationml.tags+xml"/>
  <Override PartName="/ppt/tags/tag3370.xml" ContentType="application/vnd.openxmlformats-officedocument.presentationml.tags+xml"/>
  <Override PartName="/ppt/tags/tag3371.xml" ContentType="application/vnd.openxmlformats-officedocument.presentationml.tags+xml"/>
  <Override PartName="/ppt/tags/tag3372.xml" ContentType="application/vnd.openxmlformats-officedocument.presentationml.tags+xml"/>
  <Override PartName="/ppt/tags/tag3373.xml" ContentType="application/vnd.openxmlformats-officedocument.presentationml.tags+xml"/>
  <Override PartName="/ppt/tags/tag3374.xml" ContentType="application/vnd.openxmlformats-officedocument.presentationml.tags+xml"/>
  <Override PartName="/ppt/tags/tag3375.xml" ContentType="application/vnd.openxmlformats-officedocument.presentationml.tags+xml"/>
  <Override PartName="/ppt/tags/tag3376.xml" ContentType="application/vnd.openxmlformats-officedocument.presentationml.tags+xml"/>
  <Override PartName="/ppt/tags/tag3377.xml" ContentType="application/vnd.openxmlformats-officedocument.presentationml.tags+xml"/>
  <Override PartName="/ppt/tags/tag3378.xml" ContentType="application/vnd.openxmlformats-officedocument.presentationml.tags+xml"/>
  <Override PartName="/ppt/tags/tag3379.xml" ContentType="application/vnd.openxmlformats-officedocument.presentationml.tags+xml"/>
  <Override PartName="/ppt/tags/tag338.xml" ContentType="application/vnd.openxmlformats-officedocument.presentationml.tags+xml"/>
  <Override PartName="/ppt/tags/tag3380.xml" ContentType="application/vnd.openxmlformats-officedocument.presentationml.tags+xml"/>
  <Override PartName="/ppt/tags/tag3381.xml" ContentType="application/vnd.openxmlformats-officedocument.presentationml.tags+xml"/>
  <Override PartName="/ppt/tags/tag3382.xml" ContentType="application/vnd.openxmlformats-officedocument.presentationml.tags+xml"/>
  <Override PartName="/ppt/tags/tag3383.xml" ContentType="application/vnd.openxmlformats-officedocument.presentationml.tags+xml"/>
  <Override PartName="/ppt/tags/tag3384.xml" ContentType="application/vnd.openxmlformats-officedocument.presentationml.tags+xml"/>
  <Override PartName="/ppt/tags/tag3385.xml" ContentType="application/vnd.openxmlformats-officedocument.presentationml.tags+xml"/>
  <Override PartName="/ppt/tags/tag3386.xml" ContentType="application/vnd.openxmlformats-officedocument.presentationml.tags+xml"/>
  <Override PartName="/ppt/tags/tag3387.xml" ContentType="application/vnd.openxmlformats-officedocument.presentationml.tags+xml"/>
  <Override PartName="/ppt/tags/tag3388.xml" ContentType="application/vnd.openxmlformats-officedocument.presentationml.tags+xml"/>
  <Override PartName="/ppt/tags/tag3389.xml" ContentType="application/vnd.openxmlformats-officedocument.presentationml.tags+xml"/>
  <Override PartName="/ppt/tags/tag339.xml" ContentType="application/vnd.openxmlformats-officedocument.presentationml.tags+xml"/>
  <Override PartName="/ppt/tags/tag3390.xml" ContentType="application/vnd.openxmlformats-officedocument.presentationml.tags+xml"/>
  <Override PartName="/ppt/tags/tag3391.xml" ContentType="application/vnd.openxmlformats-officedocument.presentationml.tags+xml"/>
  <Override PartName="/ppt/tags/tag3392.xml" ContentType="application/vnd.openxmlformats-officedocument.presentationml.tags+xml"/>
  <Override PartName="/ppt/tags/tag3393.xml" ContentType="application/vnd.openxmlformats-officedocument.presentationml.tags+xml"/>
  <Override PartName="/ppt/tags/tag3394.xml" ContentType="application/vnd.openxmlformats-officedocument.presentationml.tags+xml"/>
  <Override PartName="/ppt/tags/tag3395.xml" ContentType="application/vnd.openxmlformats-officedocument.presentationml.tags+xml"/>
  <Override PartName="/ppt/tags/tag3396.xml" ContentType="application/vnd.openxmlformats-officedocument.presentationml.tags+xml"/>
  <Override PartName="/ppt/tags/tag3397.xml" ContentType="application/vnd.openxmlformats-officedocument.presentationml.tags+xml"/>
  <Override PartName="/ppt/tags/tag3398.xml" ContentType="application/vnd.openxmlformats-officedocument.presentationml.tags+xml"/>
  <Override PartName="/ppt/tags/tag339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00.xml" ContentType="application/vnd.openxmlformats-officedocument.presentationml.tags+xml"/>
  <Override PartName="/ppt/tags/tag3401.xml" ContentType="application/vnd.openxmlformats-officedocument.presentationml.tags+xml"/>
  <Override PartName="/ppt/tags/tag3402.xml" ContentType="application/vnd.openxmlformats-officedocument.presentationml.tags+xml"/>
  <Override PartName="/ppt/tags/tag3403.xml" ContentType="application/vnd.openxmlformats-officedocument.presentationml.tags+xml"/>
  <Override PartName="/ppt/tags/tag3404.xml" ContentType="application/vnd.openxmlformats-officedocument.presentationml.tags+xml"/>
  <Override PartName="/ppt/tags/tag3405.xml" ContentType="application/vnd.openxmlformats-officedocument.presentationml.tags+xml"/>
  <Override PartName="/ppt/tags/tag3406.xml" ContentType="application/vnd.openxmlformats-officedocument.presentationml.tags+xml"/>
  <Override PartName="/ppt/tags/tag3407.xml" ContentType="application/vnd.openxmlformats-officedocument.presentationml.tags+xml"/>
  <Override PartName="/ppt/tags/tag3408.xml" ContentType="application/vnd.openxmlformats-officedocument.presentationml.tags+xml"/>
  <Override PartName="/ppt/tags/tag3409.xml" ContentType="application/vnd.openxmlformats-officedocument.presentationml.tags+xml"/>
  <Override PartName="/ppt/tags/tag341.xml" ContentType="application/vnd.openxmlformats-officedocument.presentationml.tags+xml"/>
  <Override PartName="/ppt/tags/tag3410.xml" ContentType="application/vnd.openxmlformats-officedocument.presentationml.tags+xml"/>
  <Override PartName="/ppt/tags/tag3411.xml" ContentType="application/vnd.openxmlformats-officedocument.presentationml.tags+xml"/>
  <Override PartName="/ppt/tags/tag3412.xml" ContentType="application/vnd.openxmlformats-officedocument.presentationml.tags+xml"/>
  <Override PartName="/ppt/tags/tag3413.xml" ContentType="application/vnd.openxmlformats-officedocument.presentationml.tags+xml"/>
  <Override PartName="/ppt/tags/tag3414.xml" ContentType="application/vnd.openxmlformats-officedocument.presentationml.tags+xml"/>
  <Override PartName="/ppt/tags/tag3415.xml" ContentType="application/vnd.openxmlformats-officedocument.presentationml.tags+xml"/>
  <Override PartName="/ppt/tags/tag3416.xml" ContentType="application/vnd.openxmlformats-officedocument.presentationml.tags+xml"/>
  <Override PartName="/ppt/tags/tag3417.xml" ContentType="application/vnd.openxmlformats-officedocument.presentationml.tags+xml"/>
  <Override PartName="/ppt/tags/tag3418.xml" ContentType="application/vnd.openxmlformats-officedocument.presentationml.tags+xml"/>
  <Override PartName="/ppt/tags/tag3419.xml" ContentType="application/vnd.openxmlformats-officedocument.presentationml.tags+xml"/>
  <Override PartName="/ppt/tags/tag342.xml" ContentType="application/vnd.openxmlformats-officedocument.presentationml.tags+xml"/>
  <Override PartName="/ppt/tags/tag3420.xml" ContentType="application/vnd.openxmlformats-officedocument.presentationml.tags+xml"/>
  <Override PartName="/ppt/tags/tag3421.xml" ContentType="application/vnd.openxmlformats-officedocument.presentationml.tags+xml"/>
  <Override PartName="/ppt/tags/tag3422.xml" ContentType="application/vnd.openxmlformats-officedocument.presentationml.tags+xml"/>
  <Override PartName="/ppt/tags/tag3423.xml" ContentType="application/vnd.openxmlformats-officedocument.presentationml.tags+xml"/>
  <Override PartName="/ppt/tags/tag3424.xml" ContentType="application/vnd.openxmlformats-officedocument.presentationml.tags+xml"/>
  <Override PartName="/ppt/tags/tag3425.xml" ContentType="application/vnd.openxmlformats-officedocument.presentationml.tags+xml"/>
  <Override PartName="/ppt/tags/tag3426.xml" ContentType="application/vnd.openxmlformats-officedocument.presentationml.tags+xml"/>
  <Override PartName="/ppt/tags/tag3427.xml" ContentType="application/vnd.openxmlformats-officedocument.presentationml.tags+xml"/>
  <Override PartName="/ppt/tags/tag3428.xml" ContentType="application/vnd.openxmlformats-officedocument.presentationml.tags+xml"/>
  <Override PartName="/ppt/tags/tag3429.xml" ContentType="application/vnd.openxmlformats-officedocument.presentationml.tags+xml"/>
  <Override PartName="/ppt/tags/tag343.xml" ContentType="application/vnd.openxmlformats-officedocument.presentationml.tags+xml"/>
  <Override PartName="/ppt/tags/tag3430.xml" ContentType="application/vnd.openxmlformats-officedocument.presentationml.tags+xml"/>
  <Override PartName="/ppt/tags/tag3431.xml" ContentType="application/vnd.openxmlformats-officedocument.presentationml.tags+xml"/>
  <Override PartName="/ppt/tags/tag3432.xml" ContentType="application/vnd.openxmlformats-officedocument.presentationml.tags+xml"/>
  <Override PartName="/ppt/tags/tag3433.xml" ContentType="application/vnd.openxmlformats-officedocument.presentationml.tags+xml"/>
  <Override PartName="/ppt/tags/tag3434.xml" ContentType="application/vnd.openxmlformats-officedocument.presentationml.tags+xml"/>
  <Override PartName="/ppt/tags/tag3435.xml" ContentType="application/vnd.openxmlformats-officedocument.presentationml.tags+xml"/>
  <Override PartName="/ppt/tags/tag3436.xml" ContentType="application/vnd.openxmlformats-officedocument.presentationml.tags+xml"/>
  <Override PartName="/ppt/tags/tag3437.xml" ContentType="application/vnd.openxmlformats-officedocument.presentationml.tags+xml"/>
  <Override PartName="/ppt/tags/tag3438.xml" ContentType="application/vnd.openxmlformats-officedocument.presentationml.tags+xml"/>
  <Override PartName="/ppt/tags/tag3439.xml" ContentType="application/vnd.openxmlformats-officedocument.presentationml.tags+xml"/>
  <Override PartName="/ppt/tags/tag344.xml" ContentType="application/vnd.openxmlformats-officedocument.presentationml.tags+xml"/>
  <Override PartName="/ppt/tags/tag3440.xml" ContentType="application/vnd.openxmlformats-officedocument.presentationml.tags+xml"/>
  <Override PartName="/ppt/tags/tag3441.xml" ContentType="application/vnd.openxmlformats-officedocument.presentationml.tags+xml"/>
  <Override PartName="/ppt/tags/tag3442.xml" ContentType="application/vnd.openxmlformats-officedocument.presentationml.tags+xml"/>
  <Override PartName="/ppt/tags/tag3443.xml" ContentType="application/vnd.openxmlformats-officedocument.presentationml.tags+xml"/>
  <Override PartName="/ppt/tags/tag3444.xml" ContentType="application/vnd.openxmlformats-officedocument.presentationml.tags+xml"/>
  <Override PartName="/ppt/tags/tag3445.xml" ContentType="application/vnd.openxmlformats-officedocument.presentationml.tags+xml"/>
  <Override PartName="/ppt/tags/tag3446.xml" ContentType="application/vnd.openxmlformats-officedocument.presentationml.tags+xml"/>
  <Override PartName="/ppt/tags/tag3447.xml" ContentType="application/vnd.openxmlformats-officedocument.presentationml.tags+xml"/>
  <Override PartName="/ppt/tags/tag3448.xml" ContentType="application/vnd.openxmlformats-officedocument.presentationml.tags+xml"/>
  <Override PartName="/ppt/tags/tag3449.xml" ContentType="application/vnd.openxmlformats-officedocument.presentationml.tags+xml"/>
  <Override PartName="/ppt/tags/tag345.xml" ContentType="application/vnd.openxmlformats-officedocument.presentationml.tags+xml"/>
  <Override PartName="/ppt/tags/tag3450.xml" ContentType="application/vnd.openxmlformats-officedocument.presentationml.tags+xml"/>
  <Override PartName="/ppt/tags/tag3451.xml" ContentType="application/vnd.openxmlformats-officedocument.presentationml.tags+xml"/>
  <Override PartName="/ppt/tags/tag3452.xml" ContentType="application/vnd.openxmlformats-officedocument.presentationml.tags+xml"/>
  <Override PartName="/ppt/tags/tag3453.xml" ContentType="application/vnd.openxmlformats-officedocument.presentationml.tags+xml"/>
  <Override PartName="/ppt/tags/tag3454.xml" ContentType="application/vnd.openxmlformats-officedocument.presentationml.tags+xml"/>
  <Override PartName="/ppt/tags/tag3455.xml" ContentType="application/vnd.openxmlformats-officedocument.presentationml.tags+xml"/>
  <Override PartName="/ppt/tags/tag3456.xml" ContentType="application/vnd.openxmlformats-officedocument.presentationml.tags+xml"/>
  <Override PartName="/ppt/tags/tag3457.xml" ContentType="application/vnd.openxmlformats-officedocument.presentationml.tags+xml"/>
  <Override PartName="/ppt/tags/tag3458.xml" ContentType="application/vnd.openxmlformats-officedocument.presentationml.tags+xml"/>
  <Override PartName="/ppt/tags/tag3459.xml" ContentType="application/vnd.openxmlformats-officedocument.presentationml.tags+xml"/>
  <Override PartName="/ppt/tags/tag346.xml" ContentType="application/vnd.openxmlformats-officedocument.presentationml.tags+xml"/>
  <Override PartName="/ppt/tags/tag3460.xml" ContentType="application/vnd.openxmlformats-officedocument.presentationml.tags+xml"/>
  <Override PartName="/ppt/tags/tag3461.xml" ContentType="application/vnd.openxmlformats-officedocument.presentationml.tags+xml"/>
  <Override PartName="/ppt/tags/tag3462.xml" ContentType="application/vnd.openxmlformats-officedocument.presentationml.tags+xml"/>
  <Override PartName="/ppt/tags/tag3463.xml" ContentType="application/vnd.openxmlformats-officedocument.presentationml.tags+xml"/>
  <Override PartName="/ppt/tags/tag3464.xml" ContentType="application/vnd.openxmlformats-officedocument.presentationml.tags+xml"/>
  <Override PartName="/ppt/tags/tag3465.xml" ContentType="application/vnd.openxmlformats-officedocument.presentationml.tags+xml"/>
  <Override PartName="/ppt/tags/tag3466.xml" ContentType="application/vnd.openxmlformats-officedocument.presentationml.tags+xml"/>
  <Override PartName="/ppt/tags/tag3467.xml" ContentType="application/vnd.openxmlformats-officedocument.presentationml.tags+xml"/>
  <Override PartName="/ppt/tags/tag3468.xml" ContentType="application/vnd.openxmlformats-officedocument.presentationml.tags+xml"/>
  <Override PartName="/ppt/tags/tag3469.xml" ContentType="application/vnd.openxmlformats-officedocument.presentationml.tags+xml"/>
  <Override PartName="/ppt/tags/tag347.xml" ContentType="application/vnd.openxmlformats-officedocument.presentationml.tags+xml"/>
  <Override PartName="/ppt/tags/tag3470.xml" ContentType="application/vnd.openxmlformats-officedocument.presentationml.tags+xml"/>
  <Override PartName="/ppt/tags/tag3471.xml" ContentType="application/vnd.openxmlformats-officedocument.presentationml.tags+xml"/>
  <Override PartName="/ppt/tags/tag3472.xml" ContentType="application/vnd.openxmlformats-officedocument.presentationml.tags+xml"/>
  <Override PartName="/ppt/tags/tag3473.xml" ContentType="application/vnd.openxmlformats-officedocument.presentationml.tags+xml"/>
  <Override PartName="/ppt/tags/tag3474.xml" ContentType="application/vnd.openxmlformats-officedocument.presentationml.tags+xml"/>
  <Override PartName="/ppt/tags/tag3475.xml" ContentType="application/vnd.openxmlformats-officedocument.presentationml.tags+xml"/>
  <Override PartName="/ppt/tags/tag3476.xml" ContentType="application/vnd.openxmlformats-officedocument.presentationml.tags+xml"/>
  <Override PartName="/ppt/tags/tag3477.xml" ContentType="application/vnd.openxmlformats-officedocument.presentationml.tags+xml"/>
  <Override PartName="/ppt/tags/tag3478.xml" ContentType="application/vnd.openxmlformats-officedocument.presentationml.tags+xml"/>
  <Override PartName="/ppt/tags/tag3479.xml" ContentType="application/vnd.openxmlformats-officedocument.presentationml.tags+xml"/>
  <Override PartName="/ppt/tags/tag348.xml" ContentType="application/vnd.openxmlformats-officedocument.presentationml.tags+xml"/>
  <Override PartName="/ppt/tags/tag3480.xml" ContentType="application/vnd.openxmlformats-officedocument.presentationml.tags+xml"/>
  <Override PartName="/ppt/tags/tag3481.xml" ContentType="application/vnd.openxmlformats-officedocument.presentationml.tags+xml"/>
  <Override PartName="/ppt/tags/tag3482.xml" ContentType="application/vnd.openxmlformats-officedocument.presentationml.tags+xml"/>
  <Override PartName="/ppt/tags/tag3483.xml" ContentType="application/vnd.openxmlformats-officedocument.presentationml.tags+xml"/>
  <Override PartName="/ppt/tags/tag3484.xml" ContentType="application/vnd.openxmlformats-officedocument.presentationml.tags+xml"/>
  <Override PartName="/ppt/tags/tag3485.xml" ContentType="application/vnd.openxmlformats-officedocument.presentationml.tags+xml"/>
  <Override PartName="/ppt/tags/tag3486.xml" ContentType="application/vnd.openxmlformats-officedocument.presentationml.tags+xml"/>
  <Override PartName="/ppt/tags/tag3487.xml" ContentType="application/vnd.openxmlformats-officedocument.presentationml.tags+xml"/>
  <Override PartName="/ppt/tags/tag3488.xml" ContentType="application/vnd.openxmlformats-officedocument.presentationml.tags+xml"/>
  <Override PartName="/ppt/tags/tag3489.xml" ContentType="application/vnd.openxmlformats-officedocument.presentationml.tags+xml"/>
  <Override PartName="/ppt/tags/tag349.xml" ContentType="application/vnd.openxmlformats-officedocument.presentationml.tags+xml"/>
  <Override PartName="/ppt/tags/tag3490.xml" ContentType="application/vnd.openxmlformats-officedocument.presentationml.tags+xml"/>
  <Override PartName="/ppt/tags/tag3491.xml" ContentType="application/vnd.openxmlformats-officedocument.presentationml.tags+xml"/>
  <Override PartName="/ppt/tags/tag3492.xml" ContentType="application/vnd.openxmlformats-officedocument.presentationml.tags+xml"/>
  <Override PartName="/ppt/tags/tag3493.xml" ContentType="application/vnd.openxmlformats-officedocument.presentationml.tags+xml"/>
  <Override PartName="/ppt/tags/tag3494.xml" ContentType="application/vnd.openxmlformats-officedocument.presentationml.tags+xml"/>
  <Override PartName="/ppt/tags/tag3495.xml" ContentType="application/vnd.openxmlformats-officedocument.presentationml.tags+xml"/>
  <Override PartName="/ppt/tags/tag3496.xml" ContentType="application/vnd.openxmlformats-officedocument.presentationml.tags+xml"/>
  <Override PartName="/ppt/tags/tag3497.xml" ContentType="application/vnd.openxmlformats-officedocument.presentationml.tags+xml"/>
  <Override PartName="/ppt/tags/tag3498.xml" ContentType="application/vnd.openxmlformats-officedocument.presentationml.tags+xml"/>
  <Override PartName="/ppt/tags/tag349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00.xml" ContentType="application/vnd.openxmlformats-officedocument.presentationml.tags+xml"/>
  <Override PartName="/ppt/tags/tag3501.xml" ContentType="application/vnd.openxmlformats-officedocument.presentationml.tags+xml"/>
  <Override PartName="/ppt/tags/tag3502.xml" ContentType="application/vnd.openxmlformats-officedocument.presentationml.tags+xml"/>
  <Override PartName="/ppt/tags/tag3503.xml" ContentType="application/vnd.openxmlformats-officedocument.presentationml.tags+xml"/>
  <Override PartName="/ppt/tags/tag3504.xml" ContentType="application/vnd.openxmlformats-officedocument.presentationml.tags+xml"/>
  <Override PartName="/ppt/tags/tag3505.xml" ContentType="application/vnd.openxmlformats-officedocument.presentationml.tags+xml"/>
  <Override PartName="/ppt/tags/tag3506.xml" ContentType="application/vnd.openxmlformats-officedocument.presentationml.tags+xml"/>
  <Override PartName="/ppt/tags/tag3507.xml" ContentType="application/vnd.openxmlformats-officedocument.presentationml.tags+xml"/>
  <Override PartName="/ppt/tags/tag3508.xml" ContentType="application/vnd.openxmlformats-officedocument.presentationml.tags+xml"/>
  <Override PartName="/ppt/tags/tag3509.xml" ContentType="application/vnd.openxmlformats-officedocument.presentationml.tags+xml"/>
  <Override PartName="/ppt/tags/tag351.xml" ContentType="application/vnd.openxmlformats-officedocument.presentationml.tags+xml"/>
  <Override PartName="/ppt/tags/tag3510.xml" ContentType="application/vnd.openxmlformats-officedocument.presentationml.tags+xml"/>
  <Override PartName="/ppt/tags/tag3511.xml" ContentType="application/vnd.openxmlformats-officedocument.presentationml.tags+xml"/>
  <Override PartName="/ppt/tags/tag3512.xml" ContentType="application/vnd.openxmlformats-officedocument.presentationml.tags+xml"/>
  <Override PartName="/ppt/tags/tag3513.xml" ContentType="application/vnd.openxmlformats-officedocument.presentationml.tags+xml"/>
  <Override PartName="/ppt/tags/tag3514.xml" ContentType="application/vnd.openxmlformats-officedocument.presentationml.tags+xml"/>
  <Override PartName="/ppt/tags/tag3515.xml" ContentType="application/vnd.openxmlformats-officedocument.presentationml.tags+xml"/>
  <Override PartName="/ppt/tags/tag3516.xml" ContentType="application/vnd.openxmlformats-officedocument.presentationml.tags+xml"/>
  <Override PartName="/ppt/tags/tag3517.xml" ContentType="application/vnd.openxmlformats-officedocument.presentationml.tags+xml"/>
  <Override PartName="/ppt/tags/tag3518.xml" ContentType="application/vnd.openxmlformats-officedocument.presentationml.tags+xml"/>
  <Override PartName="/ppt/tags/tag3519.xml" ContentType="application/vnd.openxmlformats-officedocument.presentationml.tags+xml"/>
  <Override PartName="/ppt/tags/tag352.xml" ContentType="application/vnd.openxmlformats-officedocument.presentationml.tags+xml"/>
  <Override PartName="/ppt/tags/tag3520.xml" ContentType="application/vnd.openxmlformats-officedocument.presentationml.tags+xml"/>
  <Override PartName="/ppt/tags/tag3521.xml" ContentType="application/vnd.openxmlformats-officedocument.presentationml.tags+xml"/>
  <Override PartName="/ppt/tags/tag3522.xml" ContentType="application/vnd.openxmlformats-officedocument.presentationml.tags+xml"/>
  <Override PartName="/ppt/tags/tag3523.xml" ContentType="application/vnd.openxmlformats-officedocument.presentationml.tags+xml"/>
  <Override PartName="/ppt/tags/tag3524.xml" ContentType="application/vnd.openxmlformats-officedocument.presentationml.tags+xml"/>
  <Override PartName="/ppt/tags/tag3525.xml" ContentType="application/vnd.openxmlformats-officedocument.presentationml.tags+xml"/>
  <Override PartName="/ppt/tags/tag3526.xml" ContentType="application/vnd.openxmlformats-officedocument.presentationml.tags+xml"/>
  <Override PartName="/ppt/tags/tag3527.xml" ContentType="application/vnd.openxmlformats-officedocument.presentationml.tags+xml"/>
  <Override PartName="/ppt/tags/tag3528.xml" ContentType="application/vnd.openxmlformats-officedocument.presentationml.tags+xml"/>
  <Override PartName="/ppt/tags/tag3529.xml" ContentType="application/vnd.openxmlformats-officedocument.presentationml.tags+xml"/>
  <Override PartName="/ppt/tags/tag353.xml" ContentType="application/vnd.openxmlformats-officedocument.presentationml.tags+xml"/>
  <Override PartName="/ppt/tags/tag3530.xml" ContentType="application/vnd.openxmlformats-officedocument.presentationml.tags+xml"/>
  <Override PartName="/ppt/tags/tag3531.xml" ContentType="application/vnd.openxmlformats-officedocument.presentationml.tags+xml"/>
  <Override PartName="/ppt/tags/tag3532.xml" ContentType="application/vnd.openxmlformats-officedocument.presentationml.tags+xml"/>
  <Override PartName="/ppt/tags/tag3533.xml" ContentType="application/vnd.openxmlformats-officedocument.presentationml.tags+xml"/>
  <Override PartName="/ppt/tags/tag3534.xml" ContentType="application/vnd.openxmlformats-officedocument.presentationml.tags+xml"/>
  <Override PartName="/ppt/tags/tag3535.xml" ContentType="application/vnd.openxmlformats-officedocument.presentationml.tags+xml"/>
  <Override PartName="/ppt/tags/tag3536.xml" ContentType="application/vnd.openxmlformats-officedocument.presentationml.tags+xml"/>
  <Override PartName="/ppt/tags/tag3537.xml" ContentType="application/vnd.openxmlformats-officedocument.presentationml.tags+xml"/>
  <Override PartName="/ppt/tags/tag3538.xml" ContentType="application/vnd.openxmlformats-officedocument.presentationml.tags+xml"/>
  <Override PartName="/ppt/tags/tag3539.xml" ContentType="application/vnd.openxmlformats-officedocument.presentationml.tags+xml"/>
  <Override PartName="/ppt/tags/tag354.xml" ContentType="application/vnd.openxmlformats-officedocument.presentationml.tags+xml"/>
  <Override PartName="/ppt/tags/tag3540.xml" ContentType="application/vnd.openxmlformats-officedocument.presentationml.tags+xml"/>
  <Override PartName="/ppt/tags/tag3541.xml" ContentType="application/vnd.openxmlformats-officedocument.presentationml.tags+xml"/>
  <Override PartName="/ppt/tags/tag3542.xml" ContentType="application/vnd.openxmlformats-officedocument.presentationml.tags+xml"/>
  <Override PartName="/ppt/tags/tag3543.xml" ContentType="application/vnd.openxmlformats-officedocument.presentationml.tags+xml"/>
  <Override PartName="/ppt/tags/tag3544.xml" ContentType="application/vnd.openxmlformats-officedocument.presentationml.tags+xml"/>
  <Override PartName="/ppt/tags/tag3545.xml" ContentType="application/vnd.openxmlformats-officedocument.presentationml.tags+xml"/>
  <Override PartName="/ppt/tags/tag3546.xml" ContentType="application/vnd.openxmlformats-officedocument.presentationml.tags+xml"/>
  <Override PartName="/ppt/tags/tag3547.xml" ContentType="application/vnd.openxmlformats-officedocument.presentationml.tags+xml"/>
  <Override PartName="/ppt/tags/tag3548.xml" ContentType="application/vnd.openxmlformats-officedocument.presentationml.tags+xml"/>
  <Override PartName="/ppt/tags/tag3549.xml" ContentType="application/vnd.openxmlformats-officedocument.presentationml.tags+xml"/>
  <Override PartName="/ppt/tags/tag355.xml" ContentType="application/vnd.openxmlformats-officedocument.presentationml.tags+xml"/>
  <Override PartName="/ppt/tags/tag3550.xml" ContentType="application/vnd.openxmlformats-officedocument.presentationml.tags+xml"/>
  <Override PartName="/ppt/tags/tag3551.xml" ContentType="application/vnd.openxmlformats-officedocument.presentationml.tags+xml"/>
  <Override PartName="/ppt/tags/tag3552.xml" ContentType="application/vnd.openxmlformats-officedocument.presentationml.tags+xml"/>
  <Override PartName="/ppt/tags/tag3553.xml" ContentType="application/vnd.openxmlformats-officedocument.presentationml.tags+xml"/>
  <Override PartName="/ppt/tags/tag3554.xml" ContentType="application/vnd.openxmlformats-officedocument.presentationml.tags+xml"/>
  <Override PartName="/ppt/tags/tag3555.xml" ContentType="application/vnd.openxmlformats-officedocument.presentationml.tags+xml"/>
  <Override PartName="/ppt/tags/tag3556.xml" ContentType="application/vnd.openxmlformats-officedocument.presentationml.tags+xml"/>
  <Override PartName="/ppt/tags/tag3557.xml" ContentType="application/vnd.openxmlformats-officedocument.presentationml.tags+xml"/>
  <Override PartName="/ppt/tags/tag3558.xml" ContentType="application/vnd.openxmlformats-officedocument.presentationml.tags+xml"/>
  <Override PartName="/ppt/tags/tag3559.xml" ContentType="application/vnd.openxmlformats-officedocument.presentationml.tags+xml"/>
  <Override PartName="/ppt/tags/tag356.xml" ContentType="application/vnd.openxmlformats-officedocument.presentationml.tags+xml"/>
  <Override PartName="/ppt/tags/tag3560.xml" ContentType="application/vnd.openxmlformats-officedocument.presentationml.tags+xml"/>
  <Override PartName="/ppt/tags/tag3561.xml" ContentType="application/vnd.openxmlformats-officedocument.presentationml.tags+xml"/>
  <Override PartName="/ppt/tags/tag3562.xml" ContentType="application/vnd.openxmlformats-officedocument.presentationml.tags+xml"/>
  <Override PartName="/ppt/tags/tag3563.xml" ContentType="application/vnd.openxmlformats-officedocument.presentationml.tags+xml"/>
  <Override PartName="/ppt/tags/tag3564.xml" ContentType="application/vnd.openxmlformats-officedocument.presentationml.tags+xml"/>
  <Override PartName="/ppt/tags/tag3565.xml" ContentType="application/vnd.openxmlformats-officedocument.presentationml.tags+xml"/>
  <Override PartName="/ppt/tags/tag3566.xml" ContentType="application/vnd.openxmlformats-officedocument.presentationml.tags+xml"/>
  <Override PartName="/ppt/tags/tag3567.xml" ContentType="application/vnd.openxmlformats-officedocument.presentationml.tags+xml"/>
  <Override PartName="/ppt/tags/tag3568.xml" ContentType="application/vnd.openxmlformats-officedocument.presentationml.tags+xml"/>
  <Override PartName="/ppt/tags/tag3569.xml" ContentType="application/vnd.openxmlformats-officedocument.presentationml.tags+xml"/>
  <Override PartName="/ppt/tags/tag357.xml" ContentType="application/vnd.openxmlformats-officedocument.presentationml.tags+xml"/>
  <Override PartName="/ppt/tags/tag3570.xml" ContentType="application/vnd.openxmlformats-officedocument.presentationml.tags+xml"/>
  <Override PartName="/ppt/tags/tag3571.xml" ContentType="application/vnd.openxmlformats-officedocument.presentationml.tags+xml"/>
  <Override PartName="/ppt/tags/tag3572.xml" ContentType="application/vnd.openxmlformats-officedocument.presentationml.tags+xml"/>
  <Override PartName="/ppt/tags/tag3573.xml" ContentType="application/vnd.openxmlformats-officedocument.presentationml.tags+xml"/>
  <Override PartName="/ppt/tags/tag3574.xml" ContentType="application/vnd.openxmlformats-officedocument.presentationml.tags+xml"/>
  <Override PartName="/ppt/tags/tag3575.xml" ContentType="application/vnd.openxmlformats-officedocument.presentationml.tags+xml"/>
  <Override PartName="/ppt/tags/tag3576.xml" ContentType="application/vnd.openxmlformats-officedocument.presentationml.tags+xml"/>
  <Override PartName="/ppt/tags/tag3577.xml" ContentType="application/vnd.openxmlformats-officedocument.presentationml.tags+xml"/>
  <Override PartName="/ppt/tags/tag3578.xml" ContentType="application/vnd.openxmlformats-officedocument.presentationml.tags+xml"/>
  <Override PartName="/ppt/tags/tag3579.xml" ContentType="application/vnd.openxmlformats-officedocument.presentationml.tags+xml"/>
  <Override PartName="/ppt/tags/tag358.xml" ContentType="application/vnd.openxmlformats-officedocument.presentationml.tags+xml"/>
  <Override PartName="/ppt/tags/tag3580.xml" ContentType="application/vnd.openxmlformats-officedocument.presentationml.tags+xml"/>
  <Override PartName="/ppt/tags/tag3581.xml" ContentType="application/vnd.openxmlformats-officedocument.presentationml.tags+xml"/>
  <Override PartName="/ppt/tags/tag3582.xml" ContentType="application/vnd.openxmlformats-officedocument.presentationml.tags+xml"/>
  <Override PartName="/ppt/tags/tag3583.xml" ContentType="application/vnd.openxmlformats-officedocument.presentationml.tags+xml"/>
  <Override PartName="/ppt/tags/tag3584.xml" ContentType="application/vnd.openxmlformats-officedocument.presentationml.tags+xml"/>
  <Override PartName="/ppt/tags/tag3585.xml" ContentType="application/vnd.openxmlformats-officedocument.presentationml.tags+xml"/>
  <Override PartName="/ppt/tags/tag3586.xml" ContentType="application/vnd.openxmlformats-officedocument.presentationml.tags+xml"/>
  <Override PartName="/ppt/tags/tag3587.xml" ContentType="application/vnd.openxmlformats-officedocument.presentationml.tags+xml"/>
  <Override PartName="/ppt/tags/tag3588.xml" ContentType="application/vnd.openxmlformats-officedocument.presentationml.tags+xml"/>
  <Override PartName="/ppt/tags/tag3589.xml" ContentType="application/vnd.openxmlformats-officedocument.presentationml.tags+xml"/>
  <Override PartName="/ppt/tags/tag359.xml" ContentType="application/vnd.openxmlformats-officedocument.presentationml.tags+xml"/>
  <Override PartName="/ppt/tags/tag3590.xml" ContentType="application/vnd.openxmlformats-officedocument.presentationml.tags+xml"/>
  <Override PartName="/ppt/tags/tag3591.xml" ContentType="application/vnd.openxmlformats-officedocument.presentationml.tags+xml"/>
  <Override PartName="/ppt/tags/tag3592.xml" ContentType="application/vnd.openxmlformats-officedocument.presentationml.tags+xml"/>
  <Override PartName="/ppt/tags/tag3593.xml" ContentType="application/vnd.openxmlformats-officedocument.presentationml.tags+xml"/>
  <Override PartName="/ppt/tags/tag3594.xml" ContentType="application/vnd.openxmlformats-officedocument.presentationml.tags+xml"/>
  <Override PartName="/ppt/tags/tag3595.xml" ContentType="application/vnd.openxmlformats-officedocument.presentationml.tags+xml"/>
  <Override PartName="/ppt/tags/tag3596.xml" ContentType="application/vnd.openxmlformats-officedocument.presentationml.tags+xml"/>
  <Override PartName="/ppt/tags/tag3597.xml" ContentType="application/vnd.openxmlformats-officedocument.presentationml.tags+xml"/>
  <Override PartName="/ppt/tags/tag3598.xml" ContentType="application/vnd.openxmlformats-officedocument.presentationml.tags+xml"/>
  <Override PartName="/ppt/tags/tag359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00.xml" ContentType="application/vnd.openxmlformats-officedocument.presentationml.tags+xml"/>
  <Override PartName="/ppt/tags/tag3601.xml" ContentType="application/vnd.openxmlformats-officedocument.presentationml.tags+xml"/>
  <Override PartName="/ppt/tags/tag3602.xml" ContentType="application/vnd.openxmlformats-officedocument.presentationml.tags+xml"/>
  <Override PartName="/ppt/tags/tag3603.xml" ContentType="application/vnd.openxmlformats-officedocument.presentationml.tags+xml"/>
  <Override PartName="/ppt/tags/tag3604.xml" ContentType="application/vnd.openxmlformats-officedocument.presentationml.tags+xml"/>
  <Override PartName="/ppt/tags/tag3605.xml" ContentType="application/vnd.openxmlformats-officedocument.presentationml.tags+xml"/>
  <Override PartName="/ppt/tags/tag3606.xml" ContentType="application/vnd.openxmlformats-officedocument.presentationml.tags+xml"/>
  <Override PartName="/ppt/tags/tag3607.xml" ContentType="application/vnd.openxmlformats-officedocument.presentationml.tags+xml"/>
  <Override PartName="/ppt/tags/tag3608.xml" ContentType="application/vnd.openxmlformats-officedocument.presentationml.tags+xml"/>
  <Override PartName="/ppt/tags/tag3609.xml" ContentType="application/vnd.openxmlformats-officedocument.presentationml.tags+xml"/>
  <Override PartName="/ppt/tags/tag361.xml" ContentType="application/vnd.openxmlformats-officedocument.presentationml.tags+xml"/>
  <Override PartName="/ppt/tags/tag3610.xml" ContentType="application/vnd.openxmlformats-officedocument.presentationml.tags+xml"/>
  <Override PartName="/ppt/tags/tag3611.xml" ContentType="application/vnd.openxmlformats-officedocument.presentationml.tags+xml"/>
  <Override PartName="/ppt/tags/tag3612.xml" ContentType="application/vnd.openxmlformats-officedocument.presentationml.tags+xml"/>
  <Override PartName="/ppt/tags/tag3613.xml" ContentType="application/vnd.openxmlformats-officedocument.presentationml.tags+xml"/>
  <Override PartName="/ppt/tags/tag3614.xml" ContentType="application/vnd.openxmlformats-officedocument.presentationml.tags+xml"/>
  <Override PartName="/ppt/tags/tag3615.xml" ContentType="application/vnd.openxmlformats-officedocument.presentationml.tags+xml"/>
  <Override PartName="/ppt/tags/tag3616.xml" ContentType="application/vnd.openxmlformats-officedocument.presentationml.tags+xml"/>
  <Override PartName="/ppt/tags/tag3617.xml" ContentType="application/vnd.openxmlformats-officedocument.presentationml.tags+xml"/>
  <Override PartName="/ppt/tags/tag3618.xml" ContentType="application/vnd.openxmlformats-officedocument.presentationml.tags+xml"/>
  <Override PartName="/ppt/tags/tag3619.xml" ContentType="application/vnd.openxmlformats-officedocument.presentationml.tags+xml"/>
  <Override PartName="/ppt/tags/tag362.xml" ContentType="application/vnd.openxmlformats-officedocument.presentationml.tags+xml"/>
  <Override PartName="/ppt/tags/tag3620.xml" ContentType="application/vnd.openxmlformats-officedocument.presentationml.tags+xml"/>
  <Override PartName="/ppt/tags/tag3621.xml" ContentType="application/vnd.openxmlformats-officedocument.presentationml.tags+xml"/>
  <Override PartName="/ppt/tags/tag3622.xml" ContentType="application/vnd.openxmlformats-officedocument.presentationml.tags+xml"/>
  <Override PartName="/ppt/tags/tag3623.xml" ContentType="application/vnd.openxmlformats-officedocument.presentationml.tags+xml"/>
  <Override PartName="/ppt/tags/tag3624.xml" ContentType="application/vnd.openxmlformats-officedocument.presentationml.tags+xml"/>
  <Override PartName="/ppt/tags/tag3625.xml" ContentType="application/vnd.openxmlformats-officedocument.presentationml.tags+xml"/>
  <Override PartName="/ppt/tags/tag3626.xml" ContentType="application/vnd.openxmlformats-officedocument.presentationml.tags+xml"/>
  <Override PartName="/ppt/tags/tag3627.xml" ContentType="application/vnd.openxmlformats-officedocument.presentationml.tags+xml"/>
  <Override PartName="/ppt/tags/tag3628.xml" ContentType="application/vnd.openxmlformats-officedocument.presentationml.tags+xml"/>
  <Override PartName="/ppt/tags/tag3629.xml" ContentType="application/vnd.openxmlformats-officedocument.presentationml.tags+xml"/>
  <Override PartName="/ppt/tags/tag363.xml" ContentType="application/vnd.openxmlformats-officedocument.presentationml.tags+xml"/>
  <Override PartName="/ppt/tags/tag3630.xml" ContentType="application/vnd.openxmlformats-officedocument.presentationml.tags+xml"/>
  <Override PartName="/ppt/tags/tag3631.xml" ContentType="application/vnd.openxmlformats-officedocument.presentationml.tags+xml"/>
  <Override PartName="/ppt/tags/tag3632.xml" ContentType="application/vnd.openxmlformats-officedocument.presentationml.tags+xml"/>
  <Override PartName="/ppt/tags/tag3633.xml" ContentType="application/vnd.openxmlformats-officedocument.presentationml.tags+xml"/>
  <Override PartName="/ppt/tags/tag3634.xml" ContentType="application/vnd.openxmlformats-officedocument.presentationml.tags+xml"/>
  <Override PartName="/ppt/tags/tag3635.xml" ContentType="application/vnd.openxmlformats-officedocument.presentationml.tags+xml"/>
  <Override PartName="/ppt/tags/tag3636.xml" ContentType="application/vnd.openxmlformats-officedocument.presentationml.tags+xml"/>
  <Override PartName="/ppt/tags/tag3637.xml" ContentType="application/vnd.openxmlformats-officedocument.presentationml.tags+xml"/>
  <Override PartName="/ppt/tags/tag3638.xml" ContentType="application/vnd.openxmlformats-officedocument.presentationml.tags+xml"/>
  <Override PartName="/ppt/tags/tag3639.xml" ContentType="application/vnd.openxmlformats-officedocument.presentationml.tags+xml"/>
  <Override PartName="/ppt/tags/tag364.xml" ContentType="application/vnd.openxmlformats-officedocument.presentationml.tags+xml"/>
  <Override PartName="/ppt/tags/tag3640.xml" ContentType="application/vnd.openxmlformats-officedocument.presentationml.tags+xml"/>
  <Override PartName="/ppt/tags/tag3641.xml" ContentType="application/vnd.openxmlformats-officedocument.presentationml.tags+xml"/>
  <Override PartName="/ppt/tags/tag3642.xml" ContentType="application/vnd.openxmlformats-officedocument.presentationml.tags+xml"/>
  <Override PartName="/ppt/tags/tag3643.xml" ContentType="application/vnd.openxmlformats-officedocument.presentationml.tags+xml"/>
  <Override PartName="/ppt/tags/tag3644.xml" ContentType="application/vnd.openxmlformats-officedocument.presentationml.tags+xml"/>
  <Override PartName="/ppt/tags/tag3645.xml" ContentType="application/vnd.openxmlformats-officedocument.presentationml.tags+xml"/>
  <Override PartName="/ppt/tags/tag3646.xml" ContentType="application/vnd.openxmlformats-officedocument.presentationml.tags+xml"/>
  <Override PartName="/ppt/tags/tag3647.xml" ContentType="application/vnd.openxmlformats-officedocument.presentationml.tags+xml"/>
  <Override PartName="/ppt/tags/tag3648.xml" ContentType="application/vnd.openxmlformats-officedocument.presentationml.tags+xml"/>
  <Override PartName="/ppt/tags/tag3649.xml" ContentType="application/vnd.openxmlformats-officedocument.presentationml.tags+xml"/>
  <Override PartName="/ppt/tags/tag365.xml" ContentType="application/vnd.openxmlformats-officedocument.presentationml.tags+xml"/>
  <Override PartName="/ppt/tags/tag3650.xml" ContentType="application/vnd.openxmlformats-officedocument.presentationml.tags+xml"/>
  <Override PartName="/ppt/tags/tag3651.xml" ContentType="application/vnd.openxmlformats-officedocument.presentationml.tags+xml"/>
  <Override PartName="/ppt/tags/tag3652.xml" ContentType="application/vnd.openxmlformats-officedocument.presentationml.tags+xml"/>
  <Override PartName="/ppt/tags/tag3653.xml" ContentType="application/vnd.openxmlformats-officedocument.presentationml.tags+xml"/>
  <Override PartName="/ppt/tags/tag3654.xml" ContentType="application/vnd.openxmlformats-officedocument.presentationml.tags+xml"/>
  <Override PartName="/ppt/tags/tag3655.xml" ContentType="application/vnd.openxmlformats-officedocument.presentationml.tags+xml"/>
  <Override PartName="/ppt/tags/tag3656.xml" ContentType="application/vnd.openxmlformats-officedocument.presentationml.tags+xml"/>
  <Override PartName="/ppt/tags/tag3657.xml" ContentType="application/vnd.openxmlformats-officedocument.presentationml.tags+xml"/>
  <Override PartName="/ppt/tags/tag3658.xml" ContentType="application/vnd.openxmlformats-officedocument.presentationml.tags+xml"/>
  <Override PartName="/ppt/tags/tag3659.xml" ContentType="application/vnd.openxmlformats-officedocument.presentationml.tags+xml"/>
  <Override PartName="/ppt/tags/tag366.xml" ContentType="application/vnd.openxmlformats-officedocument.presentationml.tags+xml"/>
  <Override PartName="/ppt/tags/tag3660.xml" ContentType="application/vnd.openxmlformats-officedocument.presentationml.tags+xml"/>
  <Override PartName="/ppt/tags/tag3661.xml" ContentType="application/vnd.openxmlformats-officedocument.presentationml.tags+xml"/>
  <Override PartName="/ppt/tags/tag3662.xml" ContentType="application/vnd.openxmlformats-officedocument.presentationml.tags+xml"/>
  <Override PartName="/ppt/tags/tag3663.xml" ContentType="application/vnd.openxmlformats-officedocument.presentationml.tags+xml"/>
  <Override PartName="/ppt/tags/tag3664.xml" ContentType="application/vnd.openxmlformats-officedocument.presentationml.tags+xml"/>
  <Override PartName="/ppt/tags/tag3665.xml" ContentType="application/vnd.openxmlformats-officedocument.presentationml.tags+xml"/>
  <Override PartName="/ppt/tags/tag3666.xml" ContentType="application/vnd.openxmlformats-officedocument.presentationml.tags+xml"/>
  <Override PartName="/ppt/tags/tag3667.xml" ContentType="application/vnd.openxmlformats-officedocument.presentationml.tags+xml"/>
  <Override PartName="/ppt/tags/tag3668.xml" ContentType="application/vnd.openxmlformats-officedocument.presentationml.tags+xml"/>
  <Override PartName="/ppt/tags/tag3669.xml" ContentType="application/vnd.openxmlformats-officedocument.presentationml.tags+xml"/>
  <Override PartName="/ppt/tags/tag367.xml" ContentType="application/vnd.openxmlformats-officedocument.presentationml.tags+xml"/>
  <Override PartName="/ppt/tags/tag3670.xml" ContentType="application/vnd.openxmlformats-officedocument.presentationml.tags+xml"/>
  <Override PartName="/ppt/tags/tag3671.xml" ContentType="application/vnd.openxmlformats-officedocument.presentationml.tags+xml"/>
  <Override PartName="/ppt/tags/tag3672.xml" ContentType="application/vnd.openxmlformats-officedocument.presentationml.tags+xml"/>
  <Override PartName="/ppt/tags/tag3673.xml" ContentType="application/vnd.openxmlformats-officedocument.presentationml.tags+xml"/>
  <Override PartName="/ppt/tags/tag3674.xml" ContentType="application/vnd.openxmlformats-officedocument.presentationml.tags+xml"/>
  <Override PartName="/ppt/tags/tag3675.xml" ContentType="application/vnd.openxmlformats-officedocument.presentationml.tags+xml"/>
  <Override PartName="/ppt/tags/tag3676.xml" ContentType="application/vnd.openxmlformats-officedocument.presentationml.tags+xml"/>
  <Override PartName="/ppt/tags/tag3677.xml" ContentType="application/vnd.openxmlformats-officedocument.presentationml.tags+xml"/>
  <Override PartName="/ppt/tags/tag3678.xml" ContentType="application/vnd.openxmlformats-officedocument.presentationml.tags+xml"/>
  <Override PartName="/ppt/tags/tag3679.xml" ContentType="application/vnd.openxmlformats-officedocument.presentationml.tags+xml"/>
  <Override PartName="/ppt/tags/tag368.xml" ContentType="application/vnd.openxmlformats-officedocument.presentationml.tags+xml"/>
  <Override PartName="/ppt/tags/tag3680.xml" ContentType="application/vnd.openxmlformats-officedocument.presentationml.tags+xml"/>
  <Override PartName="/ppt/tags/tag3681.xml" ContentType="application/vnd.openxmlformats-officedocument.presentationml.tags+xml"/>
  <Override PartName="/ppt/tags/tag3682.xml" ContentType="application/vnd.openxmlformats-officedocument.presentationml.tags+xml"/>
  <Override PartName="/ppt/tags/tag3683.xml" ContentType="application/vnd.openxmlformats-officedocument.presentationml.tags+xml"/>
  <Override PartName="/ppt/tags/tag3684.xml" ContentType="application/vnd.openxmlformats-officedocument.presentationml.tags+xml"/>
  <Override PartName="/ppt/tags/tag3685.xml" ContentType="application/vnd.openxmlformats-officedocument.presentationml.tags+xml"/>
  <Override PartName="/ppt/tags/tag3686.xml" ContentType="application/vnd.openxmlformats-officedocument.presentationml.tags+xml"/>
  <Override PartName="/ppt/tags/tag3687.xml" ContentType="application/vnd.openxmlformats-officedocument.presentationml.tags+xml"/>
  <Override PartName="/ppt/tags/tag3688.xml" ContentType="application/vnd.openxmlformats-officedocument.presentationml.tags+xml"/>
  <Override PartName="/ppt/tags/tag3689.xml" ContentType="application/vnd.openxmlformats-officedocument.presentationml.tags+xml"/>
  <Override PartName="/ppt/tags/tag369.xml" ContentType="application/vnd.openxmlformats-officedocument.presentationml.tags+xml"/>
  <Override PartName="/ppt/tags/tag3690.xml" ContentType="application/vnd.openxmlformats-officedocument.presentationml.tags+xml"/>
  <Override PartName="/ppt/tags/tag3691.xml" ContentType="application/vnd.openxmlformats-officedocument.presentationml.tags+xml"/>
  <Override PartName="/ppt/tags/tag3692.xml" ContentType="application/vnd.openxmlformats-officedocument.presentationml.tags+xml"/>
  <Override PartName="/ppt/tags/tag3693.xml" ContentType="application/vnd.openxmlformats-officedocument.presentationml.tags+xml"/>
  <Override PartName="/ppt/tags/tag3694.xml" ContentType="application/vnd.openxmlformats-officedocument.presentationml.tags+xml"/>
  <Override PartName="/ppt/tags/tag3695.xml" ContentType="application/vnd.openxmlformats-officedocument.presentationml.tags+xml"/>
  <Override PartName="/ppt/tags/tag3696.xml" ContentType="application/vnd.openxmlformats-officedocument.presentationml.tags+xml"/>
  <Override PartName="/ppt/tags/tag3697.xml" ContentType="application/vnd.openxmlformats-officedocument.presentationml.tags+xml"/>
  <Override PartName="/ppt/tags/tag3698.xml" ContentType="application/vnd.openxmlformats-officedocument.presentationml.tags+xml"/>
  <Override PartName="/ppt/tags/tag369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00.xml" ContentType="application/vnd.openxmlformats-officedocument.presentationml.tags+xml"/>
  <Override PartName="/ppt/tags/tag3701.xml" ContentType="application/vnd.openxmlformats-officedocument.presentationml.tags+xml"/>
  <Override PartName="/ppt/tags/tag3702.xml" ContentType="application/vnd.openxmlformats-officedocument.presentationml.tags+xml"/>
  <Override PartName="/ppt/tags/tag3703.xml" ContentType="application/vnd.openxmlformats-officedocument.presentationml.tags+xml"/>
  <Override PartName="/ppt/tags/tag3704.xml" ContentType="application/vnd.openxmlformats-officedocument.presentationml.tags+xml"/>
  <Override PartName="/ppt/tags/tag3705.xml" ContentType="application/vnd.openxmlformats-officedocument.presentationml.tags+xml"/>
  <Override PartName="/ppt/tags/tag3706.xml" ContentType="application/vnd.openxmlformats-officedocument.presentationml.tags+xml"/>
  <Override PartName="/ppt/tags/tag3707.xml" ContentType="application/vnd.openxmlformats-officedocument.presentationml.tags+xml"/>
  <Override PartName="/ppt/tags/tag3708.xml" ContentType="application/vnd.openxmlformats-officedocument.presentationml.tags+xml"/>
  <Override PartName="/ppt/tags/tag3709.xml" ContentType="application/vnd.openxmlformats-officedocument.presentationml.tags+xml"/>
  <Override PartName="/ppt/tags/tag371.xml" ContentType="application/vnd.openxmlformats-officedocument.presentationml.tags+xml"/>
  <Override PartName="/ppt/tags/tag3710.xml" ContentType="application/vnd.openxmlformats-officedocument.presentationml.tags+xml"/>
  <Override PartName="/ppt/tags/tag3711.xml" ContentType="application/vnd.openxmlformats-officedocument.presentationml.tags+xml"/>
  <Override PartName="/ppt/tags/tag3712.xml" ContentType="application/vnd.openxmlformats-officedocument.presentationml.tags+xml"/>
  <Override PartName="/ppt/tags/tag3713.xml" ContentType="application/vnd.openxmlformats-officedocument.presentationml.tags+xml"/>
  <Override PartName="/ppt/tags/tag3714.xml" ContentType="application/vnd.openxmlformats-officedocument.presentationml.tags+xml"/>
  <Override PartName="/ppt/tags/tag3715.xml" ContentType="application/vnd.openxmlformats-officedocument.presentationml.tags+xml"/>
  <Override PartName="/ppt/tags/tag3716.xml" ContentType="application/vnd.openxmlformats-officedocument.presentationml.tags+xml"/>
  <Override PartName="/ppt/tags/tag3717.xml" ContentType="application/vnd.openxmlformats-officedocument.presentationml.tags+xml"/>
  <Override PartName="/ppt/tags/tag3718.xml" ContentType="application/vnd.openxmlformats-officedocument.presentationml.tags+xml"/>
  <Override PartName="/ppt/tags/tag3719.xml" ContentType="application/vnd.openxmlformats-officedocument.presentationml.tags+xml"/>
  <Override PartName="/ppt/tags/tag372.xml" ContentType="application/vnd.openxmlformats-officedocument.presentationml.tags+xml"/>
  <Override PartName="/ppt/tags/tag3720.xml" ContentType="application/vnd.openxmlformats-officedocument.presentationml.tags+xml"/>
  <Override PartName="/ppt/tags/tag3721.xml" ContentType="application/vnd.openxmlformats-officedocument.presentationml.tags+xml"/>
  <Override PartName="/ppt/tags/tag3722.xml" ContentType="application/vnd.openxmlformats-officedocument.presentationml.tags+xml"/>
  <Override PartName="/ppt/tags/tag3723.xml" ContentType="application/vnd.openxmlformats-officedocument.presentationml.tags+xml"/>
  <Override PartName="/ppt/tags/tag3724.xml" ContentType="application/vnd.openxmlformats-officedocument.presentationml.tags+xml"/>
  <Override PartName="/ppt/tags/tag3725.xml" ContentType="application/vnd.openxmlformats-officedocument.presentationml.tags+xml"/>
  <Override PartName="/ppt/tags/tag3726.xml" ContentType="application/vnd.openxmlformats-officedocument.presentationml.tags+xml"/>
  <Override PartName="/ppt/tags/tag3727.xml" ContentType="application/vnd.openxmlformats-officedocument.presentationml.tags+xml"/>
  <Override PartName="/ppt/tags/tag3728.xml" ContentType="application/vnd.openxmlformats-officedocument.presentationml.tags+xml"/>
  <Override PartName="/ppt/tags/tag3729.xml" ContentType="application/vnd.openxmlformats-officedocument.presentationml.tags+xml"/>
  <Override PartName="/ppt/tags/tag373.xml" ContentType="application/vnd.openxmlformats-officedocument.presentationml.tags+xml"/>
  <Override PartName="/ppt/tags/tag3730.xml" ContentType="application/vnd.openxmlformats-officedocument.presentationml.tags+xml"/>
  <Override PartName="/ppt/tags/tag3731.xml" ContentType="application/vnd.openxmlformats-officedocument.presentationml.tags+xml"/>
  <Override PartName="/ppt/tags/tag3732.xml" ContentType="application/vnd.openxmlformats-officedocument.presentationml.tags+xml"/>
  <Override PartName="/ppt/tags/tag3733.xml" ContentType="application/vnd.openxmlformats-officedocument.presentationml.tags+xml"/>
  <Override PartName="/ppt/tags/tag3734.xml" ContentType="application/vnd.openxmlformats-officedocument.presentationml.tags+xml"/>
  <Override PartName="/ppt/tags/tag3735.xml" ContentType="application/vnd.openxmlformats-officedocument.presentationml.tags+xml"/>
  <Override PartName="/ppt/tags/tag3736.xml" ContentType="application/vnd.openxmlformats-officedocument.presentationml.tags+xml"/>
  <Override PartName="/ppt/tags/tag3737.xml" ContentType="application/vnd.openxmlformats-officedocument.presentationml.tags+xml"/>
  <Override PartName="/ppt/tags/tag3738.xml" ContentType="application/vnd.openxmlformats-officedocument.presentationml.tags+xml"/>
  <Override PartName="/ppt/tags/tag3739.xml" ContentType="application/vnd.openxmlformats-officedocument.presentationml.tags+xml"/>
  <Override PartName="/ppt/tags/tag374.xml" ContentType="application/vnd.openxmlformats-officedocument.presentationml.tags+xml"/>
  <Override PartName="/ppt/tags/tag3740.xml" ContentType="application/vnd.openxmlformats-officedocument.presentationml.tags+xml"/>
  <Override PartName="/ppt/tags/tag3741.xml" ContentType="application/vnd.openxmlformats-officedocument.presentationml.tags+xml"/>
  <Override PartName="/ppt/tags/tag3742.xml" ContentType="application/vnd.openxmlformats-officedocument.presentationml.tags+xml"/>
  <Override PartName="/ppt/tags/tag3743.xml" ContentType="application/vnd.openxmlformats-officedocument.presentationml.tags+xml"/>
  <Override PartName="/ppt/tags/tag3744.xml" ContentType="application/vnd.openxmlformats-officedocument.presentationml.tags+xml"/>
  <Override PartName="/ppt/tags/tag3745.xml" ContentType="application/vnd.openxmlformats-officedocument.presentationml.tags+xml"/>
  <Override PartName="/ppt/tags/tag3746.xml" ContentType="application/vnd.openxmlformats-officedocument.presentationml.tags+xml"/>
  <Override PartName="/ppt/tags/tag3747.xml" ContentType="application/vnd.openxmlformats-officedocument.presentationml.tags+xml"/>
  <Override PartName="/ppt/tags/tag3748.xml" ContentType="application/vnd.openxmlformats-officedocument.presentationml.tags+xml"/>
  <Override PartName="/ppt/tags/tag3749.xml" ContentType="application/vnd.openxmlformats-officedocument.presentationml.tags+xml"/>
  <Override PartName="/ppt/tags/tag375.xml" ContentType="application/vnd.openxmlformats-officedocument.presentationml.tags+xml"/>
  <Override PartName="/ppt/tags/tag3750.xml" ContentType="application/vnd.openxmlformats-officedocument.presentationml.tags+xml"/>
  <Override PartName="/ppt/tags/tag3751.xml" ContentType="application/vnd.openxmlformats-officedocument.presentationml.tags+xml"/>
  <Override PartName="/ppt/tags/tag3752.xml" ContentType="application/vnd.openxmlformats-officedocument.presentationml.tags+xml"/>
  <Override PartName="/ppt/tags/tag3753.xml" ContentType="application/vnd.openxmlformats-officedocument.presentationml.tags+xml"/>
  <Override PartName="/ppt/tags/tag3754.xml" ContentType="application/vnd.openxmlformats-officedocument.presentationml.tags+xml"/>
  <Override PartName="/ppt/tags/tag3755.xml" ContentType="application/vnd.openxmlformats-officedocument.presentationml.tags+xml"/>
  <Override PartName="/ppt/tags/tag3756.xml" ContentType="application/vnd.openxmlformats-officedocument.presentationml.tags+xml"/>
  <Override PartName="/ppt/tags/tag3757.xml" ContentType="application/vnd.openxmlformats-officedocument.presentationml.tags+xml"/>
  <Override PartName="/ppt/tags/tag3758.xml" ContentType="application/vnd.openxmlformats-officedocument.presentationml.tags+xml"/>
  <Override PartName="/ppt/tags/tag3759.xml" ContentType="application/vnd.openxmlformats-officedocument.presentationml.tags+xml"/>
  <Override PartName="/ppt/tags/tag376.xml" ContentType="application/vnd.openxmlformats-officedocument.presentationml.tags+xml"/>
  <Override PartName="/ppt/tags/tag3760.xml" ContentType="application/vnd.openxmlformats-officedocument.presentationml.tags+xml"/>
  <Override PartName="/ppt/tags/tag3761.xml" ContentType="application/vnd.openxmlformats-officedocument.presentationml.tags+xml"/>
  <Override PartName="/ppt/tags/tag3762.xml" ContentType="application/vnd.openxmlformats-officedocument.presentationml.tags+xml"/>
  <Override PartName="/ppt/tags/tag3763.xml" ContentType="application/vnd.openxmlformats-officedocument.presentationml.tags+xml"/>
  <Override PartName="/ppt/tags/tag3764.xml" ContentType="application/vnd.openxmlformats-officedocument.presentationml.tags+xml"/>
  <Override PartName="/ppt/tags/tag3765.xml" ContentType="application/vnd.openxmlformats-officedocument.presentationml.tags+xml"/>
  <Override PartName="/ppt/tags/tag3766.xml" ContentType="application/vnd.openxmlformats-officedocument.presentationml.tags+xml"/>
  <Override PartName="/ppt/tags/tag3767.xml" ContentType="application/vnd.openxmlformats-officedocument.presentationml.tags+xml"/>
  <Override PartName="/ppt/tags/tag3768.xml" ContentType="application/vnd.openxmlformats-officedocument.presentationml.tags+xml"/>
  <Override PartName="/ppt/tags/tag3769.xml" ContentType="application/vnd.openxmlformats-officedocument.presentationml.tags+xml"/>
  <Override PartName="/ppt/tags/tag377.xml" ContentType="application/vnd.openxmlformats-officedocument.presentationml.tags+xml"/>
  <Override PartName="/ppt/tags/tag3770.xml" ContentType="application/vnd.openxmlformats-officedocument.presentationml.tags+xml"/>
  <Override PartName="/ppt/tags/tag3771.xml" ContentType="application/vnd.openxmlformats-officedocument.presentationml.tags+xml"/>
  <Override PartName="/ppt/tags/tag3772.xml" ContentType="application/vnd.openxmlformats-officedocument.presentationml.tags+xml"/>
  <Override PartName="/ppt/tags/tag3773.xml" ContentType="application/vnd.openxmlformats-officedocument.presentationml.tags+xml"/>
  <Override PartName="/ppt/tags/tag3774.xml" ContentType="application/vnd.openxmlformats-officedocument.presentationml.tags+xml"/>
  <Override PartName="/ppt/tags/tag3775.xml" ContentType="application/vnd.openxmlformats-officedocument.presentationml.tags+xml"/>
  <Override PartName="/ppt/tags/tag3776.xml" ContentType="application/vnd.openxmlformats-officedocument.presentationml.tags+xml"/>
  <Override PartName="/ppt/tags/tag3777.xml" ContentType="application/vnd.openxmlformats-officedocument.presentationml.tags+xml"/>
  <Override PartName="/ppt/tags/tag3778.xml" ContentType="application/vnd.openxmlformats-officedocument.presentationml.tags+xml"/>
  <Override PartName="/ppt/tags/tag3779.xml" ContentType="application/vnd.openxmlformats-officedocument.presentationml.tags+xml"/>
  <Override PartName="/ppt/tags/tag378.xml" ContentType="application/vnd.openxmlformats-officedocument.presentationml.tags+xml"/>
  <Override PartName="/ppt/tags/tag3780.xml" ContentType="application/vnd.openxmlformats-officedocument.presentationml.tags+xml"/>
  <Override PartName="/ppt/tags/tag3781.xml" ContentType="application/vnd.openxmlformats-officedocument.presentationml.tags+xml"/>
  <Override PartName="/ppt/tags/tag3782.xml" ContentType="application/vnd.openxmlformats-officedocument.presentationml.tags+xml"/>
  <Override PartName="/ppt/tags/tag3783.xml" ContentType="application/vnd.openxmlformats-officedocument.presentationml.tags+xml"/>
  <Override PartName="/ppt/tags/tag3784.xml" ContentType="application/vnd.openxmlformats-officedocument.presentationml.tags+xml"/>
  <Override PartName="/ppt/tags/tag3785.xml" ContentType="application/vnd.openxmlformats-officedocument.presentationml.tags+xml"/>
  <Override PartName="/ppt/tags/tag3786.xml" ContentType="application/vnd.openxmlformats-officedocument.presentationml.tags+xml"/>
  <Override PartName="/ppt/tags/tag3787.xml" ContentType="application/vnd.openxmlformats-officedocument.presentationml.tags+xml"/>
  <Override PartName="/ppt/tags/tag3788.xml" ContentType="application/vnd.openxmlformats-officedocument.presentationml.tags+xml"/>
  <Override PartName="/ppt/tags/tag3789.xml" ContentType="application/vnd.openxmlformats-officedocument.presentationml.tags+xml"/>
  <Override PartName="/ppt/tags/tag379.xml" ContentType="application/vnd.openxmlformats-officedocument.presentationml.tags+xml"/>
  <Override PartName="/ppt/tags/tag3790.xml" ContentType="application/vnd.openxmlformats-officedocument.presentationml.tags+xml"/>
  <Override PartName="/ppt/tags/tag3791.xml" ContentType="application/vnd.openxmlformats-officedocument.presentationml.tags+xml"/>
  <Override PartName="/ppt/tags/tag3792.xml" ContentType="application/vnd.openxmlformats-officedocument.presentationml.tags+xml"/>
  <Override PartName="/ppt/tags/tag3793.xml" ContentType="application/vnd.openxmlformats-officedocument.presentationml.tags+xml"/>
  <Override PartName="/ppt/tags/tag3794.xml" ContentType="application/vnd.openxmlformats-officedocument.presentationml.tags+xml"/>
  <Override PartName="/ppt/tags/tag3795.xml" ContentType="application/vnd.openxmlformats-officedocument.presentationml.tags+xml"/>
  <Override PartName="/ppt/tags/tag3796.xml" ContentType="application/vnd.openxmlformats-officedocument.presentationml.tags+xml"/>
  <Override PartName="/ppt/tags/tag3797.xml" ContentType="application/vnd.openxmlformats-officedocument.presentationml.tags+xml"/>
  <Override PartName="/ppt/tags/tag3798.xml" ContentType="application/vnd.openxmlformats-officedocument.presentationml.tags+xml"/>
  <Override PartName="/ppt/tags/tag379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00.xml" ContentType="application/vnd.openxmlformats-officedocument.presentationml.tags+xml"/>
  <Override PartName="/ppt/tags/tag3801.xml" ContentType="application/vnd.openxmlformats-officedocument.presentationml.tags+xml"/>
  <Override PartName="/ppt/tags/tag3802.xml" ContentType="application/vnd.openxmlformats-officedocument.presentationml.tags+xml"/>
  <Override PartName="/ppt/tags/tag3803.xml" ContentType="application/vnd.openxmlformats-officedocument.presentationml.tags+xml"/>
  <Override PartName="/ppt/tags/tag3804.xml" ContentType="application/vnd.openxmlformats-officedocument.presentationml.tags+xml"/>
  <Override PartName="/ppt/tags/tag3805.xml" ContentType="application/vnd.openxmlformats-officedocument.presentationml.tags+xml"/>
  <Override PartName="/ppt/tags/tag3806.xml" ContentType="application/vnd.openxmlformats-officedocument.presentationml.tags+xml"/>
  <Override PartName="/ppt/tags/tag3807.xml" ContentType="application/vnd.openxmlformats-officedocument.presentationml.tags+xml"/>
  <Override PartName="/ppt/tags/tag3808.xml" ContentType="application/vnd.openxmlformats-officedocument.presentationml.tags+xml"/>
  <Override PartName="/ppt/tags/tag3809.xml" ContentType="application/vnd.openxmlformats-officedocument.presentationml.tags+xml"/>
  <Override PartName="/ppt/tags/tag381.xml" ContentType="application/vnd.openxmlformats-officedocument.presentationml.tags+xml"/>
  <Override PartName="/ppt/tags/tag3810.xml" ContentType="application/vnd.openxmlformats-officedocument.presentationml.tags+xml"/>
  <Override PartName="/ppt/tags/tag3811.xml" ContentType="application/vnd.openxmlformats-officedocument.presentationml.tags+xml"/>
  <Override PartName="/ppt/tags/tag3812.xml" ContentType="application/vnd.openxmlformats-officedocument.presentationml.tags+xml"/>
  <Override PartName="/ppt/tags/tag3813.xml" ContentType="application/vnd.openxmlformats-officedocument.presentationml.tags+xml"/>
  <Override PartName="/ppt/tags/tag3814.xml" ContentType="application/vnd.openxmlformats-officedocument.presentationml.tags+xml"/>
  <Override PartName="/ppt/tags/tag3815.xml" ContentType="application/vnd.openxmlformats-officedocument.presentationml.tags+xml"/>
  <Override PartName="/ppt/tags/tag3816.xml" ContentType="application/vnd.openxmlformats-officedocument.presentationml.tags+xml"/>
  <Override PartName="/ppt/tags/tag3817.xml" ContentType="application/vnd.openxmlformats-officedocument.presentationml.tags+xml"/>
  <Override PartName="/ppt/tags/tag3818.xml" ContentType="application/vnd.openxmlformats-officedocument.presentationml.tags+xml"/>
  <Override PartName="/ppt/tags/tag3819.xml" ContentType="application/vnd.openxmlformats-officedocument.presentationml.tags+xml"/>
  <Override PartName="/ppt/tags/tag382.xml" ContentType="application/vnd.openxmlformats-officedocument.presentationml.tags+xml"/>
  <Override PartName="/ppt/tags/tag3820.xml" ContentType="application/vnd.openxmlformats-officedocument.presentationml.tags+xml"/>
  <Override PartName="/ppt/tags/tag3821.xml" ContentType="application/vnd.openxmlformats-officedocument.presentationml.tags+xml"/>
  <Override PartName="/ppt/tags/tag3822.xml" ContentType="application/vnd.openxmlformats-officedocument.presentationml.tags+xml"/>
  <Override PartName="/ppt/tags/tag3823.xml" ContentType="application/vnd.openxmlformats-officedocument.presentationml.tags+xml"/>
  <Override PartName="/ppt/tags/tag3824.xml" ContentType="application/vnd.openxmlformats-officedocument.presentationml.tags+xml"/>
  <Override PartName="/ppt/tags/tag3825.xml" ContentType="application/vnd.openxmlformats-officedocument.presentationml.tags+xml"/>
  <Override PartName="/ppt/tags/tag3826.xml" ContentType="application/vnd.openxmlformats-officedocument.presentationml.tags+xml"/>
  <Override PartName="/ppt/tags/tag3827.xml" ContentType="application/vnd.openxmlformats-officedocument.presentationml.tags+xml"/>
  <Override PartName="/ppt/tags/tag3828.xml" ContentType="application/vnd.openxmlformats-officedocument.presentationml.tags+xml"/>
  <Override PartName="/ppt/tags/tag3829.xml" ContentType="application/vnd.openxmlformats-officedocument.presentationml.tags+xml"/>
  <Override PartName="/ppt/tags/tag383.xml" ContentType="application/vnd.openxmlformats-officedocument.presentationml.tags+xml"/>
  <Override PartName="/ppt/tags/tag3830.xml" ContentType="application/vnd.openxmlformats-officedocument.presentationml.tags+xml"/>
  <Override PartName="/ppt/tags/tag3831.xml" ContentType="application/vnd.openxmlformats-officedocument.presentationml.tags+xml"/>
  <Override PartName="/ppt/tags/tag3832.xml" ContentType="application/vnd.openxmlformats-officedocument.presentationml.tags+xml"/>
  <Override PartName="/ppt/tags/tag3833.xml" ContentType="application/vnd.openxmlformats-officedocument.presentationml.tags+xml"/>
  <Override PartName="/ppt/tags/tag3834.xml" ContentType="application/vnd.openxmlformats-officedocument.presentationml.tags+xml"/>
  <Override PartName="/ppt/tags/tag3835.xml" ContentType="application/vnd.openxmlformats-officedocument.presentationml.tags+xml"/>
  <Override PartName="/ppt/tags/tag3836.xml" ContentType="application/vnd.openxmlformats-officedocument.presentationml.tags+xml"/>
  <Override PartName="/ppt/tags/tag3837.xml" ContentType="application/vnd.openxmlformats-officedocument.presentationml.tags+xml"/>
  <Override PartName="/ppt/tags/tag3838.xml" ContentType="application/vnd.openxmlformats-officedocument.presentationml.tags+xml"/>
  <Override PartName="/ppt/tags/tag3839.xml" ContentType="application/vnd.openxmlformats-officedocument.presentationml.tags+xml"/>
  <Override PartName="/ppt/tags/tag384.xml" ContentType="application/vnd.openxmlformats-officedocument.presentationml.tags+xml"/>
  <Override PartName="/ppt/tags/tag3840.xml" ContentType="application/vnd.openxmlformats-officedocument.presentationml.tags+xml"/>
  <Override PartName="/ppt/tags/tag3841.xml" ContentType="application/vnd.openxmlformats-officedocument.presentationml.tags+xml"/>
  <Override PartName="/ppt/tags/tag3842.xml" ContentType="application/vnd.openxmlformats-officedocument.presentationml.tags+xml"/>
  <Override PartName="/ppt/tags/tag3843.xml" ContentType="application/vnd.openxmlformats-officedocument.presentationml.tags+xml"/>
  <Override PartName="/ppt/tags/tag3844.xml" ContentType="application/vnd.openxmlformats-officedocument.presentationml.tags+xml"/>
  <Override PartName="/ppt/tags/tag3845.xml" ContentType="application/vnd.openxmlformats-officedocument.presentationml.tags+xml"/>
  <Override PartName="/ppt/tags/tag3846.xml" ContentType="application/vnd.openxmlformats-officedocument.presentationml.tags+xml"/>
  <Override PartName="/ppt/tags/tag3847.xml" ContentType="application/vnd.openxmlformats-officedocument.presentationml.tags+xml"/>
  <Override PartName="/ppt/tags/tag3848.xml" ContentType="application/vnd.openxmlformats-officedocument.presentationml.tags+xml"/>
  <Override PartName="/ppt/tags/tag3849.xml" ContentType="application/vnd.openxmlformats-officedocument.presentationml.tags+xml"/>
  <Override PartName="/ppt/tags/tag385.xml" ContentType="application/vnd.openxmlformats-officedocument.presentationml.tags+xml"/>
  <Override PartName="/ppt/tags/tag3850.xml" ContentType="application/vnd.openxmlformats-officedocument.presentationml.tags+xml"/>
  <Override PartName="/ppt/tags/tag3851.xml" ContentType="application/vnd.openxmlformats-officedocument.presentationml.tags+xml"/>
  <Override PartName="/ppt/tags/tag3852.xml" ContentType="application/vnd.openxmlformats-officedocument.presentationml.tags+xml"/>
  <Override PartName="/ppt/tags/tag3853.xml" ContentType="application/vnd.openxmlformats-officedocument.presentationml.tags+xml"/>
  <Override PartName="/ppt/tags/tag3854.xml" ContentType="application/vnd.openxmlformats-officedocument.presentationml.tags+xml"/>
  <Override PartName="/ppt/tags/tag3855.xml" ContentType="application/vnd.openxmlformats-officedocument.presentationml.tags+xml"/>
  <Override PartName="/ppt/tags/tag3856.xml" ContentType="application/vnd.openxmlformats-officedocument.presentationml.tags+xml"/>
  <Override PartName="/ppt/tags/tag3857.xml" ContentType="application/vnd.openxmlformats-officedocument.presentationml.tags+xml"/>
  <Override PartName="/ppt/tags/tag3858.xml" ContentType="application/vnd.openxmlformats-officedocument.presentationml.tags+xml"/>
  <Override PartName="/ppt/tags/tag3859.xml" ContentType="application/vnd.openxmlformats-officedocument.presentationml.tags+xml"/>
  <Override PartName="/ppt/tags/tag386.xml" ContentType="application/vnd.openxmlformats-officedocument.presentationml.tags+xml"/>
  <Override PartName="/ppt/tags/tag3860.xml" ContentType="application/vnd.openxmlformats-officedocument.presentationml.tags+xml"/>
  <Override PartName="/ppt/tags/tag3861.xml" ContentType="application/vnd.openxmlformats-officedocument.presentationml.tags+xml"/>
  <Override PartName="/ppt/tags/tag3862.xml" ContentType="application/vnd.openxmlformats-officedocument.presentationml.tags+xml"/>
  <Override PartName="/ppt/tags/tag3863.xml" ContentType="application/vnd.openxmlformats-officedocument.presentationml.tags+xml"/>
  <Override PartName="/ppt/tags/tag3864.xml" ContentType="application/vnd.openxmlformats-officedocument.presentationml.tags+xml"/>
  <Override PartName="/ppt/tags/tag3865.xml" ContentType="application/vnd.openxmlformats-officedocument.presentationml.tags+xml"/>
  <Override PartName="/ppt/tags/tag3866.xml" ContentType="application/vnd.openxmlformats-officedocument.presentationml.tags+xml"/>
  <Override PartName="/ppt/tags/tag3867.xml" ContentType="application/vnd.openxmlformats-officedocument.presentationml.tags+xml"/>
  <Override PartName="/ppt/tags/tag3868.xml" ContentType="application/vnd.openxmlformats-officedocument.presentationml.tags+xml"/>
  <Override PartName="/ppt/tags/tag3869.xml" ContentType="application/vnd.openxmlformats-officedocument.presentationml.tags+xml"/>
  <Override PartName="/ppt/tags/tag387.xml" ContentType="application/vnd.openxmlformats-officedocument.presentationml.tags+xml"/>
  <Override PartName="/ppt/tags/tag3870.xml" ContentType="application/vnd.openxmlformats-officedocument.presentationml.tags+xml"/>
  <Override PartName="/ppt/tags/tag3871.xml" ContentType="application/vnd.openxmlformats-officedocument.presentationml.tags+xml"/>
  <Override PartName="/ppt/tags/tag3872.xml" ContentType="application/vnd.openxmlformats-officedocument.presentationml.tags+xml"/>
  <Override PartName="/ppt/tags/tag3873.xml" ContentType="application/vnd.openxmlformats-officedocument.presentationml.tags+xml"/>
  <Override PartName="/ppt/tags/tag3874.xml" ContentType="application/vnd.openxmlformats-officedocument.presentationml.tags+xml"/>
  <Override PartName="/ppt/tags/tag3875.xml" ContentType="application/vnd.openxmlformats-officedocument.presentationml.tags+xml"/>
  <Override PartName="/ppt/tags/tag3876.xml" ContentType="application/vnd.openxmlformats-officedocument.presentationml.tags+xml"/>
  <Override PartName="/ppt/tags/tag3877.xml" ContentType="application/vnd.openxmlformats-officedocument.presentationml.tags+xml"/>
  <Override PartName="/ppt/tags/tag3878.xml" ContentType="application/vnd.openxmlformats-officedocument.presentationml.tags+xml"/>
  <Override PartName="/ppt/tags/tag3879.xml" ContentType="application/vnd.openxmlformats-officedocument.presentationml.tags+xml"/>
  <Override PartName="/ppt/tags/tag388.xml" ContentType="application/vnd.openxmlformats-officedocument.presentationml.tags+xml"/>
  <Override PartName="/ppt/tags/tag3880.xml" ContentType="application/vnd.openxmlformats-officedocument.presentationml.tags+xml"/>
  <Override PartName="/ppt/tags/tag3881.xml" ContentType="application/vnd.openxmlformats-officedocument.presentationml.tags+xml"/>
  <Override PartName="/ppt/tags/tag3882.xml" ContentType="application/vnd.openxmlformats-officedocument.presentationml.tags+xml"/>
  <Override PartName="/ppt/tags/tag3883.xml" ContentType="application/vnd.openxmlformats-officedocument.presentationml.tags+xml"/>
  <Override PartName="/ppt/tags/tag3884.xml" ContentType="application/vnd.openxmlformats-officedocument.presentationml.tags+xml"/>
  <Override PartName="/ppt/tags/tag3885.xml" ContentType="application/vnd.openxmlformats-officedocument.presentationml.tags+xml"/>
  <Override PartName="/ppt/tags/tag3886.xml" ContentType="application/vnd.openxmlformats-officedocument.presentationml.tags+xml"/>
  <Override PartName="/ppt/tags/tag3887.xml" ContentType="application/vnd.openxmlformats-officedocument.presentationml.tags+xml"/>
  <Override PartName="/ppt/tags/tag3888.xml" ContentType="application/vnd.openxmlformats-officedocument.presentationml.tags+xml"/>
  <Override PartName="/ppt/tags/tag3889.xml" ContentType="application/vnd.openxmlformats-officedocument.presentationml.tags+xml"/>
  <Override PartName="/ppt/tags/tag389.xml" ContentType="application/vnd.openxmlformats-officedocument.presentationml.tags+xml"/>
  <Override PartName="/ppt/tags/tag3890.xml" ContentType="application/vnd.openxmlformats-officedocument.presentationml.tags+xml"/>
  <Override PartName="/ppt/tags/tag3891.xml" ContentType="application/vnd.openxmlformats-officedocument.presentationml.tags+xml"/>
  <Override PartName="/ppt/tags/tag3892.xml" ContentType="application/vnd.openxmlformats-officedocument.presentationml.tags+xml"/>
  <Override PartName="/ppt/tags/tag3893.xml" ContentType="application/vnd.openxmlformats-officedocument.presentationml.tags+xml"/>
  <Override PartName="/ppt/tags/tag3894.xml" ContentType="application/vnd.openxmlformats-officedocument.presentationml.tags+xml"/>
  <Override PartName="/ppt/tags/tag3895.xml" ContentType="application/vnd.openxmlformats-officedocument.presentationml.tags+xml"/>
  <Override PartName="/ppt/tags/tag3896.xml" ContentType="application/vnd.openxmlformats-officedocument.presentationml.tags+xml"/>
  <Override PartName="/ppt/tags/tag3897.xml" ContentType="application/vnd.openxmlformats-officedocument.presentationml.tags+xml"/>
  <Override PartName="/ppt/tags/tag3898.xml" ContentType="application/vnd.openxmlformats-officedocument.presentationml.tags+xml"/>
  <Override PartName="/ppt/tags/tag389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00.xml" ContentType="application/vnd.openxmlformats-officedocument.presentationml.tags+xml"/>
  <Override PartName="/ppt/tags/tag3901.xml" ContentType="application/vnd.openxmlformats-officedocument.presentationml.tags+xml"/>
  <Override PartName="/ppt/tags/tag3902.xml" ContentType="application/vnd.openxmlformats-officedocument.presentationml.tags+xml"/>
  <Override PartName="/ppt/tags/tag3903.xml" ContentType="application/vnd.openxmlformats-officedocument.presentationml.tags+xml"/>
  <Override PartName="/ppt/tags/tag3904.xml" ContentType="application/vnd.openxmlformats-officedocument.presentationml.tags+xml"/>
  <Override PartName="/ppt/tags/tag3905.xml" ContentType="application/vnd.openxmlformats-officedocument.presentationml.tags+xml"/>
  <Override PartName="/ppt/tags/tag3906.xml" ContentType="application/vnd.openxmlformats-officedocument.presentationml.tags+xml"/>
  <Override PartName="/ppt/tags/tag3907.xml" ContentType="application/vnd.openxmlformats-officedocument.presentationml.tags+xml"/>
  <Override PartName="/ppt/tags/tag3908.xml" ContentType="application/vnd.openxmlformats-officedocument.presentationml.tags+xml"/>
  <Override PartName="/ppt/tags/tag3909.xml" ContentType="application/vnd.openxmlformats-officedocument.presentationml.tags+xml"/>
  <Override PartName="/ppt/tags/tag391.xml" ContentType="application/vnd.openxmlformats-officedocument.presentationml.tags+xml"/>
  <Override PartName="/ppt/tags/tag3910.xml" ContentType="application/vnd.openxmlformats-officedocument.presentationml.tags+xml"/>
  <Override PartName="/ppt/tags/tag3911.xml" ContentType="application/vnd.openxmlformats-officedocument.presentationml.tags+xml"/>
  <Override PartName="/ppt/tags/tag3912.xml" ContentType="application/vnd.openxmlformats-officedocument.presentationml.tags+xml"/>
  <Override PartName="/ppt/tags/tag3913.xml" ContentType="application/vnd.openxmlformats-officedocument.presentationml.tags+xml"/>
  <Override PartName="/ppt/tags/tag3914.xml" ContentType="application/vnd.openxmlformats-officedocument.presentationml.tags+xml"/>
  <Override PartName="/ppt/tags/tag3915.xml" ContentType="application/vnd.openxmlformats-officedocument.presentationml.tags+xml"/>
  <Override PartName="/ppt/tags/tag3916.xml" ContentType="application/vnd.openxmlformats-officedocument.presentationml.tags+xml"/>
  <Override PartName="/ppt/tags/tag3917.xml" ContentType="application/vnd.openxmlformats-officedocument.presentationml.tags+xml"/>
  <Override PartName="/ppt/tags/tag3918.xml" ContentType="application/vnd.openxmlformats-officedocument.presentationml.tags+xml"/>
  <Override PartName="/ppt/tags/tag3919.xml" ContentType="application/vnd.openxmlformats-officedocument.presentationml.tags+xml"/>
  <Override PartName="/ppt/tags/tag392.xml" ContentType="application/vnd.openxmlformats-officedocument.presentationml.tags+xml"/>
  <Override PartName="/ppt/tags/tag3920.xml" ContentType="application/vnd.openxmlformats-officedocument.presentationml.tags+xml"/>
  <Override PartName="/ppt/tags/tag3921.xml" ContentType="application/vnd.openxmlformats-officedocument.presentationml.tags+xml"/>
  <Override PartName="/ppt/tags/tag3922.xml" ContentType="application/vnd.openxmlformats-officedocument.presentationml.tags+xml"/>
  <Override PartName="/ppt/tags/tag3923.xml" ContentType="application/vnd.openxmlformats-officedocument.presentationml.tags+xml"/>
  <Override PartName="/ppt/tags/tag3924.xml" ContentType="application/vnd.openxmlformats-officedocument.presentationml.tags+xml"/>
  <Override PartName="/ppt/tags/tag3925.xml" ContentType="application/vnd.openxmlformats-officedocument.presentationml.tags+xml"/>
  <Override PartName="/ppt/tags/tag3926.xml" ContentType="application/vnd.openxmlformats-officedocument.presentationml.tags+xml"/>
  <Override PartName="/ppt/tags/tag3927.xml" ContentType="application/vnd.openxmlformats-officedocument.presentationml.tags+xml"/>
  <Override PartName="/ppt/tags/tag3928.xml" ContentType="application/vnd.openxmlformats-officedocument.presentationml.tags+xml"/>
  <Override PartName="/ppt/tags/tag3929.xml" ContentType="application/vnd.openxmlformats-officedocument.presentationml.tags+xml"/>
  <Override PartName="/ppt/tags/tag393.xml" ContentType="application/vnd.openxmlformats-officedocument.presentationml.tags+xml"/>
  <Override PartName="/ppt/tags/tag3930.xml" ContentType="application/vnd.openxmlformats-officedocument.presentationml.tags+xml"/>
  <Override PartName="/ppt/tags/tag3931.xml" ContentType="application/vnd.openxmlformats-officedocument.presentationml.tags+xml"/>
  <Override PartName="/ppt/tags/tag3932.xml" ContentType="application/vnd.openxmlformats-officedocument.presentationml.tags+xml"/>
  <Override PartName="/ppt/tags/tag3933.xml" ContentType="application/vnd.openxmlformats-officedocument.presentationml.tags+xml"/>
  <Override PartName="/ppt/tags/tag3934.xml" ContentType="application/vnd.openxmlformats-officedocument.presentationml.tags+xml"/>
  <Override PartName="/ppt/tags/tag3935.xml" ContentType="application/vnd.openxmlformats-officedocument.presentationml.tags+xml"/>
  <Override PartName="/ppt/tags/tag3936.xml" ContentType="application/vnd.openxmlformats-officedocument.presentationml.tags+xml"/>
  <Override PartName="/ppt/tags/tag3937.xml" ContentType="application/vnd.openxmlformats-officedocument.presentationml.tags+xml"/>
  <Override PartName="/ppt/tags/tag3938.xml" ContentType="application/vnd.openxmlformats-officedocument.presentationml.tags+xml"/>
  <Override PartName="/ppt/tags/tag3939.xml" ContentType="application/vnd.openxmlformats-officedocument.presentationml.tags+xml"/>
  <Override PartName="/ppt/tags/tag394.xml" ContentType="application/vnd.openxmlformats-officedocument.presentationml.tags+xml"/>
  <Override PartName="/ppt/tags/tag3940.xml" ContentType="application/vnd.openxmlformats-officedocument.presentationml.tags+xml"/>
  <Override PartName="/ppt/tags/tag3941.xml" ContentType="application/vnd.openxmlformats-officedocument.presentationml.tags+xml"/>
  <Override PartName="/ppt/tags/tag3942.xml" ContentType="application/vnd.openxmlformats-officedocument.presentationml.tags+xml"/>
  <Override PartName="/ppt/tags/tag3943.xml" ContentType="application/vnd.openxmlformats-officedocument.presentationml.tags+xml"/>
  <Override PartName="/ppt/tags/tag3944.xml" ContentType="application/vnd.openxmlformats-officedocument.presentationml.tags+xml"/>
  <Override PartName="/ppt/tags/tag3945.xml" ContentType="application/vnd.openxmlformats-officedocument.presentationml.tags+xml"/>
  <Override PartName="/ppt/tags/tag3946.xml" ContentType="application/vnd.openxmlformats-officedocument.presentationml.tags+xml"/>
  <Override PartName="/ppt/tags/tag3947.xml" ContentType="application/vnd.openxmlformats-officedocument.presentationml.tags+xml"/>
  <Override PartName="/ppt/tags/tag3948.xml" ContentType="application/vnd.openxmlformats-officedocument.presentationml.tags+xml"/>
  <Override PartName="/ppt/tags/tag3949.xml" ContentType="application/vnd.openxmlformats-officedocument.presentationml.tags+xml"/>
  <Override PartName="/ppt/tags/tag395.xml" ContentType="application/vnd.openxmlformats-officedocument.presentationml.tags+xml"/>
  <Override PartName="/ppt/tags/tag3950.xml" ContentType="application/vnd.openxmlformats-officedocument.presentationml.tags+xml"/>
  <Override PartName="/ppt/tags/tag3951.xml" ContentType="application/vnd.openxmlformats-officedocument.presentationml.tags+xml"/>
  <Override PartName="/ppt/tags/tag3952.xml" ContentType="application/vnd.openxmlformats-officedocument.presentationml.tags+xml"/>
  <Override PartName="/ppt/tags/tag3953.xml" ContentType="application/vnd.openxmlformats-officedocument.presentationml.tags+xml"/>
  <Override PartName="/ppt/tags/tag3954.xml" ContentType="application/vnd.openxmlformats-officedocument.presentationml.tags+xml"/>
  <Override PartName="/ppt/tags/tag3955.xml" ContentType="application/vnd.openxmlformats-officedocument.presentationml.tags+xml"/>
  <Override PartName="/ppt/tags/tag3956.xml" ContentType="application/vnd.openxmlformats-officedocument.presentationml.tags+xml"/>
  <Override PartName="/ppt/tags/tag3957.xml" ContentType="application/vnd.openxmlformats-officedocument.presentationml.tags+xml"/>
  <Override PartName="/ppt/tags/tag3958.xml" ContentType="application/vnd.openxmlformats-officedocument.presentationml.tags+xml"/>
  <Override PartName="/ppt/tags/tag3959.xml" ContentType="application/vnd.openxmlformats-officedocument.presentationml.tags+xml"/>
  <Override PartName="/ppt/tags/tag396.xml" ContentType="application/vnd.openxmlformats-officedocument.presentationml.tags+xml"/>
  <Override PartName="/ppt/tags/tag3960.xml" ContentType="application/vnd.openxmlformats-officedocument.presentationml.tags+xml"/>
  <Override PartName="/ppt/tags/tag3961.xml" ContentType="application/vnd.openxmlformats-officedocument.presentationml.tags+xml"/>
  <Override PartName="/ppt/tags/tag3962.xml" ContentType="application/vnd.openxmlformats-officedocument.presentationml.tags+xml"/>
  <Override PartName="/ppt/tags/tag3963.xml" ContentType="application/vnd.openxmlformats-officedocument.presentationml.tags+xml"/>
  <Override PartName="/ppt/tags/tag3964.xml" ContentType="application/vnd.openxmlformats-officedocument.presentationml.tags+xml"/>
  <Override PartName="/ppt/tags/tag3965.xml" ContentType="application/vnd.openxmlformats-officedocument.presentationml.tags+xml"/>
  <Override PartName="/ppt/tags/tag3966.xml" ContentType="application/vnd.openxmlformats-officedocument.presentationml.tags+xml"/>
  <Override PartName="/ppt/tags/tag3967.xml" ContentType="application/vnd.openxmlformats-officedocument.presentationml.tags+xml"/>
  <Override PartName="/ppt/tags/tag3968.xml" ContentType="application/vnd.openxmlformats-officedocument.presentationml.tags+xml"/>
  <Override PartName="/ppt/tags/tag3969.xml" ContentType="application/vnd.openxmlformats-officedocument.presentationml.tags+xml"/>
  <Override PartName="/ppt/tags/tag397.xml" ContentType="application/vnd.openxmlformats-officedocument.presentationml.tags+xml"/>
  <Override PartName="/ppt/tags/tag3970.xml" ContentType="application/vnd.openxmlformats-officedocument.presentationml.tags+xml"/>
  <Override PartName="/ppt/tags/tag3971.xml" ContentType="application/vnd.openxmlformats-officedocument.presentationml.tags+xml"/>
  <Override PartName="/ppt/tags/tag3972.xml" ContentType="application/vnd.openxmlformats-officedocument.presentationml.tags+xml"/>
  <Override PartName="/ppt/tags/tag3973.xml" ContentType="application/vnd.openxmlformats-officedocument.presentationml.tags+xml"/>
  <Override PartName="/ppt/tags/tag3974.xml" ContentType="application/vnd.openxmlformats-officedocument.presentationml.tags+xml"/>
  <Override PartName="/ppt/tags/tag3975.xml" ContentType="application/vnd.openxmlformats-officedocument.presentationml.tags+xml"/>
  <Override PartName="/ppt/tags/tag3976.xml" ContentType="application/vnd.openxmlformats-officedocument.presentationml.tags+xml"/>
  <Override PartName="/ppt/tags/tag3977.xml" ContentType="application/vnd.openxmlformats-officedocument.presentationml.tags+xml"/>
  <Override PartName="/ppt/tags/tag3978.xml" ContentType="application/vnd.openxmlformats-officedocument.presentationml.tags+xml"/>
  <Override PartName="/ppt/tags/tag3979.xml" ContentType="application/vnd.openxmlformats-officedocument.presentationml.tags+xml"/>
  <Override PartName="/ppt/tags/tag398.xml" ContentType="application/vnd.openxmlformats-officedocument.presentationml.tags+xml"/>
  <Override PartName="/ppt/tags/tag3980.xml" ContentType="application/vnd.openxmlformats-officedocument.presentationml.tags+xml"/>
  <Override PartName="/ppt/tags/tag3981.xml" ContentType="application/vnd.openxmlformats-officedocument.presentationml.tags+xml"/>
  <Override PartName="/ppt/tags/tag3982.xml" ContentType="application/vnd.openxmlformats-officedocument.presentationml.tags+xml"/>
  <Override PartName="/ppt/tags/tag3983.xml" ContentType="application/vnd.openxmlformats-officedocument.presentationml.tags+xml"/>
  <Override PartName="/ppt/tags/tag3984.xml" ContentType="application/vnd.openxmlformats-officedocument.presentationml.tags+xml"/>
  <Override PartName="/ppt/tags/tag3985.xml" ContentType="application/vnd.openxmlformats-officedocument.presentationml.tags+xml"/>
  <Override PartName="/ppt/tags/tag3986.xml" ContentType="application/vnd.openxmlformats-officedocument.presentationml.tags+xml"/>
  <Override PartName="/ppt/tags/tag3987.xml" ContentType="application/vnd.openxmlformats-officedocument.presentationml.tags+xml"/>
  <Override PartName="/ppt/tags/tag3988.xml" ContentType="application/vnd.openxmlformats-officedocument.presentationml.tags+xml"/>
  <Override PartName="/ppt/tags/tag3989.xml" ContentType="application/vnd.openxmlformats-officedocument.presentationml.tags+xml"/>
  <Override PartName="/ppt/tags/tag399.xml" ContentType="application/vnd.openxmlformats-officedocument.presentationml.tags+xml"/>
  <Override PartName="/ppt/tags/tag3990.xml" ContentType="application/vnd.openxmlformats-officedocument.presentationml.tags+xml"/>
  <Override PartName="/ppt/tags/tag3991.xml" ContentType="application/vnd.openxmlformats-officedocument.presentationml.tags+xml"/>
  <Override PartName="/ppt/tags/tag3992.xml" ContentType="application/vnd.openxmlformats-officedocument.presentationml.tags+xml"/>
  <Override PartName="/ppt/tags/tag3993.xml" ContentType="application/vnd.openxmlformats-officedocument.presentationml.tags+xml"/>
  <Override PartName="/ppt/tags/tag3994.xml" ContentType="application/vnd.openxmlformats-officedocument.presentationml.tags+xml"/>
  <Override PartName="/ppt/tags/tag3995.xml" ContentType="application/vnd.openxmlformats-officedocument.presentationml.tags+xml"/>
  <Override PartName="/ppt/tags/tag3996.xml" ContentType="application/vnd.openxmlformats-officedocument.presentationml.tags+xml"/>
  <Override PartName="/ppt/tags/tag3997.xml" ContentType="application/vnd.openxmlformats-officedocument.presentationml.tags+xml"/>
  <Override PartName="/ppt/tags/tag3998.xml" ContentType="application/vnd.openxmlformats-officedocument.presentationml.tags+xml"/>
  <Override PartName="/ppt/tags/tag39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00.xml" ContentType="application/vnd.openxmlformats-officedocument.presentationml.tags+xml"/>
  <Override PartName="/ppt/tags/tag4001.xml" ContentType="application/vnd.openxmlformats-officedocument.presentationml.tags+xml"/>
  <Override PartName="/ppt/tags/tag4002.xml" ContentType="application/vnd.openxmlformats-officedocument.presentationml.tags+xml"/>
  <Override PartName="/ppt/tags/tag4003.xml" ContentType="application/vnd.openxmlformats-officedocument.presentationml.tags+xml"/>
  <Override PartName="/ppt/tags/tag4004.xml" ContentType="application/vnd.openxmlformats-officedocument.presentationml.tags+xml"/>
  <Override PartName="/ppt/tags/tag4005.xml" ContentType="application/vnd.openxmlformats-officedocument.presentationml.tags+xml"/>
  <Override PartName="/ppt/tags/tag4006.xml" ContentType="application/vnd.openxmlformats-officedocument.presentationml.tags+xml"/>
  <Override PartName="/ppt/tags/tag4007.xml" ContentType="application/vnd.openxmlformats-officedocument.presentationml.tags+xml"/>
  <Override PartName="/ppt/tags/tag4008.xml" ContentType="application/vnd.openxmlformats-officedocument.presentationml.tags+xml"/>
  <Override PartName="/ppt/tags/tag4009.xml" ContentType="application/vnd.openxmlformats-officedocument.presentationml.tags+xml"/>
  <Override PartName="/ppt/tags/tag401.xml" ContentType="application/vnd.openxmlformats-officedocument.presentationml.tags+xml"/>
  <Override PartName="/ppt/tags/tag4010.xml" ContentType="application/vnd.openxmlformats-officedocument.presentationml.tags+xml"/>
  <Override PartName="/ppt/tags/tag4011.xml" ContentType="application/vnd.openxmlformats-officedocument.presentationml.tags+xml"/>
  <Override PartName="/ppt/tags/tag4012.xml" ContentType="application/vnd.openxmlformats-officedocument.presentationml.tags+xml"/>
  <Override PartName="/ppt/tags/tag4013.xml" ContentType="application/vnd.openxmlformats-officedocument.presentationml.tags+xml"/>
  <Override PartName="/ppt/tags/tag4014.xml" ContentType="application/vnd.openxmlformats-officedocument.presentationml.tags+xml"/>
  <Override PartName="/ppt/tags/tag4015.xml" ContentType="application/vnd.openxmlformats-officedocument.presentationml.tags+xml"/>
  <Override PartName="/ppt/tags/tag4016.xml" ContentType="application/vnd.openxmlformats-officedocument.presentationml.tags+xml"/>
  <Override PartName="/ppt/tags/tag4017.xml" ContentType="application/vnd.openxmlformats-officedocument.presentationml.tags+xml"/>
  <Override PartName="/ppt/tags/tag4018.xml" ContentType="application/vnd.openxmlformats-officedocument.presentationml.tags+xml"/>
  <Override PartName="/ppt/tags/tag4019.xml" ContentType="application/vnd.openxmlformats-officedocument.presentationml.tags+xml"/>
  <Override PartName="/ppt/tags/tag402.xml" ContentType="application/vnd.openxmlformats-officedocument.presentationml.tags+xml"/>
  <Override PartName="/ppt/tags/tag4020.xml" ContentType="application/vnd.openxmlformats-officedocument.presentationml.tags+xml"/>
  <Override PartName="/ppt/tags/tag4021.xml" ContentType="application/vnd.openxmlformats-officedocument.presentationml.tags+xml"/>
  <Override PartName="/ppt/tags/tag4022.xml" ContentType="application/vnd.openxmlformats-officedocument.presentationml.tags+xml"/>
  <Override PartName="/ppt/tags/tag4023.xml" ContentType="application/vnd.openxmlformats-officedocument.presentationml.tags+xml"/>
  <Override PartName="/ppt/tags/tag4024.xml" ContentType="application/vnd.openxmlformats-officedocument.presentationml.tags+xml"/>
  <Override PartName="/ppt/tags/tag4025.xml" ContentType="application/vnd.openxmlformats-officedocument.presentationml.tags+xml"/>
  <Override PartName="/ppt/tags/tag4026.xml" ContentType="application/vnd.openxmlformats-officedocument.presentationml.tags+xml"/>
  <Override PartName="/ppt/tags/tag4027.xml" ContentType="application/vnd.openxmlformats-officedocument.presentationml.tags+xml"/>
  <Override PartName="/ppt/tags/tag4028.xml" ContentType="application/vnd.openxmlformats-officedocument.presentationml.tags+xml"/>
  <Override PartName="/ppt/tags/tag4029.xml" ContentType="application/vnd.openxmlformats-officedocument.presentationml.tags+xml"/>
  <Override PartName="/ppt/tags/tag403.xml" ContentType="application/vnd.openxmlformats-officedocument.presentationml.tags+xml"/>
  <Override PartName="/ppt/tags/tag4030.xml" ContentType="application/vnd.openxmlformats-officedocument.presentationml.tags+xml"/>
  <Override PartName="/ppt/tags/tag4031.xml" ContentType="application/vnd.openxmlformats-officedocument.presentationml.tags+xml"/>
  <Override PartName="/ppt/tags/tag4032.xml" ContentType="application/vnd.openxmlformats-officedocument.presentationml.tags+xml"/>
  <Override PartName="/ppt/tags/tag4033.xml" ContentType="application/vnd.openxmlformats-officedocument.presentationml.tags+xml"/>
  <Override PartName="/ppt/tags/tag4034.xml" ContentType="application/vnd.openxmlformats-officedocument.presentationml.tags+xml"/>
  <Override PartName="/ppt/tags/tag4035.xml" ContentType="application/vnd.openxmlformats-officedocument.presentationml.tags+xml"/>
  <Override PartName="/ppt/tags/tag4036.xml" ContentType="application/vnd.openxmlformats-officedocument.presentationml.tags+xml"/>
  <Override PartName="/ppt/tags/tag4037.xml" ContentType="application/vnd.openxmlformats-officedocument.presentationml.tags+xml"/>
  <Override PartName="/ppt/tags/tag4038.xml" ContentType="application/vnd.openxmlformats-officedocument.presentationml.tags+xml"/>
  <Override PartName="/ppt/tags/tag4039.xml" ContentType="application/vnd.openxmlformats-officedocument.presentationml.tags+xml"/>
  <Override PartName="/ppt/tags/tag404.xml" ContentType="application/vnd.openxmlformats-officedocument.presentationml.tags+xml"/>
  <Override PartName="/ppt/tags/tag4040.xml" ContentType="application/vnd.openxmlformats-officedocument.presentationml.tags+xml"/>
  <Override PartName="/ppt/tags/tag4041.xml" ContentType="application/vnd.openxmlformats-officedocument.presentationml.tags+xml"/>
  <Override PartName="/ppt/tags/tag4042.xml" ContentType="application/vnd.openxmlformats-officedocument.presentationml.tags+xml"/>
  <Override PartName="/ppt/tags/tag4043.xml" ContentType="application/vnd.openxmlformats-officedocument.presentationml.tags+xml"/>
  <Override PartName="/ppt/tags/tag4044.xml" ContentType="application/vnd.openxmlformats-officedocument.presentationml.tags+xml"/>
  <Override PartName="/ppt/tags/tag4045.xml" ContentType="application/vnd.openxmlformats-officedocument.presentationml.tags+xml"/>
  <Override PartName="/ppt/tags/tag4046.xml" ContentType="application/vnd.openxmlformats-officedocument.presentationml.tags+xml"/>
  <Override PartName="/ppt/tags/tag4047.xml" ContentType="application/vnd.openxmlformats-officedocument.presentationml.tags+xml"/>
  <Override PartName="/ppt/tags/tag4048.xml" ContentType="application/vnd.openxmlformats-officedocument.presentationml.tags+xml"/>
  <Override PartName="/ppt/tags/tag4049.xml" ContentType="application/vnd.openxmlformats-officedocument.presentationml.tags+xml"/>
  <Override PartName="/ppt/tags/tag405.xml" ContentType="application/vnd.openxmlformats-officedocument.presentationml.tags+xml"/>
  <Override PartName="/ppt/tags/tag4050.xml" ContentType="application/vnd.openxmlformats-officedocument.presentationml.tags+xml"/>
  <Override PartName="/ppt/tags/tag4051.xml" ContentType="application/vnd.openxmlformats-officedocument.presentationml.tags+xml"/>
  <Override PartName="/ppt/tags/tag4052.xml" ContentType="application/vnd.openxmlformats-officedocument.presentationml.tags+xml"/>
  <Override PartName="/ppt/tags/tag4053.xml" ContentType="application/vnd.openxmlformats-officedocument.presentationml.tags+xml"/>
  <Override PartName="/ppt/tags/tag4054.xml" ContentType="application/vnd.openxmlformats-officedocument.presentationml.tags+xml"/>
  <Override PartName="/ppt/tags/tag4055.xml" ContentType="application/vnd.openxmlformats-officedocument.presentationml.tags+xml"/>
  <Override PartName="/ppt/tags/tag4056.xml" ContentType="application/vnd.openxmlformats-officedocument.presentationml.tags+xml"/>
  <Override PartName="/ppt/tags/tag4057.xml" ContentType="application/vnd.openxmlformats-officedocument.presentationml.tags+xml"/>
  <Override PartName="/ppt/tags/tag4058.xml" ContentType="application/vnd.openxmlformats-officedocument.presentationml.tags+xml"/>
  <Override PartName="/ppt/tags/tag4059.xml" ContentType="application/vnd.openxmlformats-officedocument.presentationml.tags+xml"/>
  <Override PartName="/ppt/tags/tag406.xml" ContentType="application/vnd.openxmlformats-officedocument.presentationml.tags+xml"/>
  <Override PartName="/ppt/tags/tag4060.xml" ContentType="application/vnd.openxmlformats-officedocument.presentationml.tags+xml"/>
  <Override PartName="/ppt/tags/tag4061.xml" ContentType="application/vnd.openxmlformats-officedocument.presentationml.tags+xml"/>
  <Override PartName="/ppt/tags/tag4062.xml" ContentType="application/vnd.openxmlformats-officedocument.presentationml.tags+xml"/>
  <Override PartName="/ppt/tags/tag4063.xml" ContentType="application/vnd.openxmlformats-officedocument.presentationml.tags+xml"/>
  <Override PartName="/ppt/tags/tag4064.xml" ContentType="application/vnd.openxmlformats-officedocument.presentationml.tags+xml"/>
  <Override PartName="/ppt/tags/tag4065.xml" ContentType="application/vnd.openxmlformats-officedocument.presentationml.tags+xml"/>
  <Override PartName="/ppt/tags/tag4066.xml" ContentType="application/vnd.openxmlformats-officedocument.presentationml.tags+xml"/>
  <Override PartName="/ppt/tags/tag4067.xml" ContentType="application/vnd.openxmlformats-officedocument.presentationml.tags+xml"/>
  <Override PartName="/ppt/tags/tag4068.xml" ContentType="application/vnd.openxmlformats-officedocument.presentationml.tags+xml"/>
  <Override PartName="/ppt/tags/tag4069.xml" ContentType="application/vnd.openxmlformats-officedocument.presentationml.tags+xml"/>
  <Override PartName="/ppt/tags/tag407.xml" ContentType="application/vnd.openxmlformats-officedocument.presentationml.tags+xml"/>
  <Override PartName="/ppt/tags/tag4070.xml" ContentType="application/vnd.openxmlformats-officedocument.presentationml.tags+xml"/>
  <Override PartName="/ppt/tags/tag4071.xml" ContentType="application/vnd.openxmlformats-officedocument.presentationml.tags+xml"/>
  <Override PartName="/ppt/tags/tag4072.xml" ContentType="application/vnd.openxmlformats-officedocument.presentationml.tags+xml"/>
  <Override PartName="/ppt/tags/tag4073.xml" ContentType="application/vnd.openxmlformats-officedocument.presentationml.tags+xml"/>
  <Override PartName="/ppt/tags/tag4074.xml" ContentType="application/vnd.openxmlformats-officedocument.presentationml.tags+xml"/>
  <Override PartName="/ppt/tags/tag4075.xml" ContentType="application/vnd.openxmlformats-officedocument.presentationml.tags+xml"/>
  <Override PartName="/ppt/tags/tag4076.xml" ContentType="application/vnd.openxmlformats-officedocument.presentationml.tags+xml"/>
  <Override PartName="/ppt/tags/tag4077.xml" ContentType="application/vnd.openxmlformats-officedocument.presentationml.tags+xml"/>
  <Override PartName="/ppt/tags/tag4078.xml" ContentType="application/vnd.openxmlformats-officedocument.presentationml.tags+xml"/>
  <Override PartName="/ppt/tags/tag4079.xml" ContentType="application/vnd.openxmlformats-officedocument.presentationml.tags+xml"/>
  <Override PartName="/ppt/tags/tag408.xml" ContentType="application/vnd.openxmlformats-officedocument.presentationml.tags+xml"/>
  <Override PartName="/ppt/tags/tag4080.xml" ContentType="application/vnd.openxmlformats-officedocument.presentationml.tags+xml"/>
  <Override PartName="/ppt/tags/tag4081.xml" ContentType="application/vnd.openxmlformats-officedocument.presentationml.tags+xml"/>
  <Override PartName="/ppt/tags/tag4082.xml" ContentType="application/vnd.openxmlformats-officedocument.presentationml.tags+xml"/>
  <Override PartName="/ppt/tags/tag4083.xml" ContentType="application/vnd.openxmlformats-officedocument.presentationml.tags+xml"/>
  <Override PartName="/ppt/tags/tag4084.xml" ContentType="application/vnd.openxmlformats-officedocument.presentationml.tags+xml"/>
  <Override PartName="/ppt/tags/tag4085.xml" ContentType="application/vnd.openxmlformats-officedocument.presentationml.tags+xml"/>
  <Override PartName="/ppt/tags/tag4086.xml" ContentType="application/vnd.openxmlformats-officedocument.presentationml.tags+xml"/>
  <Override PartName="/ppt/tags/tag4087.xml" ContentType="application/vnd.openxmlformats-officedocument.presentationml.tags+xml"/>
  <Override PartName="/ppt/tags/tag4088.xml" ContentType="application/vnd.openxmlformats-officedocument.presentationml.tags+xml"/>
  <Override PartName="/ppt/tags/tag4089.xml" ContentType="application/vnd.openxmlformats-officedocument.presentationml.tags+xml"/>
  <Override PartName="/ppt/tags/tag409.xml" ContentType="application/vnd.openxmlformats-officedocument.presentationml.tags+xml"/>
  <Override PartName="/ppt/tags/tag4090.xml" ContentType="application/vnd.openxmlformats-officedocument.presentationml.tags+xml"/>
  <Override PartName="/ppt/tags/tag4091.xml" ContentType="application/vnd.openxmlformats-officedocument.presentationml.tags+xml"/>
  <Override PartName="/ppt/tags/tag4092.xml" ContentType="application/vnd.openxmlformats-officedocument.presentationml.tags+xml"/>
  <Override PartName="/ppt/tags/tag4093.xml" ContentType="application/vnd.openxmlformats-officedocument.presentationml.tags+xml"/>
  <Override PartName="/ppt/tags/tag4094.xml" ContentType="application/vnd.openxmlformats-officedocument.presentationml.tags+xml"/>
  <Override PartName="/ppt/tags/tag4095.xml" ContentType="application/vnd.openxmlformats-officedocument.presentationml.tags+xml"/>
  <Override PartName="/ppt/tags/tag4096.xml" ContentType="application/vnd.openxmlformats-officedocument.presentationml.tags+xml"/>
  <Override PartName="/ppt/tags/tag4097.xml" ContentType="application/vnd.openxmlformats-officedocument.presentationml.tags+xml"/>
  <Override PartName="/ppt/tags/tag4098.xml" ContentType="application/vnd.openxmlformats-officedocument.presentationml.tags+xml"/>
  <Override PartName="/ppt/tags/tag409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00.xml" ContentType="application/vnd.openxmlformats-officedocument.presentationml.tags+xml"/>
  <Override PartName="/ppt/tags/tag4101.xml" ContentType="application/vnd.openxmlformats-officedocument.presentationml.tags+xml"/>
  <Override PartName="/ppt/tags/tag4102.xml" ContentType="application/vnd.openxmlformats-officedocument.presentationml.tags+xml"/>
  <Override PartName="/ppt/tags/tag4103.xml" ContentType="application/vnd.openxmlformats-officedocument.presentationml.tags+xml"/>
  <Override PartName="/ppt/tags/tag4104.xml" ContentType="application/vnd.openxmlformats-officedocument.presentationml.tags+xml"/>
  <Override PartName="/ppt/tags/tag4105.xml" ContentType="application/vnd.openxmlformats-officedocument.presentationml.tags+xml"/>
  <Override PartName="/ppt/tags/tag4106.xml" ContentType="application/vnd.openxmlformats-officedocument.presentationml.tags+xml"/>
  <Override PartName="/ppt/tags/tag4107.xml" ContentType="application/vnd.openxmlformats-officedocument.presentationml.tags+xml"/>
  <Override PartName="/ppt/tags/tag4108.xml" ContentType="application/vnd.openxmlformats-officedocument.presentationml.tags+xml"/>
  <Override PartName="/ppt/tags/tag4109.xml" ContentType="application/vnd.openxmlformats-officedocument.presentationml.tags+xml"/>
  <Override PartName="/ppt/tags/tag411.xml" ContentType="application/vnd.openxmlformats-officedocument.presentationml.tags+xml"/>
  <Override PartName="/ppt/tags/tag4110.xml" ContentType="application/vnd.openxmlformats-officedocument.presentationml.tags+xml"/>
  <Override PartName="/ppt/tags/tag4111.xml" ContentType="application/vnd.openxmlformats-officedocument.presentationml.tags+xml"/>
  <Override PartName="/ppt/tags/tag4112.xml" ContentType="application/vnd.openxmlformats-officedocument.presentationml.tags+xml"/>
  <Override PartName="/ppt/tags/tag4113.xml" ContentType="application/vnd.openxmlformats-officedocument.presentationml.tags+xml"/>
  <Override PartName="/ppt/tags/tag4114.xml" ContentType="application/vnd.openxmlformats-officedocument.presentationml.tags+xml"/>
  <Override PartName="/ppt/tags/tag4115.xml" ContentType="application/vnd.openxmlformats-officedocument.presentationml.tags+xml"/>
  <Override PartName="/ppt/tags/tag4116.xml" ContentType="application/vnd.openxmlformats-officedocument.presentationml.tags+xml"/>
  <Override PartName="/ppt/tags/tag4117.xml" ContentType="application/vnd.openxmlformats-officedocument.presentationml.tags+xml"/>
  <Override PartName="/ppt/tags/tag4118.xml" ContentType="application/vnd.openxmlformats-officedocument.presentationml.tags+xml"/>
  <Override PartName="/ppt/tags/tag4119.xml" ContentType="application/vnd.openxmlformats-officedocument.presentationml.tags+xml"/>
  <Override PartName="/ppt/tags/tag412.xml" ContentType="application/vnd.openxmlformats-officedocument.presentationml.tags+xml"/>
  <Override PartName="/ppt/tags/tag4120.xml" ContentType="application/vnd.openxmlformats-officedocument.presentationml.tags+xml"/>
  <Override PartName="/ppt/tags/tag4121.xml" ContentType="application/vnd.openxmlformats-officedocument.presentationml.tags+xml"/>
  <Override PartName="/ppt/tags/tag4122.xml" ContentType="application/vnd.openxmlformats-officedocument.presentationml.tags+xml"/>
  <Override PartName="/ppt/tags/tag4123.xml" ContentType="application/vnd.openxmlformats-officedocument.presentationml.tags+xml"/>
  <Override PartName="/ppt/tags/tag4124.xml" ContentType="application/vnd.openxmlformats-officedocument.presentationml.tags+xml"/>
  <Override PartName="/ppt/tags/tag4125.xml" ContentType="application/vnd.openxmlformats-officedocument.presentationml.tags+xml"/>
  <Override PartName="/ppt/tags/tag4126.xml" ContentType="application/vnd.openxmlformats-officedocument.presentationml.tags+xml"/>
  <Override PartName="/ppt/tags/tag4127.xml" ContentType="application/vnd.openxmlformats-officedocument.presentationml.tags+xml"/>
  <Override PartName="/ppt/tags/tag4128.xml" ContentType="application/vnd.openxmlformats-officedocument.presentationml.tags+xml"/>
  <Override PartName="/ppt/tags/tag4129.xml" ContentType="application/vnd.openxmlformats-officedocument.presentationml.tags+xml"/>
  <Override PartName="/ppt/tags/tag413.xml" ContentType="application/vnd.openxmlformats-officedocument.presentationml.tags+xml"/>
  <Override PartName="/ppt/tags/tag4130.xml" ContentType="application/vnd.openxmlformats-officedocument.presentationml.tags+xml"/>
  <Override PartName="/ppt/tags/tag4131.xml" ContentType="application/vnd.openxmlformats-officedocument.presentationml.tags+xml"/>
  <Override PartName="/ppt/tags/tag4132.xml" ContentType="application/vnd.openxmlformats-officedocument.presentationml.tags+xml"/>
  <Override PartName="/ppt/tags/tag4133.xml" ContentType="application/vnd.openxmlformats-officedocument.presentationml.tags+xml"/>
  <Override PartName="/ppt/tags/tag4134.xml" ContentType="application/vnd.openxmlformats-officedocument.presentationml.tags+xml"/>
  <Override PartName="/ppt/tags/tag4135.xml" ContentType="application/vnd.openxmlformats-officedocument.presentationml.tags+xml"/>
  <Override PartName="/ppt/tags/tag4136.xml" ContentType="application/vnd.openxmlformats-officedocument.presentationml.tags+xml"/>
  <Override PartName="/ppt/tags/tag4137.xml" ContentType="application/vnd.openxmlformats-officedocument.presentationml.tags+xml"/>
  <Override PartName="/ppt/tags/tag4138.xml" ContentType="application/vnd.openxmlformats-officedocument.presentationml.tags+xml"/>
  <Override PartName="/ppt/tags/tag4139.xml" ContentType="application/vnd.openxmlformats-officedocument.presentationml.tags+xml"/>
  <Override PartName="/ppt/tags/tag414.xml" ContentType="application/vnd.openxmlformats-officedocument.presentationml.tags+xml"/>
  <Override PartName="/ppt/tags/tag4140.xml" ContentType="application/vnd.openxmlformats-officedocument.presentationml.tags+xml"/>
  <Override PartName="/ppt/tags/tag4141.xml" ContentType="application/vnd.openxmlformats-officedocument.presentationml.tags+xml"/>
  <Override PartName="/ppt/tags/tag4142.xml" ContentType="application/vnd.openxmlformats-officedocument.presentationml.tags+xml"/>
  <Override PartName="/ppt/tags/tag4143.xml" ContentType="application/vnd.openxmlformats-officedocument.presentationml.tags+xml"/>
  <Override PartName="/ppt/tags/tag4144.xml" ContentType="application/vnd.openxmlformats-officedocument.presentationml.tags+xml"/>
  <Override PartName="/ppt/tags/tag4145.xml" ContentType="application/vnd.openxmlformats-officedocument.presentationml.tags+xml"/>
  <Override PartName="/ppt/tags/tag4146.xml" ContentType="application/vnd.openxmlformats-officedocument.presentationml.tags+xml"/>
  <Override PartName="/ppt/tags/tag4147.xml" ContentType="application/vnd.openxmlformats-officedocument.presentationml.tags+xml"/>
  <Override PartName="/ppt/tags/tag4148.xml" ContentType="application/vnd.openxmlformats-officedocument.presentationml.tags+xml"/>
  <Override PartName="/ppt/tags/tag4149.xml" ContentType="application/vnd.openxmlformats-officedocument.presentationml.tags+xml"/>
  <Override PartName="/ppt/tags/tag415.xml" ContentType="application/vnd.openxmlformats-officedocument.presentationml.tags+xml"/>
  <Override PartName="/ppt/tags/tag4150.xml" ContentType="application/vnd.openxmlformats-officedocument.presentationml.tags+xml"/>
  <Override PartName="/ppt/tags/tag4151.xml" ContentType="application/vnd.openxmlformats-officedocument.presentationml.tags+xml"/>
  <Override PartName="/ppt/tags/tag4152.xml" ContentType="application/vnd.openxmlformats-officedocument.presentationml.tags+xml"/>
  <Override PartName="/ppt/tags/tag4153.xml" ContentType="application/vnd.openxmlformats-officedocument.presentationml.tags+xml"/>
  <Override PartName="/ppt/tags/tag4154.xml" ContentType="application/vnd.openxmlformats-officedocument.presentationml.tags+xml"/>
  <Override PartName="/ppt/tags/tag4155.xml" ContentType="application/vnd.openxmlformats-officedocument.presentationml.tags+xml"/>
  <Override PartName="/ppt/tags/tag4156.xml" ContentType="application/vnd.openxmlformats-officedocument.presentationml.tags+xml"/>
  <Override PartName="/ppt/tags/tag4157.xml" ContentType="application/vnd.openxmlformats-officedocument.presentationml.tags+xml"/>
  <Override PartName="/ppt/tags/tag4158.xml" ContentType="application/vnd.openxmlformats-officedocument.presentationml.tags+xml"/>
  <Override PartName="/ppt/tags/tag4159.xml" ContentType="application/vnd.openxmlformats-officedocument.presentationml.tags+xml"/>
  <Override PartName="/ppt/tags/tag416.xml" ContentType="application/vnd.openxmlformats-officedocument.presentationml.tags+xml"/>
  <Override PartName="/ppt/tags/tag4160.xml" ContentType="application/vnd.openxmlformats-officedocument.presentationml.tags+xml"/>
  <Override PartName="/ppt/tags/tag4161.xml" ContentType="application/vnd.openxmlformats-officedocument.presentationml.tags+xml"/>
  <Override PartName="/ppt/tags/tag4162.xml" ContentType="application/vnd.openxmlformats-officedocument.presentationml.tags+xml"/>
  <Override PartName="/ppt/tags/tag4163.xml" ContentType="application/vnd.openxmlformats-officedocument.presentationml.tags+xml"/>
  <Override PartName="/ppt/tags/tag4164.xml" ContentType="application/vnd.openxmlformats-officedocument.presentationml.tags+xml"/>
  <Override PartName="/ppt/tags/tag4165.xml" ContentType="application/vnd.openxmlformats-officedocument.presentationml.tags+xml"/>
  <Override PartName="/ppt/tags/tag4166.xml" ContentType="application/vnd.openxmlformats-officedocument.presentationml.tags+xml"/>
  <Override PartName="/ppt/tags/tag4167.xml" ContentType="application/vnd.openxmlformats-officedocument.presentationml.tags+xml"/>
  <Override PartName="/ppt/tags/tag4168.xml" ContentType="application/vnd.openxmlformats-officedocument.presentationml.tags+xml"/>
  <Override PartName="/ppt/tags/tag4169.xml" ContentType="application/vnd.openxmlformats-officedocument.presentationml.tags+xml"/>
  <Override PartName="/ppt/tags/tag417.xml" ContentType="application/vnd.openxmlformats-officedocument.presentationml.tags+xml"/>
  <Override PartName="/ppt/tags/tag4170.xml" ContentType="application/vnd.openxmlformats-officedocument.presentationml.tags+xml"/>
  <Override PartName="/ppt/tags/tag4171.xml" ContentType="application/vnd.openxmlformats-officedocument.presentationml.tags+xml"/>
  <Override PartName="/ppt/tags/tag4172.xml" ContentType="application/vnd.openxmlformats-officedocument.presentationml.tags+xml"/>
  <Override PartName="/ppt/tags/tag4173.xml" ContentType="application/vnd.openxmlformats-officedocument.presentationml.tags+xml"/>
  <Override PartName="/ppt/tags/tag4174.xml" ContentType="application/vnd.openxmlformats-officedocument.presentationml.tags+xml"/>
  <Override PartName="/ppt/tags/tag4175.xml" ContentType="application/vnd.openxmlformats-officedocument.presentationml.tags+xml"/>
  <Override PartName="/ppt/tags/tag4176.xml" ContentType="application/vnd.openxmlformats-officedocument.presentationml.tags+xml"/>
  <Override PartName="/ppt/tags/tag4177.xml" ContentType="application/vnd.openxmlformats-officedocument.presentationml.tags+xml"/>
  <Override PartName="/ppt/tags/tag4178.xml" ContentType="application/vnd.openxmlformats-officedocument.presentationml.tags+xml"/>
  <Override PartName="/ppt/tags/tag4179.xml" ContentType="application/vnd.openxmlformats-officedocument.presentationml.tags+xml"/>
  <Override PartName="/ppt/tags/tag418.xml" ContentType="application/vnd.openxmlformats-officedocument.presentationml.tags+xml"/>
  <Override PartName="/ppt/tags/tag4180.xml" ContentType="application/vnd.openxmlformats-officedocument.presentationml.tags+xml"/>
  <Override PartName="/ppt/tags/tag4181.xml" ContentType="application/vnd.openxmlformats-officedocument.presentationml.tags+xml"/>
  <Override PartName="/ppt/tags/tag4182.xml" ContentType="application/vnd.openxmlformats-officedocument.presentationml.tags+xml"/>
  <Override PartName="/ppt/tags/tag4183.xml" ContentType="application/vnd.openxmlformats-officedocument.presentationml.tags+xml"/>
  <Override PartName="/ppt/tags/tag4184.xml" ContentType="application/vnd.openxmlformats-officedocument.presentationml.tags+xml"/>
  <Override PartName="/ppt/tags/tag4185.xml" ContentType="application/vnd.openxmlformats-officedocument.presentationml.tags+xml"/>
  <Override PartName="/ppt/tags/tag4186.xml" ContentType="application/vnd.openxmlformats-officedocument.presentationml.tags+xml"/>
  <Override PartName="/ppt/tags/tag4187.xml" ContentType="application/vnd.openxmlformats-officedocument.presentationml.tags+xml"/>
  <Override PartName="/ppt/tags/tag4188.xml" ContentType="application/vnd.openxmlformats-officedocument.presentationml.tags+xml"/>
  <Override PartName="/ppt/tags/tag4189.xml" ContentType="application/vnd.openxmlformats-officedocument.presentationml.tags+xml"/>
  <Override PartName="/ppt/tags/tag419.xml" ContentType="application/vnd.openxmlformats-officedocument.presentationml.tags+xml"/>
  <Override PartName="/ppt/tags/tag4190.xml" ContentType="application/vnd.openxmlformats-officedocument.presentationml.tags+xml"/>
  <Override PartName="/ppt/tags/tag4191.xml" ContentType="application/vnd.openxmlformats-officedocument.presentationml.tags+xml"/>
  <Override PartName="/ppt/tags/tag4192.xml" ContentType="application/vnd.openxmlformats-officedocument.presentationml.tags+xml"/>
  <Override PartName="/ppt/tags/tag4193.xml" ContentType="application/vnd.openxmlformats-officedocument.presentationml.tags+xml"/>
  <Override PartName="/ppt/tags/tag4194.xml" ContentType="application/vnd.openxmlformats-officedocument.presentationml.tags+xml"/>
  <Override PartName="/ppt/tags/tag4195.xml" ContentType="application/vnd.openxmlformats-officedocument.presentationml.tags+xml"/>
  <Override PartName="/ppt/tags/tag4196.xml" ContentType="application/vnd.openxmlformats-officedocument.presentationml.tags+xml"/>
  <Override PartName="/ppt/tags/tag4197.xml" ContentType="application/vnd.openxmlformats-officedocument.presentationml.tags+xml"/>
  <Override PartName="/ppt/tags/tag4198.xml" ContentType="application/vnd.openxmlformats-officedocument.presentationml.tags+xml"/>
  <Override PartName="/ppt/tags/tag419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00.xml" ContentType="application/vnd.openxmlformats-officedocument.presentationml.tags+xml"/>
  <Override PartName="/ppt/tags/tag4201.xml" ContentType="application/vnd.openxmlformats-officedocument.presentationml.tags+xml"/>
  <Override PartName="/ppt/tags/tag4202.xml" ContentType="application/vnd.openxmlformats-officedocument.presentationml.tags+xml"/>
  <Override PartName="/ppt/tags/tag4203.xml" ContentType="application/vnd.openxmlformats-officedocument.presentationml.tags+xml"/>
  <Override PartName="/ppt/tags/tag4204.xml" ContentType="application/vnd.openxmlformats-officedocument.presentationml.tags+xml"/>
  <Override PartName="/ppt/tags/tag4205.xml" ContentType="application/vnd.openxmlformats-officedocument.presentationml.tags+xml"/>
  <Override PartName="/ppt/tags/tag4206.xml" ContentType="application/vnd.openxmlformats-officedocument.presentationml.tags+xml"/>
  <Override PartName="/ppt/tags/tag4207.xml" ContentType="application/vnd.openxmlformats-officedocument.presentationml.tags+xml"/>
  <Override PartName="/ppt/tags/tag4208.xml" ContentType="application/vnd.openxmlformats-officedocument.presentationml.tags+xml"/>
  <Override PartName="/ppt/tags/tag4209.xml" ContentType="application/vnd.openxmlformats-officedocument.presentationml.tags+xml"/>
  <Override PartName="/ppt/tags/tag421.xml" ContentType="application/vnd.openxmlformats-officedocument.presentationml.tags+xml"/>
  <Override PartName="/ppt/tags/tag4210.xml" ContentType="application/vnd.openxmlformats-officedocument.presentationml.tags+xml"/>
  <Override PartName="/ppt/tags/tag4211.xml" ContentType="application/vnd.openxmlformats-officedocument.presentationml.tags+xml"/>
  <Override PartName="/ppt/tags/tag4212.xml" ContentType="application/vnd.openxmlformats-officedocument.presentationml.tags+xml"/>
  <Override PartName="/ppt/tags/tag4213.xml" ContentType="application/vnd.openxmlformats-officedocument.presentationml.tags+xml"/>
  <Override PartName="/ppt/tags/tag4214.xml" ContentType="application/vnd.openxmlformats-officedocument.presentationml.tags+xml"/>
  <Override PartName="/ppt/tags/tag4215.xml" ContentType="application/vnd.openxmlformats-officedocument.presentationml.tags+xml"/>
  <Override PartName="/ppt/tags/tag4216.xml" ContentType="application/vnd.openxmlformats-officedocument.presentationml.tags+xml"/>
  <Override PartName="/ppt/tags/tag4217.xml" ContentType="application/vnd.openxmlformats-officedocument.presentationml.tags+xml"/>
  <Override PartName="/ppt/tags/tag4218.xml" ContentType="application/vnd.openxmlformats-officedocument.presentationml.tags+xml"/>
  <Override PartName="/ppt/tags/tag4219.xml" ContentType="application/vnd.openxmlformats-officedocument.presentationml.tags+xml"/>
  <Override PartName="/ppt/tags/tag422.xml" ContentType="application/vnd.openxmlformats-officedocument.presentationml.tags+xml"/>
  <Override PartName="/ppt/tags/tag4220.xml" ContentType="application/vnd.openxmlformats-officedocument.presentationml.tags+xml"/>
  <Override PartName="/ppt/tags/tag4221.xml" ContentType="application/vnd.openxmlformats-officedocument.presentationml.tags+xml"/>
  <Override PartName="/ppt/tags/tag4222.xml" ContentType="application/vnd.openxmlformats-officedocument.presentationml.tags+xml"/>
  <Override PartName="/ppt/tags/tag4223.xml" ContentType="application/vnd.openxmlformats-officedocument.presentationml.tags+xml"/>
  <Override PartName="/ppt/tags/tag4224.xml" ContentType="application/vnd.openxmlformats-officedocument.presentationml.tags+xml"/>
  <Override PartName="/ppt/tags/tag4225.xml" ContentType="application/vnd.openxmlformats-officedocument.presentationml.tags+xml"/>
  <Override PartName="/ppt/tags/tag4226.xml" ContentType="application/vnd.openxmlformats-officedocument.presentationml.tags+xml"/>
  <Override PartName="/ppt/tags/tag4227.xml" ContentType="application/vnd.openxmlformats-officedocument.presentationml.tags+xml"/>
  <Override PartName="/ppt/tags/tag4228.xml" ContentType="application/vnd.openxmlformats-officedocument.presentationml.tags+xml"/>
  <Override PartName="/ppt/tags/tag4229.xml" ContentType="application/vnd.openxmlformats-officedocument.presentationml.tags+xml"/>
  <Override PartName="/ppt/tags/tag423.xml" ContentType="application/vnd.openxmlformats-officedocument.presentationml.tags+xml"/>
  <Override PartName="/ppt/tags/tag4230.xml" ContentType="application/vnd.openxmlformats-officedocument.presentationml.tags+xml"/>
  <Override PartName="/ppt/tags/tag4231.xml" ContentType="application/vnd.openxmlformats-officedocument.presentationml.tags+xml"/>
  <Override PartName="/ppt/tags/tag4232.xml" ContentType="application/vnd.openxmlformats-officedocument.presentationml.tags+xml"/>
  <Override PartName="/ppt/tags/tag4233.xml" ContentType="application/vnd.openxmlformats-officedocument.presentationml.tags+xml"/>
  <Override PartName="/ppt/tags/tag4234.xml" ContentType="application/vnd.openxmlformats-officedocument.presentationml.tags+xml"/>
  <Override PartName="/ppt/tags/tag4235.xml" ContentType="application/vnd.openxmlformats-officedocument.presentationml.tags+xml"/>
  <Override PartName="/ppt/tags/tag4236.xml" ContentType="application/vnd.openxmlformats-officedocument.presentationml.tags+xml"/>
  <Override PartName="/ppt/tags/tag4237.xml" ContentType="application/vnd.openxmlformats-officedocument.presentationml.tags+xml"/>
  <Override PartName="/ppt/tags/tag4238.xml" ContentType="application/vnd.openxmlformats-officedocument.presentationml.tags+xml"/>
  <Override PartName="/ppt/tags/tag4239.xml" ContentType="application/vnd.openxmlformats-officedocument.presentationml.tags+xml"/>
  <Override PartName="/ppt/tags/tag424.xml" ContentType="application/vnd.openxmlformats-officedocument.presentationml.tags+xml"/>
  <Override PartName="/ppt/tags/tag4240.xml" ContentType="application/vnd.openxmlformats-officedocument.presentationml.tags+xml"/>
  <Override PartName="/ppt/tags/tag4241.xml" ContentType="application/vnd.openxmlformats-officedocument.presentationml.tags+xml"/>
  <Override PartName="/ppt/tags/tag4242.xml" ContentType="application/vnd.openxmlformats-officedocument.presentationml.tags+xml"/>
  <Override PartName="/ppt/tags/tag4243.xml" ContentType="application/vnd.openxmlformats-officedocument.presentationml.tags+xml"/>
  <Override PartName="/ppt/tags/tag4244.xml" ContentType="application/vnd.openxmlformats-officedocument.presentationml.tags+xml"/>
  <Override PartName="/ppt/tags/tag4245.xml" ContentType="application/vnd.openxmlformats-officedocument.presentationml.tags+xml"/>
  <Override PartName="/ppt/tags/tag4246.xml" ContentType="application/vnd.openxmlformats-officedocument.presentationml.tags+xml"/>
  <Override PartName="/ppt/tags/tag4247.xml" ContentType="application/vnd.openxmlformats-officedocument.presentationml.tags+xml"/>
  <Override PartName="/ppt/tags/tag4248.xml" ContentType="application/vnd.openxmlformats-officedocument.presentationml.tags+xml"/>
  <Override PartName="/ppt/tags/tag4249.xml" ContentType="application/vnd.openxmlformats-officedocument.presentationml.tags+xml"/>
  <Override PartName="/ppt/tags/tag425.xml" ContentType="application/vnd.openxmlformats-officedocument.presentationml.tags+xml"/>
  <Override PartName="/ppt/tags/tag4250.xml" ContentType="application/vnd.openxmlformats-officedocument.presentationml.tags+xml"/>
  <Override PartName="/ppt/tags/tag4251.xml" ContentType="application/vnd.openxmlformats-officedocument.presentationml.tags+xml"/>
  <Override PartName="/ppt/tags/tag4252.xml" ContentType="application/vnd.openxmlformats-officedocument.presentationml.tags+xml"/>
  <Override PartName="/ppt/tags/tag4253.xml" ContentType="application/vnd.openxmlformats-officedocument.presentationml.tags+xml"/>
  <Override PartName="/ppt/tags/tag4254.xml" ContentType="application/vnd.openxmlformats-officedocument.presentationml.tags+xml"/>
  <Override PartName="/ppt/tags/tag4255.xml" ContentType="application/vnd.openxmlformats-officedocument.presentationml.tags+xml"/>
  <Override PartName="/ppt/tags/tag4256.xml" ContentType="application/vnd.openxmlformats-officedocument.presentationml.tags+xml"/>
  <Override PartName="/ppt/tags/tag4257.xml" ContentType="application/vnd.openxmlformats-officedocument.presentationml.tags+xml"/>
  <Override PartName="/ppt/tags/tag4258.xml" ContentType="application/vnd.openxmlformats-officedocument.presentationml.tags+xml"/>
  <Override PartName="/ppt/tags/tag4259.xml" ContentType="application/vnd.openxmlformats-officedocument.presentationml.tags+xml"/>
  <Override PartName="/ppt/tags/tag426.xml" ContentType="application/vnd.openxmlformats-officedocument.presentationml.tags+xml"/>
  <Override PartName="/ppt/tags/tag4260.xml" ContentType="application/vnd.openxmlformats-officedocument.presentationml.tags+xml"/>
  <Override PartName="/ppt/tags/tag4261.xml" ContentType="application/vnd.openxmlformats-officedocument.presentationml.tags+xml"/>
  <Override PartName="/ppt/tags/tag4262.xml" ContentType="application/vnd.openxmlformats-officedocument.presentationml.tags+xml"/>
  <Override PartName="/ppt/tags/tag4263.xml" ContentType="application/vnd.openxmlformats-officedocument.presentationml.tags+xml"/>
  <Override PartName="/ppt/tags/tag4264.xml" ContentType="application/vnd.openxmlformats-officedocument.presentationml.tags+xml"/>
  <Override PartName="/ppt/tags/tag4265.xml" ContentType="application/vnd.openxmlformats-officedocument.presentationml.tags+xml"/>
  <Override PartName="/ppt/tags/tag4266.xml" ContentType="application/vnd.openxmlformats-officedocument.presentationml.tags+xml"/>
  <Override PartName="/ppt/tags/tag4267.xml" ContentType="application/vnd.openxmlformats-officedocument.presentationml.tags+xml"/>
  <Override PartName="/ppt/tags/tag4268.xml" ContentType="application/vnd.openxmlformats-officedocument.presentationml.tags+xml"/>
  <Override PartName="/ppt/tags/tag4269.xml" ContentType="application/vnd.openxmlformats-officedocument.presentationml.tags+xml"/>
  <Override PartName="/ppt/tags/tag427.xml" ContentType="application/vnd.openxmlformats-officedocument.presentationml.tags+xml"/>
  <Override PartName="/ppt/tags/tag4270.xml" ContentType="application/vnd.openxmlformats-officedocument.presentationml.tags+xml"/>
  <Override PartName="/ppt/tags/tag4271.xml" ContentType="application/vnd.openxmlformats-officedocument.presentationml.tags+xml"/>
  <Override PartName="/ppt/tags/tag4272.xml" ContentType="application/vnd.openxmlformats-officedocument.presentationml.tags+xml"/>
  <Override PartName="/ppt/tags/tag4273.xml" ContentType="application/vnd.openxmlformats-officedocument.presentationml.tags+xml"/>
  <Override PartName="/ppt/tags/tag4274.xml" ContentType="application/vnd.openxmlformats-officedocument.presentationml.tags+xml"/>
  <Override PartName="/ppt/tags/tag4275.xml" ContentType="application/vnd.openxmlformats-officedocument.presentationml.tags+xml"/>
  <Override PartName="/ppt/tags/tag4276.xml" ContentType="application/vnd.openxmlformats-officedocument.presentationml.tags+xml"/>
  <Override PartName="/ppt/tags/tag4277.xml" ContentType="application/vnd.openxmlformats-officedocument.presentationml.tags+xml"/>
  <Override PartName="/ppt/tags/tag4278.xml" ContentType="application/vnd.openxmlformats-officedocument.presentationml.tags+xml"/>
  <Override PartName="/ppt/tags/tag4279.xml" ContentType="application/vnd.openxmlformats-officedocument.presentationml.tags+xml"/>
  <Override PartName="/ppt/tags/tag428.xml" ContentType="application/vnd.openxmlformats-officedocument.presentationml.tags+xml"/>
  <Override PartName="/ppt/tags/tag4280.xml" ContentType="application/vnd.openxmlformats-officedocument.presentationml.tags+xml"/>
  <Override PartName="/ppt/tags/tag4281.xml" ContentType="application/vnd.openxmlformats-officedocument.presentationml.tags+xml"/>
  <Override PartName="/ppt/tags/tag4282.xml" ContentType="application/vnd.openxmlformats-officedocument.presentationml.tags+xml"/>
  <Override PartName="/ppt/tags/tag4283.xml" ContentType="application/vnd.openxmlformats-officedocument.presentationml.tags+xml"/>
  <Override PartName="/ppt/tags/tag4284.xml" ContentType="application/vnd.openxmlformats-officedocument.presentationml.tags+xml"/>
  <Override PartName="/ppt/tags/tag4285.xml" ContentType="application/vnd.openxmlformats-officedocument.presentationml.tags+xml"/>
  <Override PartName="/ppt/tags/tag4286.xml" ContentType="application/vnd.openxmlformats-officedocument.presentationml.tags+xml"/>
  <Override PartName="/ppt/tags/tag4287.xml" ContentType="application/vnd.openxmlformats-officedocument.presentationml.tags+xml"/>
  <Override PartName="/ppt/tags/tag4288.xml" ContentType="application/vnd.openxmlformats-officedocument.presentationml.tags+xml"/>
  <Override PartName="/ppt/tags/tag4289.xml" ContentType="application/vnd.openxmlformats-officedocument.presentationml.tags+xml"/>
  <Override PartName="/ppt/tags/tag429.xml" ContentType="application/vnd.openxmlformats-officedocument.presentationml.tags+xml"/>
  <Override PartName="/ppt/tags/tag4290.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842" r:id="rId3"/>
  </p:sldMasterIdLst>
  <p:notesMasterIdLst>
    <p:notesMasterId r:id="rId13"/>
  </p:notesMasterIdLst>
  <p:sldIdLst>
    <p:sldId id="257" r:id="rId4"/>
    <p:sldId id="259" r:id="rId5"/>
    <p:sldId id="258" r:id="rId6"/>
    <p:sldId id="264" r:id="rId7"/>
    <p:sldId id="265" r:id="rId8"/>
    <p:sldId id="263" r:id="rId9"/>
    <p:sldId id="570" r:id="rId10"/>
    <p:sldId id="573" r:id="rId11"/>
    <p:sldId id="575" r:id="rId12"/>
    <p:sldId id="578" r:id="rId14"/>
    <p:sldId id="586" r:id="rId15"/>
    <p:sldId id="587" r:id="rId16"/>
    <p:sldId id="588" r:id="rId17"/>
    <p:sldId id="589" r:id="rId18"/>
    <p:sldId id="590" r:id="rId19"/>
    <p:sldId id="593" r:id="rId20"/>
    <p:sldId id="595" r:id="rId21"/>
    <p:sldId id="750" r:id="rId22"/>
    <p:sldId id="598" r:id="rId23"/>
    <p:sldId id="605" r:id="rId24"/>
    <p:sldId id="606" r:id="rId25"/>
    <p:sldId id="607" r:id="rId26"/>
    <p:sldId id="608" r:id="rId27"/>
    <p:sldId id="609" r:id="rId28"/>
    <p:sldId id="611" r:id="rId29"/>
    <p:sldId id="614" r:id="rId30"/>
    <p:sldId id="616" r:id="rId31"/>
    <p:sldId id="622" r:id="rId32"/>
    <p:sldId id="619" r:id="rId33"/>
    <p:sldId id="320" r:id="rId34"/>
    <p:sldId id="625" r:id="rId35"/>
    <p:sldId id="628" r:id="rId36"/>
    <p:sldId id="635" r:id="rId37"/>
    <p:sldId id="636" r:id="rId38"/>
    <p:sldId id="637" r:id="rId39"/>
    <p:sldId id="634" r:id="rId40"/>
    <p:sldId id="644" r:id="rId41"/>
    <p:sldId id="647" r:id="rId42"/>
    <p:sldId id="651" r:id="rId43"/>
    <p:sldId id="652" r:id="rId44"/>
    <p:sldId id="657" r:id="rId45"/>
    <p:sldId id="654" r:id="rId46"/>
    <p:sldId id="658" r:id="rId47"/>
    <p:sldId id="415" r:id="rId48"/>
    <p:sldId id="661" r:id="rId49"/>
    <p:sldId id="668" r:id="rId50"/>
    <p:sldId id="747" r:id="rId51"/>
    <p:sldId id="669" r:id="rId52"/>
    <p:sldId id="670" r:id="rId53"/>
    <p:sldId id="678" r:id="rId54"/>
    <p:sldId id="679" r:id="rId55"/>
    <p:sldId id="680" r:id="rId56"/>
    <p:sldId id="681" r:id="rId57"/>
    <p:sldId id="684" r:id="rId58"/>
    <p:sldId id="686" r:id="rId59"/>
    <p:sldId id="690" r:id="rId60"/>
    <p:sldId id="748" r:id="rId61"/>
    <p:sldId id="691" r:id="rId62"/>
    <p:sldId id="696" r:id="rId63"/>
    <p:sldId id="697" r:id="rId64"/>
    <p:sldId id="704" r:id="rId65"/>
    <p:sldId id="705" r:id="rId66"/>
    <p:sldId id="700" r:id="rId67"/>
    <p:sldId id="706" r:id="rId68"/>
    <p:sldId id="709" r:id="rId69"/>
    <p:sldId id="715" r:id="rId70"/>
    <p:sldId id="749" r:id="rId71"/>
    <p:sldId id="716" r:id="rId72"/>
    <p:sldId id="717" r:id="rId73"/>
    <p:sldId id="719" r:id="rId74"/>
    <p:sldId id="724" r:id="rId75"/>
    <p:sldId id="725" r:id="rId76"/>
    <p:sldId id="726" r:id="rId77"/>
    <p:sldId id="729" r:id="rId78"/>
    <p:sldId id="735" r:id="rId79"/>
    <p:sldId id="736" r:id="rId80"/>
    <p:sldId id="737" r:id="rId81"/>
    <p:sldId id="742" r:id="rId82"/>
    <p:sldId id="743" r:id="rId83"/>
    <p:sldId id="746" r:id="rId84"/>
    <p:sldId id="262" r:id="rId85"/>
  </p:sldIdLst>
  <p:sldSz cx="12192000" cy="6858000"/>
  <p:notesSz cx="6858000" cy="9144000"/>
  <p:custDataLst>
    <p:tags r:id="rId9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2" userDrawn="1">
          <p15:clr>
            <a:srgbClr val="A4A3A4"/>
          </p15:clr>
        </p15:guide>
        <p15:guide id="2" pos="384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chuying" initials="k" lastIdx="1" clrIdx="0"/>
  <p:cmAuthor id="2" name="作者" initials="A" lastIdx="0"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4F0FBD"/>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22"/>
        <p:guide pos="384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0" Type="http://schemas.openxmlformats.org/officeDocument/2006/relationships/tags" Target="tags/tag4290.xml"/><Relationship Id="rId9" Type="http://schemas.openxmlformats.org/officeDocument/2006/relationships/slide" Target="slides/slide6.xml"/><Relationship Id="rId89" Type="http://schemas.openxmlformats.org/officeDocument/2006/relationships/commentAuthors" Target="commentAuthors.xml"/><Relationship Id="rId88" Type="http://schemas.openxmlformats.org/officeDocument/2006/relationships/tableStyles" Target="tableStyles.xml"/><Relationship Id="rId87" Type="http://schemas.openxmlformats.org/officeDocument/2006/relationships/viewProps" Target="viewProps.xml"/><Relationship Id="rId86" Type="http://schemas.openxmlformats.org/officeDocument/2006/relationships/presProps" Target="presProps.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5.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notesMaster" Target="notesMasters/notesMaster1.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9" Type="http://schemas.openxmlformats.org/officeDocument/2006/relationships/tags" Target="../tags/tag1396.xml"/><Relationship Id="rId8" Type="http://schemas.openxmlformats.org/officeDocument/2006/relationships/tags" Target="../tags/tag1395.xml"/><Relationship Id="rId7" Type="http://schemas.openxmlformats.org/officeDocument/2006/relationships/tags" Target="../tags/tag1394.xml"/><Relationship Id="rId6" Type="http://schemas.openxmlformats.org/officeDocument/2006/relationships/tags" Target="../tags/tag1393.xml"/><Relationship Id="rId5" Type="http://schemas.openxmlformats.org/officeDocument/2006/relationships/tags" Target="../tags/tag1392.xml"/><Relationship Id="rId4" Type="http://schemas.openxmlformats.org/officeDocument/2006/relationships/tags" Target="../tags/tag1391.xml"/><Relationship Id="rId3" Type="http://schemas.openxmlformats.org/officeDocument/2006/relationships/tags" Target="../tags/tag1390.xml"/><Relationship Id="rId2" Type="http://schemas.openxmlformats.org/officeDocument/2006/relationships/tags" Target="../tags/tag1389.xml"/><Relationship Id="rId15" Type="http://schemas.openxmlformats.org/officeDocument/2006/relationships/tags" Target="../tags/tag1402.xml"/><Relationship Id="rId14" Type="http://schemas.openxmlformats.org/officeDocument/2006/relationships/tags" Target="../tags/tag1401.xml"/><Relationship Id="rId13" Type="http://schemas.openxmlformats.org/officeDocument/2006/relationships/tags" Target="../tags/tag1400.xml"/><Relationship Id="rId12" Type="http://schemas.openxmlformats.org/officeDocument/2006/relationships/tags" Target="../tags/tag1399.xml"/><Relationship Id="rId11" Type="http://schemas.openxmlformats.org/officeDocument/2006/relationships/tags" Target="../tags/tag1398.xml"/><Relationship Id="rId10" Type="http://schemas.openxmlformats.org/officeDocument/2006/relationships/tags" Target="../tags/tag1397.xml"/><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9" Type="http://schemas.openxmlformats.org/officeDocument/2006/relationships/tags" Target="../tags/tag1410.xml"/><Relationship Id="rId8" Type="http://schemas.openxmlformats.org/officeDocument/2006/relationships/tags" Target="../tags/tag1409.xml"/><Relationship Id="rId7" Type="http://schemas.openxmlformats.org/officeDocument/2006/relationships/tags" Target="../tags/tag1408.xml"/><Relationship Id="rId6" Type="http://schemas.openxmlformats.org/officeDocument/2006/relationships/tags" Target="../tags/tag1407.xml"/><Relationship Id="rId5" Type="http://schemas.openxmlformats.org/officeDocument/2006/relationships/tags" Target="../tags/tag1406.xml"/><Relationship Id="rId4" Type="http://schemas.openxmlformats.org/officeDocument/2006/relationships/tags" Target="../tags/tag1405.xml"/><Relationship Id="rId3" Type="http://schemas.openxmlformats.org/officeDocument/2006/relationships/tags" Target="../tags/tag1404.xml"/><Relationship Id="rId2" Type="http://schemas.openxmlformats.org/officeDocument/2006/relationships/tags" Target="../tags/tag1403.xml"/><Relationship Id="rId17" Type="http://schemas.openxmlformats.org/officeDocument/2006/relationships/tags" Target="../tags/tag1418.xml"/><Relationship Id="rId16" Type="http://schemas.openxmlformats.org/officeDocument/2006/relationships/tags" Target="../tags/tag1417.xml"/><Relationship Id="rId15" Type="http://schemas.openxmlformats.org/officeDocument/2006/relationships/tags" Target="../tags/tag1416.xml"/><Relationship Id="rId14" Type="http://schemas.openxmlformats.org/officeDocument/2006/relationships/tags" Target="../tags/tag1415.xml"/><Relationship Id="rId13" Type="http://schemas.openxmlformats.org/officeDocument/2006/relationships/tags" Target="../tags/tag1414.xml"/><Relationship Id="rId12" Type="http://schemas.openxmlformats.org/officeDocument/2006/relationships/tags" Target="../tags/tag1413.xml"/><Relationship Id="rId11" Type="http://schemas.openxmlformats.org/officeDocument/2006/relationships/tags" Target="../tags/tag1412.xml"/><Relationship Id="rId10" Type="http://schemas.openxmlformats.org/officeDocument/2006/relationships/tags" Target="../tags/tag1411.xml"/><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9" Type="http://schemas.openxmlformats.org/officeDocument/2006/relationships/tags" Target="../tags/tag1426.xml"/><Relationship Id="rId8" Type="http://schemas.openxmlformats.org/officeDocument/2006/relationships/tags" Target="../tags/tag1425.xml"/><Relationship Id="rId7" Type="http://schemas.openxmlformats.org/officeDocument/2006/relationships/tags" Target="../tags/tag1424.xml"/><Relationship Id="rId6" Type="http://schemas.openxmlformats.org/officeDocument/2006/relationships/tags" Target="../tags/tag1423.xml"/><Relationship Id="rId5" Type="http://schemas.openxmlformats.org/officeDocument/2006/relationships/tags" Target="../tags/tag1422.xml"/><Relationship Id="rId4" Type="http://schemas.openxmlformats.org/officeDocument/2006/relationships/tags" Target="../tags/tag1421.xml"/><Relationship Id="rId3" Type="http://schemas.openxmlformats.org/officeDocument/2006/relationships/tags" Target="../tags/tag1420.xml"/><Relationship Id="rId2" Type="http://schemas.openxmlformats.org/officeDocument/2006/relationships/tags" Target="../tags/tag1419.xml"/><Relationship Id="rId18" Type="http://schemas.openxmlformats.org/officeDocument/2006/relationships/tags" Target="../tags/tag1435.xml"/><Relationship Id="rId17" Type="http://schemas.openxmlformats.org/officeDocument/2006/relationships/tags" Target="../tags/tag1434.xml"/><Relationship Id="rId16" Type="http://schemas.openxmlformats.org/officeDocument/2006/relationships/tags" Target="../tags/tag1433.xml"/><Relationship Id="rId15" Type="http://schemas.openxmlformats.org/officeDocument/2006/relationships/tags" Target="../tags/tag1432.xml"/><Relationship Id="rId14" Type="http://schemas.openxmlformats.org/officeDocument/2006/relationships/tags" Target="../tags/tag1431.xml"/><Relationship Id="rId13" Type="http://schemas.openxmlformats.org/officeDocument/2006/relationships/tags" Target="../tags/tag1430.xml"/><Relationship Id="rId12" Type="http://schemas.openxmlformats.org/officeDocument/2006/relationships/tags" Target="../tags/tag1429.xml"/><Relationship Id="rId11" Type="http://schemas.openxmlformats.org/officeDocument/2006/relationships/tags" Target="../tags/tag1428.xml"/><Relationship Id="rId10" Type="http://schemas.openxmlformats.org/officeDocument/2006/relationships/tags" Target="../tags/tag1427.xml"/><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9" Type="http://schemas.openxmlformats.org/officeDocument/2006/relationships/tags" Target="../tags/tag1443.xml"/><Relationship Id="rId8" Type="http://schemas.openxmlformats.org/officeDocument/2006/relationships/tags" Target="../tags/tag1442.xml"/><Relationship Id="rId7" Type="http://schemas.openxmlformats.org/officeDocument/2006/relationships/tags" Target="../tags/tag1441.xml"/><Relationship Id="rId6" Type="http://schemas.openxmlformats.org/officeDocument/2006/relationships/tags" Target="../tags/tag1440.xml"/><Relationship Id="rId5" Type="http://schemas.openxmlformats.org/officeDocument/2006/relationships/tags" Target="../tags/tag1439.xml"/><Relationship Id="rId4" Type="http://schemas.openxmlformats.org/officeDocument/2006/relationships/tags" Target="../tags/tag1438.xml"/><Relationship Id="rId3" Type="http://schemas.openxmlformats.org/officeDocument/2006/relationships/tags" Target="../tags/tag1437.xml"/><Relationship Id="rId21" Type="http://schemas.openxmlformats.org/officeDocument/2006/relationships/tags" Target="../tags/tag1455.xml"/><Relationship Id="rId20" Type="http://schemas.openxmlformats.org/officeDocument/2006/relationships/tags" Target="../tags/tag1454.xml"/><Relationship Id="rId2" Type="http://schemas.openxmlformats.org/officeDocument/2006/relationships/tags" Target="../tags/tag1436.xml"/><Relationship Id="rId19" Type="http://schemas.openxmlformats.org/officeDocument/2006/relationships/tags" Target="../tags/tag1453.xml"/><Relationship Id="rId18" Type="http://schemas.openxmlformats.org/officeDocument/2006/relationships/tags" Target="../tags/tag1452.xml"/><Relationship Id="rId17" Type="http://schemas.openxmlformats.org/officeDocument/2006/relationships/tags" Target="../tags/tag1451.xml"/><Relationship Id="rId16" Type="http://schemas.openxmlformats.org/officeDocument/2006/relationships/tags" Target="../tags/tag1450.xml"/><Relationship Id="rId15" Type="http://schemas.openxmlformats.org/officeDocument/2006/relationships/tags" Target="../tags/tag1449.xml"/><Relationship Id="rId14" Type="http://schemas.openxmlformats.org/officeDocument/2006/relationships/tags" Target="../tags/tag1448.xml"/><Relationship Id="rId13" Type="http://schemas.openxmlformats.org/officeDocument/2006/relationships/tags" Target="../tags/tag1447.xml"/><Relationship Id="rId12" Type="http://schemas.openxmlformats.org/officeDocument/2006/relationships/tags" Target="../tags/tag1446.xml"/><Relationship Id="rId11" Type="http://schemas.openxmlformats.org/officeDocument/2006/relationships/tags" Target="../tags/tag1445.xml"/><Relationship Id="rId10" Type="http://schemas.openxmlformats.org/officeDocument/2006/relationships/tags" Target="../tags/tag1444.xml"/><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9" Type="http://schemas.openxmlformats.org/officeDocument/2006/relationships/tags" Target="../tags/tag1463.xml"/><Relationship Id="rId8" Type="http://schemas.openxmlformats.org/officeDocument/2006/relationships/tags" Target="../tags/tag1462.xml"/><Relationship Id="rId7" Type="http://schemas.openxmlformats.org/officeDocument/2006/relationships/tags" Target="../tags/tag1461.xml"/><Relationship Id="rId6" Type="http://schemas.openxmlformats.org/officeDocument/2006/relationships/tags" Target="../tags/tag1460.xml"/><Relationship Id="rId5" Type="http://schemas.openxmlformats.org/officeDocument/2006/relationships/tags" Target="../tags/tag1459.xml"/><Relationship Id="rId4" Type="http://schemas.openxmlformats.org/officeDocument/2006/relationships/tags" Target="../tags/tag1458.xml"/><Relationship Id="rId3" Type="http://schemas.openxmlformats.org/officeDocument/2006/relationships/tags" Target="../tags/tag1457.xml"/><Relationship Id="rId2" Type="http://schemas.openxmlformats.org/officeDocument/2006/relationships/tags" Target="../tags/tag1456.xml"/><Relationship Id="rId17" Type="http://schemas.openxmlformats.org/officeDocument/2006/relationships/tags" Target="../tags/tag1471.xml"/><Relationship Id="rId16" Type="http://schemas.openxmlformats.org/officeDocument/2006/relationships/tags" Target="../tags/tag1470.xml"/><Relationship Id="rId15" Type="http://schemas.openxmlformats.org/officeDocument/2006/relationships/tags" Target="../tags/tag1469.xml"/><Relationship Id="rId14" Type="http://schemas.openxmlformats.org/officeDocument/2006/relationships/tags" Target="../tags/tag1468.xml"/><Relationship Id="rId13" Type="http://schemas.openxmlformats.org/officeDocument/2006/relationships/tags" Target="../tags/tag1467.xml"/><Relationship Id="rId12" Type="http://schemas.openxmlformats.org/officeDocument/2006/relationships/tags" Target="../tags/tag1466.xml"/><Relationship Id="rId11" Type="http://schemas.openxmlformats.org/officeDocument/2006/relationships/tags" Target="../tags/tag1465.xml"/><Relationship Id="rId10" Type="http://schemas.openxmlformats.org/officeDocument/2006/relationships/tags" Target="../tags/tag1464.xml"/><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9" Type="http://schemas.openxmlformats.org/officeDocument/2006/relationships/tags" Target="../tags/tag1479.xml"/><Relationship Id="rId8" Type="http://schemas.openxmlformats.org/officeDocument/2006/relationships/tags" Target="../tags/tag1478.xml"/><Relationship Id="rId7" Type="http://schemas.openxmlformats.org/officeDocument/2006/relationships/tags" Target="../tags/tag1477.xml"/><Relationship Id="rId6" Type="http://schemas.openxmlformats.org/officeDocument/2006/relationships/tags" Target="../tags/tag1476.xml"/><Relationship Id="rId5" Type="http://schemas.openxmlformats.org/officeDocument/2006/relationships/tags" Target="../tags/tag1475.xml"/><Relationship Id="rId4" Type="http://schemas.openxmlformats.org/officeDocument/2006/relationships/tags" Target="../tags/tag1474.xml"/><Relationship Id="rId3" Type="http://schemas.openxmlformats.org/officeDocument/2006/relationships/tags" Target="../tags/tag1473.xml"/><Relationship Id="rId2" Type="http://schemas.openxmlformats.org/officeDocument/2006/relationships/tags" Target="../tags/tag1472.xml"/><Relationship Id="rId15" Type="http://schemas.openxmlformats.org/officeDocument/2006/relationships/tags" Target="../tags/tag1485.xml"/><Relationship Id="rId14" Type="http://schemas.openxmlformats.org/officeDocument/2006/relationships/tags" Target="../tags/tag1484.xml"/><Relationship Id="rId13" Type="http://schemas.openxmlformats.org/officeDocument/2006/relationships/tags" Target="../tags/tag1483.xml"/><Relationship Id="rId12" Type="http://schemas.openxmlformats.org/officeDocument/2006/relationships/tags" Target="../tags/tag1482.xml"/><Relationship Id="rId11" Type="http://schemas.openxmlformats.org/officeDocument/2006/relationships/tags" Target="../tags/tag1481.xml"/><Relationship Id="rId10" Type="http://schemas.openxmlformats.org/officeDocument/2006/relationships/tags" Target="../tags/tag1480.xml"/><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9" Type="http://schemas.openxmlformats.org/officeDocument/2006/relationships/tags" Target="../tags/tag1493.xml"/><Relationship Id="rId8" Type="http://schemas.openxmlformats.org/officeDocument/2006/relationships/tags" Target="../tags/tag1492.xml"/><Relationship Id="rId7" Type="http://schemas.openxmlformats.org/officeDocument/2006/relationships/tags" Target="../tags/tag1491.xml"/><Relationship Id="rId6" Type="http://schemas.openxmlformats.org/officeDocument/2006/relationships/tags" Target="../tags/tag1490.xml"/><Relationship Id="rId5" Type="http://schemas.openxmlformats.org/officeDocument/2006/relationships/tags" Target="../tags/tag1489.xml"/><Relationship Id="rId4" Type="http://schemas.openxmlformats.org/officeDocument/2006/relationships/tags" Target="../tags/tag1488.xml"/><Relationship Id="rId3" Type="http://schemas.openxmlformats.org/officeDocument/2006/relationships/tags" Target="../tags/tag1487.xml"/><Relationship Id="rId2" Type="http://schemas.openxmlformats.org/officeDocument/2006/relationships/tags" Target="../tags/tag1486.xml"/><Relationship Id="rId17" Type="http://schemas.openxmlformats.org/officeDocument/2006/relationships/tags" Target="../tags/tag1501.xml"/><Relationship Id="rId16" Type="http://schemas.openxmlformats.org/officeDocument/2006/relationships/tags" Target="../tags/tag1500.xml"/><Relationship Id="rId15" Type="http://schemas.openxmlformats.org/officeDocument/2006/relationships/tags" Target="../tags/tag1499.xml"/><Relationship Id="rId14" Type="http://schemas.openxmlformats.org/officeDocument/2006/relationships/tags" Target="../tags/tag1498.xml"/><Relationship Id="rId13" Type="http://schemas.openxmlformats.org/officeDocument/2006/relationships/tags" Target="../tags/tag1497.xml"/><Relationship Id="rId12" Type="http://schemas.openxmlformats.org/officeDocument/2006/relationships/tags" Target="../tags/tag1496.xml"/><Relationship Id="rId11" Type="http://schemas.openxmlformats.org/officeDocument/2006/relationships/tags" Target="../tags/tag1495.xml"/><Relationship Id="rId10" Type="http://schemas.openxmlformats.org/officeDocument/2006/relationships/tags" Target="../tags/tag1494.xml"/><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9" Type="http://schemas.openxmlformats.org/officeDocument/2006/relationships/tags" Target="../tags/tag1509.xml"/><Relationship Id="rId8" Type="http://schemas.openxmlformats.org/officeDocument/2006/relationships/tags" Target="../tags/tag1508.xml"/><Relationship Id="rId7" Type="http://schemas.openxmlformats.org/officeDocument/2006/relationships/tags" Target="../tags/tag1507.xml"/><Relationship Id="rId6" Type="http://schemas.openxmlformats.org/officeDocument/2006/relationships/tags" Target="../tags/tag1506.xml"/><Relationship Id="rId5" Type="http://schemas.openxmlformats.org/officeDocument/2006/relationships/tags" Target="../tags/tag1505.xml"/><Relationship Id="rId4" Type="http://schemas.openxmlformats.org/officeDocument/2006/relationships/tags" Target="../tags/tag1504.xml"/><Relationship Id="rId3" Type="http://schemas.openxmlformats.org/officeDocument/2006/relationships/tags" Target="../tags/tag1503.xml"/><Relationship Id="rId2" Type="http://schemas.openxmlformats.org/officeDocument/2006/relationships/tags" Target="../tags/tag1502.xml"/><Relationship Id="rId15" Type="http://schemas.openxmlformats.org/officeDocument/2006/relationships/tags" Target="../tags/tag1515.xml"/><Relationship Id="rId14" Type="http://schemas.openxmlformats.org/officeDocument/2006/relationships/tags" Target="../tags/tag1514.xml"/><Relationship Id="rId13" Type="http://schemas.openxmlformats.org/officeDocument/2006/relationships/tags" Target="../tags/tag1513.xml"/><Relationship Id="rId12" Type="http://schemas.openxmlformats.org/officeDocument/2006/relationships/tags" Target="../tags/tag1512.xml"/><Relationship Id="rId11" Type="http://schemas.openxmlformats.org/officeDocument/2006/relationships/tags" Target="../tags/tag1511.xml"/><Relationship Id="rId10" Type="http://schemas.openxmlformats.org/officeDocument/2006/relationships/tags" Target="../tags/tag1510.xml"/><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9" Type="http://schemas.openxmlformats.org/officeDocument/2006/relationships/tags" Target="../tags/tag1523.xml"/><Relationship Id="rId8" Type="http://schemas.openxmlformats.org/officeDocument/2006/relationships/tags" Target="../tags/tag1522.xml"/><Relationship Id="rId7" Type="http://schemas.openxmlformats.org/officeDocument/2006/relationships/tags" Target="../tags/tag1521.xml"/><Relationship Id="rId6" Type="http://schemas.openxmlformats.org/officeDocument/2006/relationships/tags" Target="../tags/tag1520.xml"/><Relationship Id="rId5" Type="http://schemas.openxmlformats.org/officeDocument/2006/relationships/tags" Target="../tags/tag1519.xml"/><Relationship Id="rId4" Type="http://schemas.openxmlformats.org/officeDocument/2006/relationships/tags" Target="../tags/tag1518.xml"/><Relationship Id="rId3" Type="http://schemas.openxmlformats.org/officeDocument/2006/relationships/tags" Target="../tags/tag1517.xml"/><Relationship Id="rId21" Type="http://schemas.openxmlformats.org/officeDocument/2006/relationships/tags" Target="../tags/tag1535.xml"/><Relationship Id="rId20" Type="http://schemas.openxmlformats.org/officeDocument/2006/relationships/tags" Target="../tags/tag1534.xml"/><Relationship Id="rId2" Type="http://schemas.openxmlformats.org/officeDocument/2006/relationships/tags" Target="../tags/tag1516.xml"/><Relationship Id="rId19" Type="http://schemas.openxmlformats.org/officeDocument/2006/relationships/tags" Target="../tags/tag1533.xml"/><Relationship Id="rId18" Type="http://schemas.openxmlformats.org/officeDocument/2006/relationships/tags" Target="../tags/tag1532.xml"/><Relationship Id="rId17" Type="http://schemas.openxmlformats.org/officeDocument/2006/relationships/tags" Target="../tags/tag1531.xml"/><Relationship Id="rId16" Type="http://schemas.openxmlformats.org/officeDocument/2006/relationships/tags" Target="../tags/tag1530.xml"/><Relationship Id="rId15" Type="http://schemas.openxmlformats.org/officeDocument/2006/relationships/tags" Target="../tags/tag1529.xml"/><Relationship Id="rId14" Type="http://schemas.openxmlformats.org/officeDocument/2006/relationships/tags" Target="../tags/tag1528.xml"/><Relationship Id="rId13" Type="http://schemas.openxmlformats.org/officeDocument/2006/relationships/tags" Target="../tags/tag1527.xml"/><Relationship Id="rId12" Type="http://schemas.openxmlformats.org/officeDocument/2006/relationships/tags" Target="../tags/tag1526.xml"/><Relationship Id="rId11" Type="http://schemas.openxmlformats.org/officeDocument/2006/relationships/tags" Target="../tags/tag1525.xml"/><Relationship Id="rId10" Type="http://schemas.openxmlformats.org/officeDocument/2006/relationships/tags" Target="../tags/tag1524.xml"/><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9" Type="http://schemas.openxmlformats.org/officeDocument/2006/relationships/tags" Target="../tags/tag1543.xml"/><Relationship Id="rId8" Type="http://schemas.openxmlformats.org/officeDocument/2006/relationships/tags" Target="../tags/tag1542.xml"/><Relationship Id="rId7" Type="http://schemas.openxmlformats.org/officeDocument/2006/relationships/tags" Target="../tags/tag1541.xml"/><Relationship Id="rId6" Type="http://schemas.openxmlformats.org/officeDocument/2006/relationships/tags" Target="../tags/tag1540.xml"/><Relationship Id="rId5" Type="http://schemas.openxmlformats.org/officeDocument/2006/relationships/tags" Target="../tags/tag1539.xml"/><Relationship Id="rId4" Type="http://schemas.openxmlformats.org/officeDocument/2006/relationships/tags" Target="../tags/tag1538.xml"/><Relationship Id="rId3" Type="http://schemas.openxmlformats.org/officeDocument/2006/relationships/tags" Target="../tags/tag1537.xml"/><Relationship Id="rId21" Type="http://schemas.openxmlformats.org/officeDocument/2006/relationships/tags" Target="../tags/tag1555.xml"/><Relationship Id="rId20" Type="http://schemas.openxmlformats.org/officeDocument/2006/relationships/tags" Target="../tags/tag1554.xml"/><Relationship Id="rId2" Type="http://schemas.openxmlformats.org/officeDocument/2006/relationships/tags" Target="../tags/tag1536.xml"/><Relationship Id="rId19" Type="http://schemas.openxmlformats.org/officeDocument/2006/relationships/tags" Target="../tags/tag1553.xml"/><Relationship Id="rId18" Type="http://schemas.openxmlformats.org/officeDocument/2006/relationships/tags" Target="../tags/tag1552.xml"/><Relationship Id="rId17" Type="http://schemas.openxmlformats.org/officeDocument/2006/relationships/tags" Target="../tags/tag1551.xml"/><Relationship Id="rId16" Type="http://schemas.openxmlformats.org/officeDocument/2006/relationships/tags" Target="../tags/tag1550.xml"/><Relationship Id="rId15" Type="http://schemas.openxmlformats.org/officeDocument/2006/relationships/tags" Target="../tags/tag1549.xml"/><Relationship Id="rId14" Type="http://schemas.openxmlformats.org/officeDocument/2006/relationships/tags" Target="../tags/tag1548.xml"/><Relationship Id="rId13" Type="http://schemas.openxmlformats.org/officeDocument/2006/relationships/tags" Target="../tags/tag1547.xml"/><Relationship Id="rId12" Type="http://schemas.openxmlformats.org/officeDocument/2006/relationships/tags" Target="../tags/tag1546.xml"/><Relationship Id="rId11" Type="http://schemas.openxmlformats.org/officeDocument/2006/relationships/tags" Target="../tags/tag1545.xml"/><Relationship Id="rId10" Type="http://schemas.openxmlformats.org/officeDocument/2006/relationships/tags" Target="../tags/tag1544.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image" Target="../media/image1.png"/><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9" Type="http://schemas.openxmlformats.org/officeDocument/2006/relationships/tags" Target="../tags/tag1563.xml"/><Relationship Id="rId8" Type="http://schemas.openxmlformats.org/officeDocument/2006/relationships/tags" Target="../tags/tag1562.xml"/><Relationship Id="rId7" Type="http://schemas.openxmlformats.org/officeDocument/2006/relationships/tags" Target="../tags/tag1561.xml"/><Relationship Id="rId6" Type="http://schemas.openxmlformats.org/officeDocument/2006/relationships/tags" Target="../tags/tag1560.xml"/><Relationship Id="rId5" Type="http://schemas.openxmlformats.org/officeDocument/2006/relationships/tags" Target="../tags/tag1559.xml"/><Relationship Id="rId4" Type="http://schemas.openxmlformats.org/officeDocument/2006/relationships/tags" Target="../tags/tag1558.xml"/><Relationship Id="rId3" Type="http://schemas.openxmlformats.org/officeDocument/2006/relationships/tags" Target="../tags/tag1557.xml"/><Relationship Id="rId2" Type="http://schemas.openxmlformats.org/officeDocument/2006/relationships/tags" Target="../tags/tag1556.xml"/><Relationship Id="rId18" Type="http://schemas.openxmlformats.org/officeDocument/2006/relationships/tags" Target="../tags/tag1572.xml"/><Relationship Id="rId17" Type="http://schemas.openxmlformats.org/officeDocument/2006/relationships/tags" Target="../tags/tag1571.xml"/><Relationship Id="rId16" Type="http://schemas.openxmlformats.org/officeDocument/2006/relationships/tags" Target="../tags/tag1570.xml"/><Relationship Id="rId15" Type="http://schemas.openxmlformats.org/officeDocument/2006/relationships/tags" Target="../tags/tag1569.xml"/><Relationship Id="rId14" Type="http://schemas.openxmlformats.org/officeDocument/2006/relationships/tags" Target="../tags/tag1568.xml"/><Relationship Id="rId13" Type="http://schemas.openxmlformats.org/officeDocument/2006/relationships/tags" Target="../tags/tag1567.xml"/><Relationship Id="rId12" Type="http://schemas.openxmlformats.org/officeDocument/2006/relationships/tags" Target="../tags/tag1566.xml"/><Relationship Id="rId11" Type="http://schemas.openxmlformats.org/officeDocument/2006/relationships/tags" Target="../tags/tag1565.xml"/><Relationship Id="rId10" Type="http://schemas.openxmlformats.org/officeDocument/2006/relationships/tags" Target="../tags/tag1564.xml"/><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9" Type="http://schemas.openxmlformats.org/officeDocument/2006/relationships/tags" Target="../tags/tag1580.xml"/><Relationship Id="rId8" Type="http://schemas.openxmlformats.org/officeDocument/2006/relationships/tags" Target="../tags/tag1579.xml"/><Relationship Id="rId7" Type="http://schemas.openxmlformats.org/officeDocument/2006/relationships/tags" Target="../tags/tag1578.xml"/><Relationship Id="rId6" Type="http://schemas.openxmlformats.org/officeDocument/2006/relationships/tags" Target="../tags/tag1577.xml"/><Relationship Id="rId5" Type="http://schemas.openxmlformats.org/officeDocument/2006/relationships/tags" Target="../tags/tag1576.xml"/><Relationship Id="rId4" Type="http://schemas.openxmlformats.org/officeDocument/2006/relationships/tags" Target="../tags/tag1575.xml"/><Relationship Id="rId3" Type="http://schemas.openxmlformats.org/officeDocument/2006/relationships/tags" Target="../tags/tag1574.xml"/><Relationship Id="rId21" Type="http://schemas.openxmlformats.org/officeDocument/2006/relationships/tags" Target="../tags/tag1592.xml"/><Relationship Id="rId20" Type="http://schemas.openxmlformats.org/officeDocument/2006/relationships/tags" Target="../tags/tag1591.xml"/><Relationship Id="rId2" Type="http://schemas.openxmlformats.org/officeDocument/2006/relationships/tags" Target="../tags/tag1573.xml"/><Relationship Id="rId19" Type="http://schemas.openxmlformats.org/officeDocument/2006/relationships/tags" Target="../tags/tag1590.xml"/><Relationship Id="rId18" Type="http://schemas.openxmlformats.org/officeDocument/2006/relationships/tags" Target="../tags/tag1589.xml"/><Relationship Id="rId17" Type="http://schemas.openxmlformats.org/officeDocument/2006/relationships/tags" Target="../tags/tag1588.xml"/><Relationship Id="rId16" Type="http://schemas.openxmlformats.org/officeDocument/2006/relationships/tags" Target="../tags/tag1587.xml"/><Relationship Id="rId15" Type="http://schemas.openxmlformats.org/officeDocument/2006/relationships/tags" Target="../tags/tag1586.xml"/><Relationship Id="rId14" Type="http://schemas.openxmlformats.org/officeDocument/2006/relationships/tags" Target="../tags/tag1585.xml"/><Relationship Id="rId13" Type="http://schemas.openxmlformats.org/officeDocument/2006/relationships/tags" Target="../tags/tag1584.xml"/><Relationship Id="rId12" Type="http://schemas.openxmlformats.org/officeDocument/2006/relationships/tags" Target="../tags/tag1583.xml"/><Relationship Id="rId11" Type="http://schemas.openxmlformats.org/officeDocument/2006/relationships/tags" Target="../tags/tag1582.xml"/><Relationship Id="rId10" Type="http://schemas.openxmlformats.org/officeDocument/2006/relationships/tags" Target="../tags/tag1581.xml"/><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9" Type="http://schemas.openxmlformats.org/officeDocument/2006/relationships/tags" Target="../tags/tag1600.xml"/><Relationship Id="rId8" Type="http://schemas.openxmlformats.org/officeDocument/2006/relationships/tags" Target="../tags/tag1599.xml"/><Relationship Id="rId7" Type="http://schemas.openxmlformats.org/officeDocument/2006/relationships/tags" Target="../tags/tag1598.xml"/><Relationship Id="rId6" Type="http://schemas.openxmlformats.org/officeDocument/2006/relationships/tags" Target="../tags/tag1597.xml"/><Relationship Id="rId5" Type="http://schemas.openxmlformats.org/officeDocument/2006/relationships/tags" Target="../tags/tag1596.xml"/><Relationship Id="rId4" Type="http://schemas.openxmlformats.org/officeDocument/2006/relationships/tags" Target="../tags/tag1595.xml"/><Relationship Id="rId3" Type="http://schemas.openxmlformats.org/officeDocument/2006/relationships/tags" Target="../tags/tag1594.xml"/><Relationship Id="rId2" Type="http://schemas.openxmlformats.org/officeDocument/2006/relationships/tags" Target="../tags/tag1593.xml"/><Relationship Id="rId17" Type="http://schemas.openxmlformats.org/officeDocument/2006/relationships/tags" Target="../tags/tag1608.xml"/><Relationship Id="rId16" Type="http://schemas.openxmlformats.org/officeDocument/2006/relationships/tags" Target="../tags/tag1607.xml"/><Relationship Id="rId15" Type="http://schemas.openxmlformats.org/officeDocument/2006/relationships/tags" Target="../tags/tag1606.xml"/><Relationship Id="rId14" Type="http://schemas.openxmlformats.org/officeDocument/2006/relationships/tags" Target="../tags/tag1605.xml"/><Relationship Id="rId13" Type="http://schemas.openxmlformats.org/officeDocument/2006/relationships/tags" Target="../tags/tag1604.xml"/><Relationship Id="rId12" Type="http://schemas.openxmlformats.org/officeDocument/2006/relationships/tags" Target="../tags/tag1603.xml"/><Relationship Id="rId11" Type="http://schemas.openxmlformats.org/officeDocument/2006/relationships/tags" Target="../tags/tag1602.xml"/><Relationship Id="rId10" Type="http://schemas.openxmlformats.org/officeDocument/2006/relationships/tags" Target="../tags/tag1601.xml"/><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9" Type="http://schemas.openxmlformats.org/officeDocument/2006/relationships/tags" Target="../tags/tag1616.xml"/><Relationship Id="rId8" Type="http://schemas.openxmlformats.org/officeDocument/2006/relationships/tags" Target="../tags/tag1615.xml"/><Relationship Id="rId7" Type="http://schemas.openxmlformats.org/officeDocument/2006/relationships/tags" Target="../tags/tag1614.xml"/><Relationship Id="rId6" Type="http://schemas.openxmlformats.org/officeDocument/2006/relationships/tags" Target="../tags/tag1613.xml"/><Relationship Id="rId5" Type="http://schemas.openxmlformats.org/officeDocument/2006/relationships/tags" Target="../tags/tag1612.xml"/><Relationship Id="rId4" Type="http://schemas.openxmlformats.org/officeDocument/2006/relationships/tags" Target="../tags/tag1611.xml"/><Relationship Id="rId3" Type="http://schemas.openxmlformats.org/officeDocument/2006/relationships/tags" Target="../tags/tag1610.xml"/><Relationship Id="rId2" Type="http://schemas.openxmlformats.org/officeDocument/2006/relationships/tags" Target="../tags/tag1609.xml"/><Relationship Id="rId15" Type="http://schemas.openxmlformats.org/officeDocument/2006/relationships/tags" Target="../tags/tag1622.xml"/><Relationship Id="rId14" Type="http://schemas.openxmlformats.org/officeDocument/2006/relationships/tags" Target="../tags/tag1621.xml"/><Relationship Id="rId13" Type="http://schemas.openxmlformats.org/officeDocument/2006/relationships/tags" Target="../tags/tag1620.xml"/><Relationship Id="rId12" Type="http://schemas.openxmlformats.org/officeDocument/2006/relationships/tags" Target="../tags/tag1619.xml"/><Relationship Id="rId11" Type="http://schemas.openxmlformats.org/officeDocument/2006/relationships/tags" Target="../tags/tag1618.xml"/><Relationship Id="rId10" Type="http://schemas.openxmlformats.org/officeDocument/2006/relationships/tags" Target="../tags/tag1617.xml"/><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9" Type="http://schemas.openxmlformats.org/officeDocument/2006/relationships/tags" Target="../tags/tag1630.xml"/><Relationship Id="rId8" Type="http://schemas.openxmlformats.org/officeDocument/2006/relationships/tags" Target="../tags/tag1629.xml"/><Relationship Id="rId7" Type="http://schemas.openxmlformats.org/officeDocument/2006/relationships/tags" Target="../tags/tag1628.xml"/><Relationship Id="rId6" Type="http://schemas.openxmlformats.org/officeDocument/2006/relationships/tags" Target="../tags/tag1627.xml"/><Relationship Id="rId5" Type="http://schemas.openxmlformats.org/officeDocument/2006/relationships/tags" Target="../tags/tag1626.xml"/><Relationship Id="rId4" Type="http://schemas.openxmlformats.org/officeDocument/2006/relationships/tags" Target="../tags/tag1625.xml"/><Relationship Id="rId3" Type="http://schemas.openxmlformats.org/officeDocument/2006/relationships/tags" Target="../tags/tag1624.xml"/><Relationship Id="rId2" Type="http://schemas.openxmlformats.org/officeDocument/2006/relationships/tags" Target="../tags/tag1623.xml"/><Relationship Id="rId17" Type="http://schemas.openxmlformats.org/officeDocument/2006/relationships/tags" Target="../tags/tag1638.xml"/><Relationship Id="rId16" Type="http://schemas.openxmlformats.org/officeDocument/2006/relationships/tags" Target="../tags/tag1637.xml"/><Relationship Id="rId15" Type="http://schemas.openxmlformats.org/officeDocument/2006/relationships/tags" Target="../tags/tag1636.xml"/><Relationship Id="rId14" Type="http://schemas.openxmlformats.org/officeDocument/2006/relationships/tags" Target="../tags/tag1635.xml"/><Relationship Id="rId13" Type="http://schemas.openxmlformats.org/officeDocument/2006/relationships/tags" Target="../tags/tag1634.xml"/><Relationship Id="rId12" Type="http://schemas.openxmlformats.org/officeDocument/2006/relationships/tags" Target="../tags/tag1633.xml"/><Relationship Id="rId11" Type="http://schemas.openxmlformats.org/officeDocument/2006/relationships/tags" Target="../tags/tag1632.xml"/><Relationship Id="rId10" Type="http://schemas.openxmlformats.org/officeDocument/2006/relationships/tags" Target="../tags/tag1631.xml"/><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9" Type="http://schemas.openxmlformats.org/officeDocument/2006/relationships/tags" Target="../tags/tag1646.xml"/><Relationship Id="rId8" Type="http://schemas.openxmlformats.org/officeDocument/2006/relationships/tags" Target="../tags/tag1645.xml"/><Relationship Id="rId7" Type="http://schemas.openxmlformats.org/officeDocument/2006/relationships/tags" Target="../tags/tag1644.xml"/><Relationship Id="rId6" Type="http://schemas.openxmlformats.org/officeDocument/2006/relationships/tags" Target="../tags/tag1643.xml"/><Relationship Id="rId5" Type="http://schemas.openxmlformats.org/officeDocument/2006/relationships/tags" Target="../tags/tag1642.xml"/><Relationship Id="rId4" Type="http://schemas.openxmlformats.org/officeDocument/2006/relationships/tags" Target="../tags/tag1641.xml"/><Relationship Id="rId3" Type="http://schemas.openxmlformats.org/officeDocument/2006/relationships/tags" Target="../tags/tag1640.xml"/><Relationship Id="rId2" Type="http://schemas.openxmlformats.org/officeDocument/2006/relationships/tags" Target="../tags/tag1639.xml"/><Relationship Id="rId12" Type="http://schemas.openxmlformats.org/officeDocument/2006/relationships/tags" Target="../tags/tag1649.xml"/><Relationship Id="rId11" Type="http://schemas.openxmlformats.org/officeDocument/2006/relationships/tags" Target="../tags/tag1648.xml"/><Relationship Id="rId10" Type="http://schemas.openxmlformats.org/officeDocument/2006/relationships/tags" Target="../tags/tag1647.xml"/><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9" Type="http://schemas.openxmlformats.org/officeDocument/2006/relationships/tags" Target="../tags/tag1657.xml"/><Relationship Id="rId8" Type="http://schemas.openxmlformats.org/officeDocument/2006/relationships/tags" Target="../tags/tag1656.xml"/><Relationship Id="rId7" Type="http://schemas.openxmlformats.org/officeDocument/2006/relationships/tags" Target="../tags/tag1655.xml"/><Relationship Id="rId6" Type="http://schemas.openxmlformats.org/officeDocument/2006/relationships/tags" Target="../tags/tag1654.xml"/><Relationship Id="rId5" Type="http://schemas.openxmlformats.org/officeDocument/2006/relationships/tags" Target="../tags/tag1653.xml"/><Relationship Id="rId4" Type="http://schemas.openxmlformats.org/officeDocument/2006/relationships/tags" Target="../tags/tag1652.xml"/><Relationship Id="rId3" Type="http://schemas.openxmlformats.org/officeDocument/2006/relationships/tags" Target="../tags/tag1651.xml"/><Relationship Id="rId2" Type="http://schemas.openxmlformats.org/officeDocument/2006/relationships/tags" Target="../tags/tag1650.xml"/><Relationship Id="rId17" Type="http://schemas.openxmlformats.org/officeDocument/2006/relationships/tags" Target="../tags/tag1665.xml"/><Relationship Id="rId16" Type="http://schemas.openxmlformats.org/officeDocument/2006/relationships/tags" Target="../tags/tag1664.xml"/><Relationship Id="rId15" Type="http://schemas.openxmlformats.org/officeDocument/2006/relationships/tags" Target="../tags/tag1663.xml"/><Relationship Id="rId14" Type="http://schemas.openxmlformats.org/officeDocument/2006/relationships/tags" Target="../tags/tag1662.xml"/><Relationship Id="rId13" Type="http://schemas.openxmlformats.org/officeDocument/2006/relationships/tags" Target="../tags/tag1661.xml"/><Relationship Id="rId12" Type="http://schemas.openxmlformats.org/officeDocument/2006/relationships/tags" Target="../tags/tag1660.xml"/><Relationship Id="rId11" Type="http://schemas.openxmlformats.org/officeDocument/2006/relationships/tags" Target="../tags/tag1659.xml"/><Relationship Id="rId10" Type="http://schemas.openxmlformats.org/officeDocument/2006/relationships/tags" Target="../tags/tag1658.xml"/><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9" Type="http://schemas.openxmlformats.org/officeDocument/2006/relationships/tags" Target="../tags/tag1673.xml"/><Relationship Id="rId8" Type="http://schemas.openxmlformats.org/officeDocument/2006/relationships/tags" Target="../tags/tag1672.xml"/><Relationship Id="rId7" Type="http://schemas.openxmlformats.org/officeDocument/2006/relationships/tags" Target="../tags/tag1671.xml"/><Relationship Id="rId6" Type="http://schemas.openxmlformats.org/officeDocument/2006/relationships/tags" Target="../tags/tag1670.xml"/><Relationship Id="rId5" Type="http://schemas.openxmlformats.org/officeDocument/2006/relationships/tags" Target="../tags/tag1669.xml"/><Relationship Id="rId4" Type="http://schemas.openxmlformats.org/officeDocument/2006/relationships/tags" Target="../tags/tag1668.xml"/><Relationship Id="rId3" Type="http://schemas.openxmlformats.org/officeDocument/2006/relationships/tags" Target="../tags/tag1667.xml"/><Relationship Id="rId2" Type="http://schemas.openxmlformats.org/officeDocument/2006/relationships/tags" Target="../tags/tag1666.xml"/><Relationship Id="rId15" Type="http://schemas.openxmlformats.org/officeDocument/2006/relationships/tags" Target="../tags/tag1679.xml"/><Relationship Id="rId14" Type="http://schemas.openxmlformats.org/officeDocument/2006/relationships/tags" Target="../tags/tag1678.xml"/><Relationship Id="rId13" Type="http://schemas.openxmlformats.org/officeDocument/2006/relationships/tags" Target="../tags/tag1677.xml"/><Relationship Id="rId12" Type="http://schemas.openxmlformats.org/officeDocument/2006/relationships/tags" Target="../tags/tag1676.xml"/><Relationship Id="rId11" Type="http://schemas.openxmlformats.org/officeDocument/2006/relationships/tags" Target="../tags/tag1675.xml"/><Relationship Id="rId10" Type="http://schemas.openxmlformats.org/officeDocument/2006/relationships/tags" Target="../tags/tag1674.xml"/><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9" Type="http://schemas.openxmlformats.org/officeDocument/2006/relationships/tags" Target="../tags/tag1687.xml"/><Relationship Id="rId8" Type="http://schemas.openxmlformats.org/officeDocument/2006/relationships/tags" Target="../tags/tag1686.xml"/><Relationship Id="rId7" Type="http://schemas.openxmlformats.org/officeDocument/2006/relationships/tags" Target="../tags/tag1685.xml"/><Relationship Id="rId6" Type="http://schemas.openxmlformats.org/officeDocument/2006/relationships/tags" Target="../tags/tag1684.xml"/><Relationship Id="rId5" Type="http://schemas.openxmlformats.org/officeDocument/2006/relationships/tags" Target="../tags/tag1683.xml"/><Relationship Id="rId4" Type="http://schemas.openxmlformats.org/officeDocument/2006/relationships/tags" Target="../tags/tag1682.xml"/><Relationship Id="rId3" Type="http://schemas.openxmlformats.org/officeDocument/2006/relationships/tags" Target="../tags/tag1681.xml"/><Relationship Id="rId2" Type="http://schemas.openxmlformats.org/officeDocument/2006/relationships/tags" Target="../tags/tag1680.xml"/><Relationship Id="rId17" Type="http://schemas.openxmlformats.org/officeDocument/2006/relationships/tags" Target="../tags/tag1695.xml"/><Relationship Id="rId16" Type="http://schemas.openxmlformats.org/officeDocument/2006/relationships/tags" Target="../tags/tag1694.xml"/><Relationship Id="rId15" Type="http://schemas.openxmlformats.org/officeDocument/2006/relationships/tags" Target="../tags/tag1693.xml"/><Relationship Id="rId14" Type="http://schemas.openxmlformats.org/officeDocument/2006/relationships/tags" Target="../tags/tag1692.xml"/><Relationship Id="rId13" Type="http://schemas.openxmlformats.org/officeDocument/2006/relationships/tags" Target="../tags/tag1691.xml"/><Relationship Id="rId12" Type="http://schemas.openxmlformats.org/officeDocument/2006/relationships/tags" Target="../tags/tag1690.xml"/><Relationship Id="rId11" Type="http://schemas.openxmlformats.org/officeDocument/2006/relationships/tags" Target="../tags/tag1689.xml"/><Relationship Id="rId10" Type="http://schemas.openxmlformats.org/officeDocument/2006/relationships/tags" Target="../tags/tag1688.xml"/><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9" Type="http://schemas.openxmlformats.org/officeDocument/2006/relationships/tags" Target="../tags/tag1703.xml"/><Relationship Id="rId8" Type="http://schemas.openxmlformats.org/officeDocument/2006/relationships/tags" Target="../tags/tag1702.xml"/><Relationship Id="rId7" Type="http://schemas.openxmlformats.org/officeDocument/2006/relationships/tags" Target="../tags/tag1701.xml"/><Relationship Id="rId6" Type="http://schemas.openxmlformats.org/officeDocument/2006/relationships/tags" Target="../tags/tag1700.xml"/><Relationship Id="rId5" Type="http://schemas.openxmlformats.org/officeDocument/2006/relationships/tags" Target="../tags/tag1699.xml"/><Relationship Id="rId4" Type="http://schemas.openxmlformats.org/officeDocument/2006/relationships/tags" Target="../tags/tag1698.xml"/><Relationship Id="rId3" Type="http://schemas.openxmlformats.org/officeDocument/2006/relationships/tags" Target="../tags/tag1697.xml"/><Relationship Id="rId2" Type="http://schemas.openxmlformats.org/officeDocument/2006/relationships/tags" Target="../tags/tag1696.xml"/><Relationship Id="rId18" Type="http://schemas.openxmlformats.org/officeDocument/2006/relationships/tags" Target="../tags/tag1712.xml"/><Relationship Id="rId17" Type="http://schemas.openxmlformats.org/officeDocument/2006/relationships/tags" Target="../tags/tag1711.xml"/><Relationship Id="rId16" Type="http://schemas.openxmlformats.org/officeDocument/2006/relationships/tags" Target="../tags/tag1710.xml"/><Relationship Id="rId15" Type="http://schemas.openxmlformats.org/officeDocument/2006/relationships/tags" Target="../tags/tag1709.xml"/><Relationship Id="rId14" Type="http://schemas.openxmlformats.org/officeDocument/2006/relationships/tags" Target="../tags/tag1708.xml"/><Relationship Id="rId13" Type="http://schemas.openxmlformats.org/officeDocument/2006/relationships/tags" Target="../tags/tag1707.xml"/><Relationship Id="rId12" Type="http://schemas.openxmlformats.org/officeDocument/2006/relationships/tags" Target="../tags/tag1706.xml"/><Relationship Id="rId11" Type="http://schemas.openxmlformats.org/officeDocument/2006/relationships/tags" Target="../tags/tag1705.xml"/><Relationship Id="rId10" Type="http://schemas.openxmlformats.org/officeDocument/2006/relationships/tags" Target="../tags/tag1704.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8" Type="http://schemas.openxmlformats.org/officeDocument/2006/relationships/tags" Target="../tags/tag73.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9" Type="http://schemas.openxmlformats.org/officeDocument/2006/relationships/tags" Target="../tags/tag1720.xml"/><Relationship Id="rId8" Type="http://schemas.openxmlformats.org/officeDocument/2006/relationships/tags" Target="../tags/tag1719.xml"/><Relationship Id="rId7" Type="http://schemas.openxmlformats.org/officeDocument/2006/relationships/tags" Target="../tags/tag1718.xml"/><Relationship Id="rId6" Type="http://schemas.openxmlformats.org/officeDocument/2006/relationships/tags" Target="../tags/tag1717.xml"/><Relationship Id="rId5" Type="http://schemas.openxmlformats.org/officeDocument/2006/relationships/tags" Target="../tags/tag1716.xml"/><Relationship Id="rId4" Type="http://schemas.openxmlformats.org/officeDocument/2006/relationships/tags" Target="../tags/tag1715.xml"/><Relationship Id="rId3" Type="http://schemas.openxmlformats.org/officeDocument/2006/relationships/tags" Target="../tags/tag1714.xml"/><Relationship Id="rId2" Type="http://schemas.openxmlformats.org/officeDocument/2006/relationships/tags" Target="../tags/tag1713.xml"/><Relationship Id="rId17" Type="http://schemas.openxmlformats.org/officeDocument/2006/relationships/tags" Target="../tags/tag1728.xml"/><Relationship Id="rId16" Type="http://schemas.openxmlformats.org/officeDocument/2006/relationships/tags" Target="../tags/tag1727.xml"/><Relationship Id="rId15" Type="http://schemas.openxmlformats.org/officeDocument/2006/relationships/tags" Target="../tags/tag1726.xml"/><Relationship Id="rId14" Type="http://schemas.openxmlformats.org/officeDocument/2006/relationships/tags" Target="../tags/tag1725.xml"/><Relationship Id="rId13" Type="http://schemas.openxmlformats.org/officeDocument/2006/relationships/tags" Target="../tags/tag1724.xml"/><Relationship Id="rId12" Type="http://schemas.openxmlformats.org/officeDocument/2006/relationships/tags" Target="../tags/tag1723.xml"/><Relationship Id="rId11" Type="http://schemas.openxmlformats.org/officeDocument/2006/relationships/tags" Target="../tags/tag1722.xml"/><Relationship Id="rId10" Type="http://schemas.openxmlformats.org/officeDocument/2006/relationships/tags" Target="../tags/tag1721.xml"/><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9" Type="http://schemas.openxmlformats.org/officeDocument/2006/relationships/tags" Target="../tags/tag1736.xml"/><Relationship Id="rId8" Type="http://schemas.openxmlformats.org/officeDocument/2006/relationships/tags" Target="../tags/tag1735.xml"/><Relationship Id="rId7" Type="http://schemas.openxmlformats.org/officeDocument/2006/relationships/tags" Target="../tags/tag1734.xml"/><Relationship Id="rId6" Type="http://schemas.openxmlformats.org/officeDocument/2006/relationships/tags" Target="../tags/tag1733.xml"/><Relationship Id="rId5" Type="http://schemas.openxmlformats.org/officeDocument/2006/relationships/tags" Target="../tags/tag1732.xml"/><Relationship Id="rId4" Type="http://schemas.openxmlformats.org/officeDocument/2006/relationships/tags" Target="../tags/tag1731.xml"/><Relationship Id="rId3" Type="http://schemas.openxmlformats.org/officeDocument/2006/relationships/tags" Target="../tags/tag1730.xml"/><Relationship Id="rId2" Type="http://schemas.openxmlformats.org/officeDocument/2006/relationships/tags" Target="../tags/tag1729.xml"/><Relationship Id="rId15" Type="http://schemas.openxmlformats.org/officeDocument/2006/relationships/tags" Target="../tags/tag1742.xml"/><Relationship Id="rId14" Type="http://schemas.openxmlformats.org/officeDocument/2006/relationships/tags" Target="../tags/tag1741.xml"/><Relationship Id="rId13" Type="http://schemas.openxmlformats.org/officeDocument/2006/relationships/tags" Target="../tags/tag1740.xml"/><Relationship Id="rId12" Type="http://schemas.openxmlformats.org/officeDocument/2006/relationships/tags" Target="../tags/tag1739.xml"/><Relationship Id="rId11" Type="http://schemas.openxmlformats.org/officeDocument/2006/relationships/tags" Target="../tags/tag1738.xml"/><Relationship Id="rId10" Type="http://schemas.openxmlformats.org/officeDocument/2006/relationships/tags" Target="../tags/tag1737.xml"/><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9" Type="http://schemas.openxmlformats.org/officeDocument/2006/relationships/tags" Target="../tags/tag1750.xml"/><Relationship Id="rId8" Type="http://schemas.openxmlformats.org/officeDocument/2006/relationships/tags" Target="../tags/tag1749.xml"/><Relationship Id="rId7" Type="http://schemas.openxmlformats.org/officeDocument/2006/relationships/tags" Target="../tags/tag1748.xml"/><Relationship Id="rId6" Type="http://schemas.openxmlformats.org/officeDocument/2006/relationships/tags" Target="../tags/tag1747.xml"/><Relationship Id="rId5" Type="http://schemas.openxmlformats.org/officeDocument/2006/relationships/tags" Target="../tags/tag1746.xml"/><Relationship Id="rId4" Type="http://schemas.openxmlformats.org/officeDocument/2006/relationships/tags" Target="../tags/tag1745.xml"/><Relationship Id="rId3" Type="http://schemas.openxmlformats.org/officeDocument/2006/relationships/tags" Target="../tags/tag1744.xml"/><Relationship Id="rId2" Type="http://schemas.openxmlformats.org/officeDocument/2006/relationships/tags" Target="../tags/tag1743.xml"/><Relationship Id="rId13" Type="http://schemas.openxmlformats.org/officeDocument/2006/relationships/tags" Target="../tags/tag1754.xml"/><Relationship Id="rId12" Type="http://schemas.openxmlformats.org/officeDocument/2006/relationships/tags" Target="../tags/tag1753.xml"/><Relationship Id="rId11" Type="http://schemas.openxmlformats.org/officeDocument/2006/relationships/tags" Target="../tags/tag1752.xml"/><Relationship Id="rId10" Type="http://schemas.openxmlformats.org/officeDocument/2006/relationships/tags" Target="../tags/tag1751.xml"/><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9" Type="http://schemas.openxmlformats.org/officeDocument/2006/relationships/tags" Target="../tags/tag1762.xml"/><Relationship Id="rId8" Type="http://schemas.openxmlformats.org/officeDocument/2006/relationships/tags" Target="../tags/tag1761.xml"/><Relationship Id="rId7" Type="http://schemas.openxmlformats.org/officeDocument/2006/relationships/tags" Target="../tags/tag1760.xml"/><Relationship Id="rId6" Type="http://schemas.openxmlformats.org/officeDocument/2006/relationships/tags" Target="../tags/tag1759.xml"/><Relationship Id="rId5" Type="http://schemas.openxmlformats.org/officeDocument/2006/relationships/tags" Target="../tags/tag1758.xml"/><Relationship Id="rId4" Type="http://schemas.openxmlformats.org/officeDocument/2006/relationships/tags" Target="../tags/tag1757.xml"/><Relationship Id="rId3" Type="http://schemas.openxmlformats.org/officeDocument/2006/relationships/tags" Target="../tags/tag1756.xml"/><Relationship Id="rId21" Type="http://schemas.openxmlformats.org/officeDocument/2006/relationships/tags" Target="../tags/tag1774.xml"/><Relationship Id="rId20" Type="http://schemas.openxmlformats.org/officeDocument/2006/relationships/tags" Target="../tags/tag1773.xml"/><Relationship Id="rId2" Type="http://schemas.openxmlformats.org/officeDocument/2006/relationships/tags" Target="../tags/tag1755.xml"/><Relationship Id="rId19" Type="http://schemas.openxmlformats.org/officeDocument/2006/relationships/tags" Target="../tags/tag1772.xml"/><Relationship Id="rId18" Type="http://schemas.openxmlformats.org/officeDocument/2006/relationships/tags" Target="../tags/tag1771.xml"/><Relationship Id="rId17" Type="http://schemas.openxmlformats.org/officeDocument/2006/relationships/tags" Target="../tags/tag1770.xml"/><Relationship Id="rId16" Type="http://schemas.openxmlformats.org/officeDocument/2006/relationships/tags" Target="../tags/tag1769.xml"/><Relationship Id="rId15" Type="http://schemas.openxmlformats.org/officeDocument/2006/relationships/tags" Target="../tags/tag1768.xml"/><Relationship Id="rId14" Type="http://schemas.openxmlformats.org/officeDocument/2006/relationships/tags" Target="../tags/tag1767.xml"/><Relationship Id="rId13" Type="http://schemas.openxmlformats.org/officeDocument/2006/relationships/tags" Target="../tags/tag1766.xml"/><Relationship Id="rId12" Type="http://schemas.openxmlformats.org/officeDocument/2006/relationships/tags" Target="../tags/tag1765.xml"/><Relationship Id="rId11" Type="http://schemas.openxmlformats.org/officeDocument/2006/relationships/tags" Target="../tags/tag1764.xml"/><Relationship Id="rId10" Type="http://schemas.openxmlformats.org/officeDocument/2006/relationships/tags" Target="../tags/tag1763.xml"/><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9" Type="http://schemas.openxmlformats.org/officeDocument/2006/relationships/tags" Target="../tags/tag1782.xml"/><Relationship Id="rId8" Type="http://schemas.openxmlformats.org/officeDocument/2006/relationships/tags" Target="../tags/tag1781.xml"/><Relationship Id="rId7" Type="http://schemas.openxmlformats.org/officeDocument/2006/relationships/tags" Target="../tags/tag1780.xml"/><Relationship Id="rId6" Type="http://schemas.openxmlformats.org/officeDocument/2006/relationships/tags" Target="../tags/tag1779.xml"/><Relationship Id="rId5" Type="http://schemas.openxmlformats.org/officeDocument/2006/relationships/tags" Target="../tags/tag1778.xml"/><Relationship Id="rId4" Type="http://schemas.openxmlformats.org/officeDocument/2006/relationships/tags" Target="../tags/tag1777.xml"/><Relationship Id="rId3" Type="http://schemas.openxmlformats.org/officeDocument/2006/relationships/tags" Target="../tags/tag1776.xml"/><Relationship Id="rId2" Type="http://schemas.openxmlformats.org/officeDocument/2006/relationships/tags" Target="../tags/tag1775.xml"/><Relationship Id="rId17" Type="http://schemas.openxmlformats.org/officeDocument/2006/relationships/tags" Target="../tags/tag1790.xml"/><Relationship Id="rId16" Type="http://schemas.openxmlformats.org/officeDocument/2006/relationships/tags" Target="../tags/tag1789.xml"/><Relationship Id="rId15" Type="http://schemas.openxmlformats.org/officeDocument/2006/relationships/tags" Target="../tags/tag1788.xml"/><Relationship Id="rId14" Type="http://schemas.openxmlformats.org/officeDocument/2006/relationships/tags" Target="../tags/tag1787.xml"/><Relationship Id="rId13" Type="http://schemas.openxmlformats.org/officeDocument/2006/relationships/tags" Target="../tags/tag1786.xml"/><Relationship Id="rId12" Type="http://schemas.openxmlformats.org/officeDocument/2006/relationships/tags" Target="../tags/tag1785.xml"/><Relationship Id="rId11" Type="http://schemas.openxmlformats.org/officeDocument/2006/relationships/tags" Target="../tags/tag1784.xml"/><Relationship Id="rId10" Type="http://schemas.openxmlformats.org/officeDocument/2006/relationships/tags" Target="../tags/tag1783.xml"/><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9" Type="http://schemas.openxmlformats.org/officeDocument/2006/relationships/tags" Target="../tags/tag1798.xml"/><Relationship Id="rId8" Type="http://schemas.openxmlformats.org/officeDocument/2006/relationships/tags" Target="../tags/tag1797.xml"/><Relationship Id="rId7" Type="http://schemas.openxmlformats.org/officeDocument/2006/relationships/tags" Target="../tags/tag1796.xml"/><Relationship Id="rId6" Type="http://schemas.openxmlformats.org/officeDocument/2006/relationships/tags" Target="../tags/tag1795.xml"/><Relationship Id="rId5" Type="http://schemas.openxmlformats.org/officeDocument/2006/relationships/tags" Target="../tags/tag1794.xml"/><Relationship Id="rId4" Type="http://schemas.openxmlformats.org/officeDocument/2006/relationships/tags" Target="../tags/tag1793.xml"/><Relationship Id="rId3" Type="http://schemas.openxmlformats.org/officeDocument/2006/relationships/tags" Target="../tags/tag1792.xml"/><Relationship Id="rId2" Type="http://schemas.openxmlformats.org/officeDocument/2006/relationships/tags" Target="../tags/tag1791.xml"/><Relationship Id="rId14" Type="http://schemas.openxmlformats.org/officeDocument/2006/relationships/tags" Target="../tags/tag1803.xml"/><Relationship Id="rId13" Type="http://schemas.openxmlformats.org/officeDocument/2006/relationships/tags" Target="../tags/tag1802.xml"/><Relationship Id="rId12" Type="http://schemas.openxmlformats.org/officeDocument/2006/relationships/tags" Target="../tags/tag1801.xml"/><Relationship Id="rId11" Type="http://schemas.openxmlformats.org/officeDocument/2006/relationships/tags" Target="../tags/tag1800.xml"/><Relationship Id="rId10" Type="http://schemas.openxmlformats.org/officeDocument/2006/relationships/tags" Target="../tags/tag1799.xml"/><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9" Type="http://schemas.openxmlformats.org/officeDocument/2006/relationships/tags" Target="../tags/tag1811.xml"/><Relationship Id="rId8" Type="http://schemas.openxmlformats.org/officeDocument/2006/relationships/tags" Target="../tags/tag1810.xml"/><Relationship Id="rId7" Type="http://schemas.openxmlformats.org/officeDocument/2006/relationships/tags" Target="../tags/tag1809.xml"/><Relationship Id="rId6" Type="http://schemas.openxmlformats.org/officeDocument/2006/relationships/tags" Target="../tags/tag1808.xml"/><Relationship Id="rId5" Type="http://schemas.openxmlformats.org/officeDocument/2006/relationships/tags" Target="../tags/tag1807.xml"/><Relationship Id="rId4" Type="http://schemas.openxmlformats.org/officeDocument/2006/relationships/tags" Target="../tags/tag1806.xml"/><Relationship Id="rId3" Type="http://schemas.openxmlformats.org/officeDocument/2006/relationships/tags" Target="../tags/tag1805.xml"/><Relationship Id="rId21" Type="http://schemas.openxmlformats.org/officeDocument/2006/relationships/tags" Target="../tags/tag1823.xml"/><Relationship Id="rId20" Type="http://schemas.openxmlformats.org/officeDocument/2006/relationships/tags" Target="../tags/tag1822.xml"/><Relationship Id="rId2" Type="http://schemas.openxmlformats.org/officeDocument/2006/relationships/tags" Target="../tags/tag1804.xml"/><Relationship Id="rId19" Type="http://schemas.openxmlformats.org/officeDocument/2006/relationships/tags" Target="../tags/tag1821.xml"/><Relationship Id="rId18" Type="http://schemas.openxmlformats.org/officeDocument/2006/relationships/tags" Target="../tags/tag1820.xml"/><Relationship Id="rId17" Type="http://schemas.openxmlformats.org/officeDocument/2006/relationships/tags" Target="../tags/tag1819.xml"/><Relationship Id="rId16" Type="http://schemas.openxmlformats.org/officeDocument/2006/relationships/tags" Target="../tags/tag1818.xml"/><Relationship Id="rId15" Type="http://schemas.openxmlformats.org/officeDocument/2006/relationships/tags" Target="../tags/tag1817.xml"/><Relationship Id="rId14" Type="http://schemas.openxmlformats.org/officeDocument/2006/relationships/tags" Target="../tags/tag1816.xml"/><Relationship Id="rId13" Type="http://schemas.openxmlformats.org/officeDocument/2006/relationships/tags" Target="../tags/tag1815.xml"/><Relationship Id="rId12" Type="http://schemas.openxmlformats.org/officeDocument/2006/relationships/tags" Target="../tags/tag1814.xml"/><Relationship Id="rId11" Type="http://schemas.openxmlformats.org/officeDocument/2006/relationships/tags" Target="../tags/tag1813.xml"/><Relationship Id="rId10" Type="http://schemas.openxmlformats.org/officeDocument/2006/relationships/tags" Target="../tags/tag1812.xml"/><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9" Type="http://schemas.openxmlformats.org/officeDocument/2006/relationships/tags" Target="../tags/tag1831.xml"/><Relationship Id="rId8" Type="http://schemas.openxmlformats.org/officeDocument/2006/relationships/tags" Target="../tags/tag1830.xml"/><Relationship Id="rId7" Type="http://schemas.openxmlformats.org/officeDocument/2006/relationships/tags" Target="../tags/tag1829.xml"/><Relationship Id="rId6" Type="http://schemas.openxmlformats.org/officeDocument/2006/relationships/tags" Target="../tags/tag1828.xml"/><Relationship Id="rId5" Type="http://schemas.openxmlformats.org/officeDocument/2006/relationships/tags" Target="../tags/tag1827.xml"/><Relationship Id="rId4" Type="http://schemas.openxmlformats.org/officeDocument/2006/relationships/tags" Target="../tags/tag1826.xml"/><Relationship Id="rId3" Type="http://schemas.openxmlformats.org/officeDocument/2006/relationships/tags" Target="../tags/tag1825.xml"/><Relationship Id="rId2" Type="http://schemas.openxmlformats.org/officeDocument/2006/relationships/tags" Target="../tags/tag1824.xml"/><Relationship Id="rId18" Type="http://schemas.openxmlformats.org/officeDocument/2006/relationships/tags" Target="../tags/tag1840.xml"/><Relationship Id="rId17" Type="http://schemas.openxmlformats.org/officeDocument/2006/relationships/tags" Target="../tags/tag1839.xml"/><Relationship Id="rId16" Type="http://schemas.openxmlformats.org/officeDocument/2006/relationships/tags" Target="../tags/tag1838.xml"/><Relationship Id="rId15" Type="http://schemas.openxmlformats.org/officeDocument/2006/relationships/tags" Target="../tags/tag1837.xml"/><Relationship Id="rId14" Type="http://schemas.openxmlformats.org/officeDocument/2006/relationships/tags" Target="../tags/tag1836.xml"/><Relationship Id="rId13" Type="http://schemas.openxmlformats.org/officeDocument/2006/relationships/tags" Target="../tags/tag1835.xml"/><Relationship Id="rId12" Type="http://schemas.openxmlformats.org/officeDocument/2006/relationships/tags" Target="../tags/tag1834.xml"/><Relationship Id="rId11" Type="http://schemas.openxmlformats.org/officeDocument/2006/relationships/tags" Target="../tags/tag1833.xml"/><Relationship Id="rId10" Type="http://schemas.openxmlformats.org/officeDocument/2006/relationships/tags" Target="../tags/tag1832.xml"/><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9" Type="http://schemas.openxmlformats.org/officeDocument/2006/relationships/tags" Target="../tags/tag1848.xml"/><Relationship Id="rId8" Type="http://schemas.openxmlformats.org/officeDocument/2006/relationships/tags" Target="../tags/tag1847.xml"/><Relationship Id="rId7" Type="http://schemas.openxmlformats.org/officeDocument/2006/relationships/tags" Target="../tags/tag1846.xml"/><Relationship Id="rId6" Type="http://schemas.openxmlformats.org/officeDocument/2006/relationships/tags" Target="../tags/tag1845.xml"/><Relationship Id="rId5" Type="http://schemas.openxmlformats.org/officeDocument/2006/relationships/tags" Target="../tags/tag1844.xml"/><Relationship Id="rId4" Type="http://schemas.openxmlformats.org/officeDocument/2006/relationships/tags" Target="../tags/tag1843.xml"/><Relationship Id="rId3" Type="http://schemas.openxmlformats.org/officeDocument/2006/relationships/tags" Target="../tags/tag1842.xml"/><Relationship Id="rId20" Type="http://schemas.openxmlformats.org/officeDocument/2006/relationships/tags" Target="../tags/tag1859.xml"/><Relationship Id="rId2" Type="http://schemas.openxmlformats.org/officeDocument/2006/relationships/tags" Target="../tags/tag1841.xml"/><Relationship Id="rId19" Type="http://schemas.openxmlformats.org/officeDocument/2006/relationships/tags" Target="../tags/tag1858.xml"/><Relationship Id="rId18" Type="http://schemas.openxmlformats.org/officeDocument/2006/relationships/tags" Target="../tags/tag1857.xml"/><Relationship Id="rId17" Type="http://schemas.openxmlformats.org/officeDocument/2006/relationships/tags" Target="../tags/tag1856.xml"/><Relationship Id="rId16" Type="http://schemas.openxmlformats.org/officeDocument/2006/relationships/tags" Target="../tags/tag1855.xml"/><Relationship Id="rId15" Type="http://schemas.openxmlformats.org/officeDocument/2006/relationships/tags" Target="../tags/tag1854.xml"/><Relationship Id="rId14" Type="http://schemas.openxmlformats.org/officeDocument/2006/relationships/tags" Target="../tags/tag1853.xml"/><Relationship Id="rId13" Type="http://schemas.openxmlformats.org/officeDocument/2006/relationships/tags" Target="../tags/tag1852.xml"/><Relationship Id="rId12" Type="http://schemas.openxmlformats.org/officeDocument/2006/relationships/tags" Target="../tags/tag1851.xml"/><Relationship Id="rId11" Type="http://schemas.openxmlformats.org/officeDocument/2006/relationships/tags" Target="../tags/tag1850.xml"/><Relationship Id="rId10" Type="http://schemas.openxmlformats.org/officeDocument/2006/relationships/tags" Target="../tags/tag1849.xml"/><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9" Type="http://schemas.openxmlformats.org/officeDocument/2006/relationships/tags" Target="../tags/tag1867.xml"/><Relationship Id="rId8" Type="http://schemas.openxmlformats.org/officeDocument/2006/relationships/tags" Target="../tags/tag1866.xml"/><Relationship Id="rId7" Type="http://schemas.openxmlformats.org/officeDocument/2006/relationships/tags" Target="../tags/tag1865.xml"/><Relationship Id="rId6" Type="http://schemas.openxmlformats.org/officeDocument/2006/relationships/tags" Target="../tags/tag1864.xml"/><Relationship Id="rId5" Type="http://schemas.openxmlformats.org/officeDocument/2006/relationships/tags" Target="../tags/tag1863.xml"/><Relationship Id="rId4" Type="http://schemas.openxmlformats.org/officeDocument/2006/relationships/tags" Target="../tags/tag1862.xml"/><Relationship Id="rId3" Type="http://schemas.openxmlformats.org/officeDocument/2006/relationships/tags" Target="../tags/tag1861.xml"/><Relationship Id="rId2" Type="http://schemas.openxmlformats.org/officeDocument/2006/relationships/tags" Target="../tags/tag1860.xml"/><Relationship Id="rId17" Type="http://schemas.openxmlformats.org/officeDocument/2006/relationships/tags" Target="../tags/tag1875.xml"/><Relationship Id="rId16" Type="http://schemas.openxmlformats.org/officeDocument/2006/relationships/tags" Target="../tags/tag1874.xml"/><Relationship Id="rId15" Type="http://schemas.openxmlformats.org/officeDocument/2006/relationships/tags" Target="../tags/tag1873.xml"/><Relationship Id="rId14" Type="http://schemas.openxmlformats.org/officeDocument/2006/relationships/tags" Target="../tags/tag1872.xml"/><Relationship Id="rId13" Type="http://schemas.openxmlformats.org/officeDocument/2006/relationships/tags" Target="../tags/tag1871.xml"/><Relationship Id="rId12" Type="http://schemas.openxmlformats.org/officeDocument/2006/relationships/tags" Target="../tags/tag1870.xml"/><Relationship Id="rId11" Type="http://schemas.openxmlformats.org/officeDocument/2006/relationships/tags" Target="../tags/tag1869.xml"/><Relationship Id="rId10" Type="http://schemas.openxmlformats.org/officeDocument/2006/relationships/tags" Target="../tags/tag1868.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9" Type="http://schemas.openxmlformats.org/officeDocument/2006/relationships/tags" Target="../tags/tag1883.xml"/><Relationship Id="rId8" Type="http://schemas.openxmlformats.org/officeDocument/2006/relationships/tags" Target="../tags/tag1882.xml"/><Relationship Id="rId7" Type="http://schemas.openxmlformats.org/officeDocument/2006/relationships/tags" Target="../tags/tag1881.xml"/><Relationship Id="rId6" Type="http://schemas.openxmlformats.org/officeDocument/2006/relationships/tags" Target="../tags/tag1880.xml"/><Relationship Id="rId5" Type="http://schemas.openxmlformats.org/officeDocument/2006/relationships/tags" Target="../tags/tag1879.xml"/><Relationship Id="rId4" Type="http://schemas.openxmlformats.org/officeDocument/2006/relationships/tags" Target="../tags/tag1878.xml"/><Relationship Id="rId3" Type="http://schemas.openxmlformats.org/officeDocument/2006/relationships/tags" Target="../tags/tag1877.xml"/><Relationship Id="rId2" Type="http://schemas.openxmlformats.org/officeDocument/2006/relationships/tags" Target="../tags/tag1876.xml"/><Relationship Id="rId15" Type="http://schemas.openxmlformats.org/officeDocument/2006/relationships/tags" Target="../tags/tag1889.xml"/><Relationship Id="rId14" Type="http://schemas.openxmlformats.org/officeDocument/2006/relationships/tags" Target="../tags/tag1888.xml"/><Relationship Id="rId13" Type="http://schemas.openxmlformats.org/officeDocument/2006/relationships/tags" Target="../tags/tag1887.xml"/><Relationship Id="rId12" Type="http://schemas.openxmlformats.org/officeDocument/2006/relationships/tags" Target="../tags/tag1886.xml"/><Relationship Id="rId11" Type="http://schemas.openxmlformats.org/officeDocument/2006/relationships/tags" Target="../tags/tag1885.xml"/><Relationship Id="rId10" Type="http://schemas.openxmlformats.org/officeDocument/2006/relationships/tags" Target="../tags/tag1884.xml"/><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9" Type="http://schemas.openxmlformats.org/officeDocument/2006/relationships/tags" Target="../tags/tag1897.xml"/><Relationship Id="rId8" Type="http://schemas.openxmlformats.org/officeDocument/2006/relationships/tags" Target="../tags/tag1896.xml"/><Relationship Id="rId7" Type="http://schemas.openxmlformats.org/officeDocument/2006/relationships/tags" Target="../tags/tag1895.xml"/><Relationship Id="rId6" Type="http://schemas.openxmlformats.org/officeDocument/2006/relationships/tags" Target="../tags/tag1894.xml"/><Relationship Id="rId5" Type="http://schemas.openxmlformats.org/officeDocument/2006/relationships/tags" Target="../tags/tag1893.xml"/><Relationship Id="rId4" Type="http://schemas.openxmlformats.org/officeDocument/2006/relationships/tags" Target="../tags/tag1892.xml"/><Relationship Id="rId3" Type="http://schemas.openxmlformats.org/officeDocument/2006/relationships/tags" Target="../tags/tag1891.xml"/><Relationship Id="rId2" Type="http://schemas.openxmlformats.org/officeDocument/2006/relationships/tags" Target="../tags/tag1890.xml"/><Relationship Id="rId15" Type="http://schemas.openxmlformats.org/officeDocument/2006/relationships/tags" Target="../tags/tag1903.xml"/><Relationship Id="rId14" Type="http://schemas.openxmlformats.org/officeDocument/2006/relationships/tags" Target="../tags/tag1902.xml"/><Relationship Id="rId13" Type="http://schemas.openxmlformats.org/officeDocument/2006/relationships/tags" Target="../tags/tag1901.xml"/><Relationship Id="rId12" Type="http://schemas.openxmlformats.org/officeDocument/2006/relationships/tags" Target="../tags/tag1900.xml"/><Relationship Id="rId11" Type="http://schemas.openxmlformats.org/officeDocument/2006/relationships/tags" Target="../tags/tag1899.xml"/><Relationship Id="rId10" Type="http://schemas.openxmlformats.org/officeDocument/2006/relationships/tags" Target="../tags/tag1898.xml"/><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9" Type="http://schemas.openxmlformats.org/officeDocument/2006/relationships/tags" Target="../tags/tag1911.xml"/><Relationship Id="rId8" Type="http://schemas.openxmlformats.org/officeDocument/2006/relationships/tags" Target="../tags/tag1910.xml"/><Relationship Id="rId7" Type="http://schemas.openxmlformats.org/officeDocument/2006/relationships/tags" Target="../tags/tag1909.xml"/><Relationship Id="rId6" Type="http://schemas.openxmlformats.org/officeDocument/2006/relationships/tags" Target="../tags/tag1908.xml"/><Relationship Id="rId5" Type="http://schemas.openxmlformats.org/officeDocument/2006/relationships/tags" Target="../tags/tag1907.xml"/><Relationship Id="rId4" Type="http://schemas.openxmlformats.org/officeDocument/2006/relationships/tags" Target="../tags/tag1906.xml"/><Relationship Id="rId3" Type="http://schemas.openxmlformats.org/officeDocument/2006/relationships/tags" Target="../tags/tag1905.xml"/><Relationship Id="rId2" Type="http://schemas.openxmlformats.org/officeDocument/2006/relationships/tags" Target="../tags/tag1904.xml"/><Relationship Id="rId17" Type="http://schemas.openxmlformats.org/officeDocument/2006/relationships/tags" Target="../tags/tag1919.xml"/><Relationship Id="rId16" Type="http://schemas.openxmlformats.org/officeDocument/2006/relationships/tags" Target="../tags/tag1918.xml"/><Relationship Id="rId15" Type="http://schemas.openxmlformats.org/officeDocument/2006/relationships/tags" Target="../tags/tag1917.xml"/><Relationship Id="rId14" Type="http://schemas.openxmlformats.org/officeDocument/2006/relationships/tags" Target="../tags/tag1916.xml"/><Relationship Id="rId13" Type="http://schemas.openxmlformats.org/officeDocument/2006/relationships/tags" Target="../tags/tag1915.xml"/><Relationship Id="rId12" Type="http://schemas.openxmlformats.org/officeDocument/2006/relationships/tags" Target="../tags/tag1914.xml"/><Relationship Id="rId11" Type="http://schemas.openxmlformats.org/officeDocument/2006/relationships/tags" Target="../tags/tag1913.xml"/><Relationship Id="rId10" Type="http://schemas.openxmlformats.org/officeDocument/2006/relationships/tags" Target="../tags/tag1912.xml"/><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9" Type="http://schemas.openxmlformats.org/officeDocument/2006/relationships/tags" Target="../tags/tag1927.xml"/><Relationship Id="rId8" Type="http://schemas.openxmlformats.org/officeDocument/2006/relationships/tags" Target="../tags/tag1926.xml"/><Relationship Id="rId7" Type="http://schemas.openxmlformats.org/officeDocument/2006/relationships/tags" Target="../tags/tag1925.xml"/><Relationship Id="rId6" Type="http://schemas.openxmlformats.org/officeDocument/2006/relationships/tags" Target="../tags/tag1924.xml"/><Relationship Id="rId5" Type="http://schemas.openxmlformats.org/officeDocument/2006/relationships/tags" Target="../tags/tag1923.xml"/><Relationship Id="rId4" Type="http://schemas.openxmlformats.org/officeDocument/2006/relationships/tags" Target="../tags/tag1922.xml"/><Relationship Id="rId3" Type="http://schemas.openxmlformats.org/officeDocument/2006/relationships/tags" Target="../tags/tag1921.xml"/><Relationship Id="rId2" Type="http://schemas.openxmlformats.org/officeDocument/2006/relationships/tags" Target="../tags/tag1920.xml"/><Relationship Id="rId17" Type="http://schemas.openxmlformats.org/officeDocument/2006/relationships/tags" Target="../tags/tag1935.xml"/><Relationship Id="rId16" Type="http://schemas.openxmlformats.org/officeDocument/2006/relationships/tags" Target="../tags/tag1934.xml"/><Relationship Id="rId15" Type="http://schemas.openxmlformats.org/officeDocument/2006/relationships/tags" Target="../tags/tag1933.xml"/><Relationship Id="rId14" Type="http://schemas.openxmlformats.org/officeDocument/2006/relationships/tags" Target="../tags/tag1932.xml"/><Relationship Id="rId13" Type="http://schemas.openxmlformats.org/officeDocument/2006/relationships/tags" Target="../tags/tag1931.xml"/><Relationship Id="rId12" Type="http://schemas.openxmlformats.org/officeDocument/2006/relationships/tags" Target="../tags/tag1930.xml"/><Relationship Id="rId11" Type="http://schemas.openxmlformats.org/officeDocument/2006/relationships/tags" Target="../tags/tag1929.xml"/><Relationship Id="rId10" Type="http://schemas.openxmlformats.org/officeDocument/2006/relationships/tags" Target="../tags/tag1928.xml"/><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9" Type="http://schemas.openxmlformats.org/officeDocument/2006/relationships/tags" Target="../tags/tag1943.xml"/><Relationship Id="rId8" Type="http://schemas.openxmlformats.org/officeDocument/2006/relationships/tags" Target="../tags/tag1942.xml"/><Relationship Id="rId7" Type="http://schemas.openxmlformats.org/officeDocument/2006/relationships/tags" Target="../tags/tag1941.xml"/><Relationship Id="rId6" Type="http://schemas.openxmlformats.org/officeDocument/2006/relationships/tags" Target="../tags/tag1940.xml"/><Relationship Id="rId5" Type="http://schemas.openxmlformats.org/officeDocument/2006/relationships/tags" Target="../tags/tag1939.xml"/><Relationship Id="rId4" Type="http://schemas.openxmlformats.org/officeDocument/2006/relationships/tags" Target="../tags/tag1938.xml"/><Relationship Id="rId3" Type="http://schemas.openxmlformats.org/officeDocument/2006/relationships/tags" Target="../tags/tag1937.xml"/><Relationship Id="rId2" Type="http://schemas.openxmlformats.org/officeDocument/2006/relationships/tags" Target="../tags/tag1936.xml"/><Relationship Id="rId17" Type="http://schemas.openxmlformats.org/officeDocument/2006/relationships/tags" Target="../tags/tag1951.xml"/><Relationship Id="rId16" Type="http://schemas.openxmlformats.org/officeDocument/2006/relationships/tags" Target="../tags/tag1950.xml"/><Relationship Id="rId15" Type="http://schemas.openxmlformats.org/officeDocument/2006/relationships/tags" Target="../tags/tag1949.xml"/><Relationship Id="rId14" Type="http://schemas.openxmlformats.org/officeDocument/2006/relationships/tags" Target="../tags/tag1948.xml"/><Relationship Id="rId13" Type="http://schemas.openxmlformats.org/officeDocument/2006/relationships/tags" Target="../tags/tag1947.xml"/><Relationship Id="rId12" Type="http://schemas.openxmlformats.org/officeDocument/2006/relationships/tags" Target="../tags/tag1946.xml"/><Relationship Id="rId11" Type="http://schemas.openxmlformats.org/officeDocument/2006/relationships/tags" Target="../tags/tag1945.xml"/><Relationship Id="rId10" Type="http://schemas.openxmlformats.org/officeDocument/2006/relationships/tags" Target="../tags/tag1944.xml"/><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9" Type="http://schemas.openxmlformats.org/officeDocument/2006/relationships/tags" Target="../tags/tag1959.xml"/><Relationship Id="rId8" Type="http://schemas.openxmlformats.org/officeDocument/2006/relationships/tags" Target="../tags/tag1958.xml"/><Relationship Id="rId7" Type="http://schemas.openxmlformats.org/officeDocument/2006/relationships/tags" Target="../tags/tag1957.xml"/><Relationship Id="rId6" Type="http://schemas.openxmlformats.org/officeDocument/2006/relationships/tags" Target="../tags/tag1956.xml"/><Relationship Id="rId5" Type="http://schemas.openxmlformats.org/officeDocument/2006/relationships/tags" Target="../tags/tag1955.xml"/><Relationship Id="rId4" Type="http://schemas.openxmlformats.org/officeDocument/2006/relationships/tags" Target="../tags/tag1954.xml"/><Relationship Id="rId3" Type="http://schemas.openxmlformats.org/officeDocument/2006/relationships/tags" Target="../tags/tag1953.xml"/><Relationship Id="rId2" Type="http://schemas.openxmlformats.org/officeDocument/2006/relationships/tags" Target="../tags/tag1952.xml"/><Relationship Id="rId15" Type="http://schemas.openxmlformats.org/officeDocument/2006/relationships/tags" Target="../tags/tag1965.xml"/><Relationship Id="rId14" Type="http://schemas.openxmlformats.org/officeDocument/2006/relationships/tags" Target="../tags/tag1964.xml"/><Relationship Id="rId13" Type="http://schemas.openxmlformats.org/officeDocument/2006/relationships/tags" Target="../tags/tag1963.xml"/><Relationship Id="rId12" Type="http://schemas.openxmlformats.org/officeDocument/2006/relationships/tags" Target="../tags/tag1962.xml"/><Relationship Id="rId11" Type="http://schemas.openxmlformats.org/officeDocument/2006/relationships/tags" Target="../tags/tag1961.xml"/><Relationship Id="rId10" Type="http://schemas.openxmlformats.org/officeDocument/2006/relationships/tags" Target="../tags/tag1960.xml"/><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9" Type="http://schemas.openxmlformats.org/officeDocument/2006/relationships/tags" Target="../tags/tag1973.xml"/><Relationship Id="rId8" Type="http://schemas.openxmlformats.org/officeDocument/2006/relationships/tags" Target="../tags/tag1972.xml"/><Relationship Id="rId7" Type="http://schemas.openxmlformats.org/officeDocument/2006/relationships/tags" Target="../tags/tag1971.xml"/><Relationship Id="rId6" Type="http://schemas.openxmlformats.org/officeDocument/2006/relationships/tags" Target="../tags/tag1970.xml"/><Relationship Id="rId5" Type="http://schemas.openxmlformats.org/officeDocument/2006/relationships/tags" Target="../tags/tag1969.xml"/><Relationship Id="rId4" Type="http://schemas.openxmlformats.org/officeDocument/2006/relationships/tags" Target="../tags/tag1968.xml"/><Relationship Id="rId3" Type="http://schemas.openxmlformats.org/officeDocument/2006/relationships/tags" Target="../tags/tag1967.xml"/><Relationship Id="rId2" Type="http://schemas.openxmlformats.org/officeDocument/2006/relationships/tags" Target="../tags/tag1966.xml"/><Relationship Id="rId18" Type="http://schemas.openxmlformats.org/officeDocument/2006/relationships/tags" Target="../tags/tag1982.xml"/><Relationship Id="rId17" Type="http://schemas.openxmlformats.org/officeDocument/2006/relationships/tags" Target="../tags/tag1981.xml"/><Relationship Id="rId16" Type="http://schemas.openxmlformats.org/officeDocument/2006/relationships/tags" Target="../tags/tag1980.xml"/><Relationship Id="rId15" Type="http://schemas.openxmlformats.org/officeDocument/2006/relationships/tags" Target="../tags/tag1979.xml"/><Relationship Id="rId14" Type="http://schemas.openxmlformats.org/officeDocument/2006/relationships/tags" Target="../tags/tag1978.xml"/><Relationship Id="rId13" Type="http://schemas.openxmlformats.org/officeDocument/2006/relationships/tags" Target="../tags/tag1977.xml"/><Relationship Id="rId12" Type="http://schemas.openxmlformats.org/officeDocument/2006/relationships/tags" Target="../tags/tag1976.xml"/><Relationship Id="rId11" Type="http://schemas.openxmlformats.org/officeDocument/2006/relationships/tags" Target="../tags/tag1975.xml"/><Relationship Id="rId10" Type="http://schemas.openxmlformats.org/officeDocument/2006/relationships/tags" Target="../tags/tag1974.xml"/><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9" Type="http://schemas.openxmlformats.org/officeDocument/2006/relationships/tags" Target="../tags/tag1990.xml"/><Relationship Id="rId8" Type="http://schemas.openxmlformats.org/officeDocument/2006/relationships/tags" Target="../tags/tag1989.xml"/><Relationship Id="rId7" Type="http://schemas.openxmlformats.org/officeDocument/2006/relationships/tags" Target="../tags/tag1988.xml"/><Relationship Id="rId6" Type="http://schemas.openxmlformats.org/officeDocument/2006/relationships/tags" Target="../tags/tag1987.xml"/><Relationship Id="rId5" Type="http://schemas.openxmlformats.org/officeDocument/2006/relationships/tags" Target="../tags/tag1986.xml"/><Relationship Id="rId4" Type="http://schemas.openxmlformats.org/officeDocument/2006/relationships/tags" Target="../tags/tag1985.xml"/><Relationship Id="rId3" Type="http://schemas.openxmlformats.org/officeDocument/2006/relationships/tags" Target="../tags/tag1984.xml"/><Relationship Id="rId21" Type="http://schemas.openxmlformats.org/officeDocument/2006/relationships/tags" Target="../tags/tag2002.xml"/><Relationship Id="rId20" Type="http://schemas.openxmlformats.org/officeDocument/2006/relationships/tags" Target="../tags/tag2001.xml"/><Relationship Id="rId2" Type="http://schemas.openxmlformats.org/officeDocument/2006/relationships/tags" Target="../tags/tag1983.xml"/><Relationship Id="rId19" Type="http://schemas.openxmlformats.org/officeDocument/2006/relationships/tags" Target="../tags/tag2000.xml"/><Relationship Id="rId18" Type="http://schemas.openxmlformats.org/officeDocument/2006/relationships/tags" Target="../tags/tag1999.xml"/><Relationship Id="rId17" Type="http://schemas.openxmlformats.org/officeDocument/2006/relationships/tags" Target="../tags/tag1998.xml"/><Relationship Id="rId16" Type="http://schemas.openxmlformats.org/officeDocument/2006/relationships/tags" Target="../tags/tag1997.xml"/><Relationship Id="rId15" Type="http://schemas.openxmlformats.org/officeDocument/2006/relationships/tags" Target="../tags/tag1996.xml"/><Relationship Id="rId14" Type="http://schemas.openxmlformats.org/officeDocument/2006/relationships/tags" Target="../tags/tag1995.xml"/><Relationship Id="rId13" Type="http://schemas.openxmlformats.org/officeDocument/2006/relationships/tags" Target="../tags/tag1994.xml"/><Relationship Id="rId12" Type="http://schemas.openxmlformats.org/officeDocument/2006/relationships/tags" Target="../tags/tag1993.xml"/><Relationship Id="rId11" Type="http://schemas.openxmlformats.org/officeDocument/2006/relationships/tags" Target="../tags/tag1992.xml"/><Relationship Id="rId10" Type="http://schemas.openxmlformats.org/officeDocument/2006/relationships/tags" Target="../tags/tag1991.xml"/><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9" Type="http://schemas.openxmlformats.org/officeDocument/2006/relationships/tags" Target="../tags/tag2010.xml"/><Relationship Id="rId8" Type="http://schemas.openxmlformats.org/officeDocument/2006/relationships/tags" Target="../tags/tag2009.xml"/><Relationship Id="rId7" Type="http://schemas.openxmlformats.org/officeDocument/2006/relationships/tags" Target="../tags/tag2008.xml"/><Relationship Id="rId6" Type="http://schemas.openxmlformats.org/officeDocument/2006/relationships/tags" Target="../tags/tag2007.xml"/><Relationship Id="rId5" Type="http://schemas.openxmlformats.org/officeDocument/2006/relationships/tags" Target="../tags/tag2006.xml"/><Relationship Id="rId4" Type="http://schemas.openxmlformats.org/officeDocument/2006/relationships/tags" Target="../tags/tag2005.xml"/><Relationship Id="rId3" Type="http://schemas.openxmlformats.org/officeDocument/2006/relationships/tags" Target="../tags/tag2004.xml"/><Relationship Id="rId21" Type="http://schemas.openxmlformats.org/officeDocument/2006/relationships/tags" Target="../tags/tag2022.xml"/><Relationship Id="rId20" Type="http://schemas.openxmlformats.org/officeDocument/2006/relationships/tags" Target="../tags/tag2021.xml"/><Relationship Id="rId2" Type="http://schemas.openxmlformats.org/officeDocument/2006/relationships/tags" Target="../tags/tag2003.xml"/><Relationship Id="rId19" Type="http://schemas.openxmlformats.org/officeDocument/2006/relationships/tags" Target="../tags/tag2020.xml"/><Relationship Id="rId18" Type="http://schemas.openxmlformats.org/officeDocument/2006/relationships/tags" Target="../tags/tag2019.xml"/><Relationship Id="rId17" Type="http://schemas.openxmlformats.org/officeDocument/2006/relationships/tags" Target="../tags/tag2018.xml"/><Relationship Id="rId16" Type="http://schemas.openxmlformats.org/officeDocument/2006/relationships/tags" Target="../tags/tag2017.xml"/><Relationship Id="rId15" Type="http://schemas.openxmlformats.org/officeDocument/2006/relationships/tags" Target="../tags/tag2016.xml"/><Relationship Id="rId14" Type="http://schemas.openxmlformats.org/officeDocument/2006/relationships/tags" Target="../tags/tag2015.xml"/><Relationship Id="rId13" Type="http://schemas.openxmlformats.org/officeDocument/2006/relationships/tags" Target="../tags/tag2014.xml"/><Relationship Id="rId12" Type="http://schemas.openxmlformats.org/officeDocument/2006/relationships/tags" Target="../tags/tag2013.xml"/><Relationship Id="rId11" Type="http://schemas.openxmlformats.org/officeDocument/2006/relationships/tags" Target="../tags/tag2012.xml"/><Relationship Id="rId10" Type="http://schemas.openxmlformats.org/officeDocument/2006/relationships/tags" Target="../tags/tag2011.xml"/><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9" Type="http://schemas.openxmlformats.org/officeDocument/2006/relationships/tags" Target="../tags/tag2030.xml"/><Relationship Id="rId8" Type="http://schemas.openxmlformats.org/officeDocument/2006/relationships/tags" Target="../tags/tag2029.xml"/><Relationship Id="rId7" Type="http://schemas.openxmlformats.org/officeDocument/2006/relationships/tags" Target="../tags/tag2028.xml"/><Relationship Id="rId6" Type="http://schemas.openxmlformats.org/officeDocument/2006/relationships/tags" Target="../tags/tag2027.xml"/><Relationship Id="rId5" Type="http://schemas.openxmlformats.org/officeDocument/2006/relationships/tags" Target="../tags/tag2026.xml"/><Relationship Id="rId4" Type="http://schemas.openxmlformats.org/officeDocument/2006/relationships/tags" Target="../tags/tag2025.xml"/><Relationship Id="rId3" Type="http://schemas.openxmlformats.org/officeDocument/2006/relationships/tags" Target="../tags/tag2024.xml"/><Relationship Id="rId25" Type="http://schemas.openxmlformats.org/officeDocument/2006/relationships/tags" Target="../tags/tag2046.xml"/><Relationship Id="rId24" Type="http://schemas.openxmlformats.org/officeDocument/2006/relationships/tags" Target="../tags/tag2045.xml"/><Relationship Id="rId23" Type="http://schemas.openxmlformats.org/officeDocument/2006/relationships/tags" Target="../tags/tag2044.xml"/><Relationship Id="rId22" Type="http://schemas.openxmlformats.org/officeDocument/2006/relationships/tags" Target="../tags/tag2043.xml"/><Relationship Id="rId21" Type="http://schemas.openxmlformats.org/officeDocument/2006/relationships/tags" Target="../tags/tag2042.xml"/><Relationship Id="rId20" Type="http://schemas.openxmlformats.org/officeDocument/2006/relationships/tags" Target="../tags/tag2041.xml"/><Relationship Id="rId2" Type="http://schemas.openxmlformats.org/officeDocument/2006/relationships/tags" Target="../tags/tag2023.xml"/><Relationship Id="rId19" Type="http://schemas.openxmlformats.org/officeDocument/2006/relationships/tags" Target="../tags/tag2040.xml"/><Relationship Id="rId18" Type="http://schemas.openxmlformats.org/officeDocument/2006/relationships/tags" Target="../tags/tag2039.xml"/><Relationship Id="rId17" Type="http://schemas.openxmlformats.org/officeDocument/2006/relationships/tags" Target="../tags/tag2038.xml"/><Relationship Id="rId16" Type="http://schemas.openxmlformats.org/officeDocument/2006/relationships/tags" Target="../tags/tag2037.xml"/><Relationship Id="rId15" Type="http://schemas.openxmlformats.org/officeDocument/2006/relationships/tags" Target="../tags/tag2036.xml"/><Relationship Id="rId14" Type="http://schemas.openxmlformats.org/officeDocument/2006/relationships/tags" Target="../tags/tag2035.xml"/><Relationship Id="rId13" Type="http://schemas.openxmlformats.org/officeDocument/2006/relationships/tags" Target="../tags/tag2034.xml"/><Relationship Id="rId12" Type="http://schemas.openxmlformats.org/officeDocument/2006/relationships/tags" Target="../tags/tag2033.xml"/><Relationship Id="rId11" Type="http://schemas.openxmlformats.org/officeDocument/2006/relationships/tags" Target="../tags/tag2032.xml"/><Relationship Id="rId10" Type="http://schemas.openxmlformats.org/officeDocument/2006/relationships/tags" Target="../tags/tag203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9" Type="http://schemas.openxmlformats.org/officeDocument/2006/relationships/tags" Target="../tags/tag2054.xml"/><Relationship Id="rId8" Type="http://schemas.openxmlformats.org/officeDocument/2006/relationships/tags" Target="../tags/tag2053.xml"/><Relationship Id="rId7" Type="http://schemas.openxmlformats.org/officeDocument/2006/relationships/tags" Target="../tags/tag2052.xml"/><Relationship Id="rId6" Type="http://schemas.openxmlformats.org/officeDocument/2006/relationships/tags" Target="../tags/tag2051.xml"/><Relationship Id="rId5" Type="http://schemas.openxmlformats.org/officeDocument/2006/relationships/tags" Target="../tags/tag2050.xml"/><Relationship Id="rId4" Type="http://schemas.openxmlformats.org/officeDocument/2006/relationships/tags" Target="../tags/tag2049.xml"/><Relationship Id="rId3" Type="http://schemas.openxmlformats.org/officeDocument/2006/relationships/tags" Target="../tags/tag2048.xml"/><Relationship Id="rId2" Type="http://schemas.openxmlformats.org/officeDocument/2006/relationships/tags" Target="../tags/tag2047.xml"/><Relationship Id="rId18" Type="http://schemas.openxmlformats.org/officeDocument/2006/relationships/tags" Target="../tags/tag2063.xml"/><Relationship Id="rId17" Type="http://schemas.openxmlformats.org/officeDocument/2006/relationships/tags" Target="../tags/tag2062.xml"/><Relationship Id="rId16" Type="http://schemas.openxmlformats.org/officeDocument/2006/relationships/tags" Target="../tags/tag2061.xml"/><Relationship Id="rId15" Type="http://schemas.openxmlformats.org/officeDocument/2006/relationships/tags" Target="../tags/tag2060.xml"/><Relationship Id="rId14" Type="http://schemas.openxmlformats.org/officeDocument/2006/relationships/tags" Target="../tags/tag2059.xml"/><Relationship Id="rId13" Type="http://schemas.openxmlformats.org/officeDocument/2006/relationships/tags" Target="../tags/tag2058.xml"/><Relationship Id="rId12" Type="http://schemas.openxmlformats.org/officeDocument/2006/relationships/tags" Target="../tags/tag2057.xml"/><Relationship Id="rId11" Type="http://schemas.openxmlformats.org/officeDocument/2006/relationships/tags" Target="../tags/tag2056.xml"/><Relationship Id="rId10" Type="http://schemas.openxmlformats.org/officeDocument/2006/relationships/tags" Target="../tags/tag2055.xml"/><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9" Type="http://schemas.openxmlformats.org/officeDocument/2006/relationships/tags" Target="../tags/tag2071.xml"/><Relationship Id="rId8" Type="http://schemas.openxmlformats.org/officeDocument/2006/relationships/tags" Target="../tags/tag2070.xml"/><Relationship Id="rId7" Type="http://schemas.openxmlformats.org/officeDocument/2006/relationships/tags" Target="../tags/tag2069.xml"/><Relationship Id="rId6" Type="http://schemas.openxmlformats.org/officeDocument/2006/relationships/tags" Target="../tags/tag2068.xml"/><Relationship Id="rId5" Type="http://schemas.openxmlformats.org/officeDocument/2006/relationships/tags" Target="../tags/tag2067.xml"/><Relationship Id="rId4" Type="http://schemas.openxmlformats.org/officeDocument/2006/relationships/tags" Target="../tags/tag2066.xml"/><Relationship Id="rId3" Type="http://schemas.openxmlformats.org/officeDocument/2006/relationships/tags" Target="../tags/tag2065.xml"/><Relationship Id="rId2" Type="http://schemas.openxmlformats.org/officeDocument/2006/relationships/tags" Target="../tags/tag2064.xml"/><Relationship Id="rId18" Type="http://schemas.openxmlformats.org/officeDocument/2006/relationships/tags" Target="../tags/tag2080.xml"/><Relationship Id="rId17" Type="http://schemas.openxmlformats.org/officeDocument/2006/relationships/tags" Target="../tags/tag2079.xml"/><Relationship Id="rId16" Type="http://schemas.openxmlformats.org/officeDocument/2006/relationships/tags" Target="../tags/tag2078.xml"/><Relationship Id="rId15" Type="http://schemas.openxmlformats.org/officeDocument/2006/relationships/tags" Target="../tags/tag2077.xml"/><Relationship Id="rId14" Type="http://schemas.openxmlformats.org/officeDocument/2006/relationships/tags" Target="../tags/tag2076.xml"/><Relationship Id="rId13" Type="http://schemas.openxmlformats.org/officeDocument/2006/relationships/tags" Target="../tags/tag2075.xml"/><Relationship Id="rId12" Type="http://schemas.openxmlformats.org/officeDocument/2006/relationships/tags" Target="../tags/tag2074.xml"/><Relationship Id="rId11" Type="http://schemas.openxmlformats.org/officeDocument/2006/relationships/tags" Target="../tags/tag2073.xml"/><Relationship Id="rId10" Type="http://schemas.openxmlformats.org/officeDocument/2006/relationships/tags" Target="../tags/tag2072.xml"/><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9" Type="http://schemas.openxmlformats.org/officeDocument/2006/relationships/tags" Target="../tags/tag2088.xml"/><Relationship Id="rId8" Type="http://schemas.openxmlformats.org/officeDocument/2006/relationships/tags" Target="../tags/tag2087.xml"/><Relationship Id="rId7" Type="http://schemas.openxmlformats.org/officeDocument/2006/relationships/tags" Target="../tags/tag2086.xml"/><Relationship Id="rId6" Type="http://schemas.openxmlformats.org/officeDocument/2006/relationships/tags" Target="../tags/tag2085.xml"/><Relationship Id="rId5" Type="http://schemas.openxmlformats.org/officeDocument/2006/relationships/tags" Target="../tags/tag2084.xml"/><Relationship Id="rId4" Type="http://schemas.openxmlformats.org/officeDocument/2006/relationships/tags" Target="../tags/tag2083.xml"/><Relationship Id="rId3" Type="http://schemas.openxmlformats.org/officeDocument/2006/relationships/tags" Target="../tags/tag2082.xml"/><Relationship Id="rId2" Type="http://schemas.openxmlformats.org/officeDocument/2006/relationships/tags" Target="../tags/tag2081.xml"/><Relationship Id="rId12" Type="http://schemas.openxmlformats.org/officeDocument/2006/relationships/tags" Target="../tags/tag2091.xml"/><Relationship Id="rId11" Type="http://schemas.openxmlformats.org/officeDocument/2006/relationships/tags" Target="../tags/tag2090.xml"/><Relationship Id="rId10" Type="http://schemas.openxmlformats.org/officeDocument/2006/relationships/tags" Target="../tags/tag2089.xml"/><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9" Type="http://schemas.openxmlformats.org/officeDocument/2006/relationships/tags" Target="../tags/tag2099.xml"/><Relationship Id="rId8" Type="http://schemas.openxmlformats.org/officeDocument/2006/relationships/tags" Target="../tags/tag2098.xml"/><Relationship Id="rId7" Type="http://schemas.openxmlformats.org/officeDocument/2006/relationships/tags" Target="../tags/tag2097.xml"/><Relationship Id="rId6" Type="http://schemas.openxmlformats.org/officeDocument/2006/relationships/tags" Target="../tags/tag2096.xml"/><Relationship Id="rId5" Type="http://schemas.openxmlformats.org/officeDocument/2006/relationships/tags" Target="../tags/tag2095.xml"/><Relationship Id="rId4" Type="http://schemas.openxmlformats.org/officeDocument/2006/relationships/tags" Target="../tags/tag2094.xml"/><Relationship Id="rId3" Type="http://schemas.openxmlformats.org/officeDocument/2006/relationships/tags" Target="../tags/tag2093.xml"/><Relationship Id="rId21" Type="http://schemas.openxmlformats.org/officeDocument/2006/relationships/tags" Target="../tags/tag2111.xml"/><Relationship Id="rId20" Type="http://schemas.openxmlformats.org/officeDocument/2006/relationships/tags" Target="../tags/tag2110.xml"/><Relationship Id="rId2" Type="http://schemas.openxmlformats.org/officeDocument/2006/relationships/tags" Target="../tags/tag2092.xml"/><Relationship Id="rId19" Type="http://schemas.openxmlformats.org/officeDocument/2006/relationships/tags" Target="../tags/tag2109.xml"/><Relationship Id="rId18" Type="http://schemas.openxmlformats.org/officeDocument/2006/relationships/tags" Target="../tags/tag2108.xml"/><Relationship Id="rId17" Type="http://schemas.openxmlformats.org/officeDocument/2006/relationships/tags" Target="../tags/tag2107.xml"/><Relationship Id="rId16" Type="http://schemas.openxmlformats.org/officeDocument/2006/relationships/tags" Target="../tags/tag2106.xml"/><Relationship Id="rId15" Type="http://schemas.openxmlformats.org/officeDocument/2006/relationships/tags" Target="../tags/tag2105.xml"/><Relationship Id="rId14" Type="http://schemas.openxmlformats.org/officeDocument/2006/relationships/tags" Target="../tags/tag2104.xml"/><Relationship Id="rId13" Type="http://schemas.openxmlformats.org/officeDocument/2006/relationships/tags" Target="../tags/tag2103.xml"/><Relationship Id="rId12" Type="http://schemas.openxmlformats.org/officeDocument/2006/relationships/tags" Target="../tags/tag2102.xml"/><Relationship Id="rId11" Type="http://schemas.openxmlformats.org/officeDocument/2006/relationships/tags" Target="../tags/tag2101.xml"/><Relationship Id="rId10" Type="http://schemas.openxmlformats.org/officeDocument/2006/relationships/tags" Target="../tags/tag2100.xml"/><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9" Type="http://schemas.openxmlformats.org/officeDocument/2006/relationships/tags" Target="../tags/tag2119.xml"/><Relationship Id="rId8" Type="http://schemas.openxmlformats.org/officeDocument/2006/relationships/tags" Target="../tags/tag2118.xml"/><Relationship Id="rId7" Type="http://schemas.openxmlformats.org/officeDocument/2006/relationships/tags" Target="../tags/tag2117.xml"/><Relationship Id="rId6" Type="http://schemas.openxmlformats.org/officeDocument/2006/relationships/tags" Target="../tags/tag2116.xml"/><Relationship Id="rId5" Type="http://schemas.openxmlformats.org/officeDocument/2006/relationships/tags" Target="../tags/tag2115.xml"/><Relationship Id="rId4" Type="http://schemas.openxmlformats.org/officeDocument/2006/relationships/tags" Target="../tags/tag2114.xml"/><Relationship Id="rId3" Type="http://schemas.openxmlformats.org/officeDocument/2006/relationships/tags" Target="../tags/tag2113.xml"/><Relationship Id="rId2" Type="http://schemas.openxmlformats.org/officeDocument/2006/relationships/tags" Target="../tags/tag2112.xml"/><Relationship Id="rId14" Type="http://schemas.openxmlformats.org/officeDocument/2006/relationships/tags" Target="../tags/tag2124.xml"/><Relationship Id="rId13" Type="http://schemas.openxmlformats.org/officeDocument/2006/relationships/tags" Target="../tags/tag2123.xml"/><Relationship Id="rId12" Type="http://schemas.openxmlformats.org/officeDocument/2006/relationships/tags" Target="../tags/tag2122.xml"/><Relationship Id="rId11" Type="http://schemas.openxmlformats.org/officeDocument/2006/relationships/tags" Target="../tags/tag2121.xml"/><Relationship Id="rId10" Type="http://schemas.openxmlformats.org/officeDocument/2006/relationships/tags" Target="../tags/tag2120.xml"/><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9" Type="http://schemas.openxmlformats.org/officeDocument/2006/relationships/tags" Target="../tags/tag2132.xml"/><Relationship Id="rId8" Type="http://schemas.openxmlformats.org/officeDocument/2006/relationships/tags" Target="../tags/tag2131.xml"/><Relationship Id="rId7" Type="http://schemas.openxmlformats.org/officeDocument/2006/relationships/tags" Target="../tags/tag2130.xml"/><Relationship Id="rId6" Type="http://schemas.openxmlformats.org/officeDocument/2006/relationships/tags" Target="../tags/tag2129.xml"/><Relationship Id="rId5" Type="http://schemas.openxmlformats.org/officeDocument/2006/relationships/tags" Target="../tags/tag2128.xml"/><Relationship Id="rId4" Type="http://schemas.openxmlformats.org/officeDocument/2006/relationships/tags" Target="../tags/tag2127.xml"/><Relationship Id="rId3" Type="http://schemas.openxmlformats.org/officeDocument/2006/relationships/tags" Target="../tags/tag2126.xml"/><Relationship Id="rId2" Type="http://schemas.openxmlformats.org/officeDocument/2006/relationships/tags" Target="../tags/tag2125.xml"/><Relationship Id="rId12" Type="http://schemas.openxmlformats.org/officeDocument/2006/relationships/tags" Target="../tags/tag2135.xml"/><Relationship Id="rId11" Type="http://schemas.openxmlformats.org/officeDocument/2006/relationships/tags" Target="../tags/tag2134.xml"/><Relationship Id="rId10" Type="http://schemas.openxmlformats.org/officeDocument/2006/relationships/tags" Target="../tags/tag2133.xml"/><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9" Type="http://schemas.openxmlformats.org/officeDocument/2006/relationships/tags" Target="../tags/tag2143.xml"/><Relationship Id="rId8" Type="http://schemas.openxmlformats.org/officeDocument/2006/relationships/tags" Target="../tags/tag2142.xml"/><Relationship Id="rId7" Type="http://schemas.openxmlformats.org/officeDocument/2006/relationships/tags" Target="../tags/tag2141.xml"/><Relationship Id="rId6" Type="http://schemas.openxmlformats.org/officeDocument/2006/relationships/tags" Target="../tags/tag2140.xml"/><Relationship Id="rId5" Type="http://schemas.openxmlformats.org/officeDocument/2006/relationships/tags" Target="../tags/tag2139.xml"/><Relationship Id="rId4" Type="http://schemas.openxmlformats.org/officeDocument/2006/relationships/tags" Target="../tags/tag2138.xml"/><Relationship Id="rId3" Type="http://schemas.openxmlformats.org/officeDocument/2006/relationships/tags" Target="../tags/tag2137.xml"/><Relationship Id="rId2" Type="http://schemas.openxmlformats.org/officeDocument/2006/relationships/tags" Target="../tags/tag2136.xml"/><Relationship Id="rId15" Type="http://schemas.openxmlformats.org/officeDocument/2006/relationships/tags" Target="../tags/tag2149.xml"/><Relationship Id="rId14" Type="http://schemas.openxmlformats.org/officeDocument/2006/relationships/tags" Target="../tags/tag2148.xml"/><Relationship Id="rId13" Type="http://schemas.openxmlformats.org/officeDocument/2006/relationships/tags" Target="../tags/tag2147.xml"/><Relationship Id="rId12" Type="http://schemas.openxmlformats.org/officeDocument/2006/relationships/tags" Target="../tags/tag2146.xml"/><Relationship Id="rId11" Type="http://schemas.openxmlformats.org/officeDocument/2006/relationships/tags" Target="../tags/tag2145.xml"/><Relationship Id="rId10" Type="http://schemas.openxmlformats.org/officeDocument/2006/relationships/tags" Target="../tags/tag2144.xml"/><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9" Type="http://schemas.openxmlformats.org/officeDocument/2006/relationships/tags" Target="../tags/tag2157.xml"/><Relationship Id="rId8" Type="http://schemas.openxmlformats.org/officeDocument/2006/relationships/tags" Target="../tags/tag2156.xml"/><Relationship Id="rId7" Type="http://schemas.openxmlformats.org/officeDocument/2006/relationships/tags" Target="../tags/tag2155.xml"/><Relationship Id="rId6" Type="http://schemas.openxmlformats.org/officeDocument/2006/relationships/tags" Target="../tags/tag2154.xml"/><Relationship Id="rId5" Type="http://schemas.openxmlformats.org/officeDocument/2006/relationships/tags" Target="../tags/tag2153.xml"/><Relationship Id="rId4" Type="http://schemas.openxmlformats.org/officeDocument/2006/relationships/tags" Target="../tags/tag2152.xml"/><Relationship Id="rId3" Type="http://schemas.openxmlformats.org/officeDocument/2006/relationships/tags" Target="../tags/tag2151.xml"/><Relationship Id="rId2" Type="http://schemas.openxmlformats.org/officeDocument/2006/relationships/tags" Target="../tags/tag2150.xml"/><Relationship Id="rId18" Type="http://schemas.openxmlformats.org/officeDocument/2006/relationships/tags" Target="../tags/tag2166.xml"/><Relationship Id="rId17" Type="http://schemas.openxmlformats.org/officeDocument/2006/relationships/tags" Target="../tags/tag2165.xml"/><Relationship Id="rId16" Type="http://schemas.openxmlformats.org/officeDocument/2006/relationships/tags" Target="../tags/tag2164.xml"/><Relationship Id="rId15" Type="http://schemas.openxmlformats.org/officeDocument/2006/relationships/tags" Target="../tags/tag2163.xml"/><Relationship Id="rId14" Type="http://schemas.openxmlformats.org/officeDocument/2006/relationships/tags" Target="../tags/tag2162.xml"/><Relationship Id="rId13" Type="http://schemas.openxmlformats.org/officeDocument/2006/relationships/tags" Target="../tags/tag2161.xml"/><Relationship Id="rId12" Type="http://schemas.openxmlformats.org/officeDocument/2006/relationships/tags" Target="../tags/tag2160.xml"/><Relationship Id="rId11" Type="http://schemas.openxmlformats.org/officeDocument/2006/relationships/tags" Target="../tags/tag2159.xml"/><Relationship Id="rId10" Type="http://schemas.openxmlformats.org/officeDocument/2006/relationships/tags" Target="../tags/tag2158.xml"/><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9" Type="http://schemas.openxmlformats.org/officeDocument/2006/relationships/tags" Target="../tags/tag2174.xml"/><Relationship Id="rId8" Type="http://schemas.openxmlformats.org/officeDocument/2006/relationships/tags" Target="../tags/tag2173.xml"/><Relationship Id="rId7" Type="http://schemas.openxmlformats.org/officeDocument/2006/relationships/tags" Target="../tags/tag2172.xml"/><Relationship Id="rId6" Type="http://schemas.openxmlformats.org/officeDocument/2006/relationships/tags" Target="../tags/tag2171.xml"/><Relationship Id="rId5" Type="http://schemas.openxmlformats.org/officeDocument/2006/relationships/tags" Target="../tags/tag2170.xml"/><Relationship Id="rId4" Type="http://schemas.openxmlformats.org/officeDocument/2006/relationships/tags" Target="../tags/tag2169.xml"/><Relationship Id="rId3" Type="http://schemas.openxmlformats.org/officeDocument/2006/relationships/tags" Target="../tags/tag2168.xml"/><Relationship Id="rId2" Type="http://schemas.openxmlformats.org/officeDocument/2006/relationships/tags" Target="../tags/tag2167.xml"/><Relationship Id="rId15" Type="http://schemas.openxmlformats.org/officeDocument/2006/relationships/tags" Target="../tags/tag2180.xml"/><Relationship Id="rId14" Type="http://schemas.openxmlformats.org/officeDocument/2006/relationships/tags" Target="../tags/tag2179.xml"/><Relationship Id="rId13" Type="http://schemas.openxmlformats.org/officeDocument/2006/relationships/tags" Target="../tags/tag2178.xml"/><Relationship Id="rId12" Type="http://schemas.openxmlformats.org/officeDocument/2006/relationships/tags" Target="../tags/tag2177.xml"/><Relationship Id="rId11" Type="http://schemas.openxmlformats.org/officeDocument/2006/relationships/tags" Target="../tags/tag2176.xml"/><Relationship Id="rId10" Type="http://schemas.openxmlformats.org/officeDocument/2006/relationships/tags" Target="../tags/tag2175.xml"/><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9" Type="http://schemas.openxmlformats.org/officeDocument/2006/relationships/tags" Target="../tags/tag2188.xml"/><Relationship Id="rId8" Type="http://schemas.openxmlformats.org/officeDocument/2006/relationships/tags" Target="../tags/tag2187.xml"/><Relationship Id="rId7" Type="http://schemas.openxmlformats.org/officeDocument/2006/relationships/tags" Target="../tags/tag2186.xml"/><Relationship Id="rId6" Type="http://schemas.openxmlformats.org/officeDocument/2006/relationships/tags" Target="../tags/tag2185.xml"/><Relationship Id="rId5" Type="http://schemas.openxmlformats.org/officeDocument/2006/relationships/tags" Target="../tags/tag2184.xml"/><Relationship Id="rId4" Type="http://schemas.openxmlformats.org/officeDocument/2006/relationships/tags" Target="../tags/tag2183.xml"/><Relationship Id="rId3" Type="http://schemas.openxmlformats.org/officeDocument/2006/relationships/tags" Target="../tags/tag2182.xml"/><Relationship Id="rId2" Type="http://schemas.openxmlformats.org/officeDocument/2006/relationships/tags" Target="../tags/tag2181.xml"/><Relationship Id="rId14" Type="http://schemas.openxmlformats.org/officeDocument/2006/relationships/tags" Target="../tags/tag2193.xml"/><Relationship Id="rId13" Type="http://schemas.openxmlformats.org/officeDocument/2006/relationships/tags" Target="../tags/tag2192.xml"/><Relationship Id="rId12" Type="http://schemas.openxmlformats.org/officeDocument/2006/relationships/tags" Target="../tags/tag2191.xml"/><Relationship Id="rId11" Type="http://schemas.openxmlformats.org/officeDocument/2006/relationships/tags" Target="../tags/tag2190.xml"/><Relationship Id="rId10" Type="http://schemas.openxmlformats.org/officeDocument/2006/relationships/tags" Target="../tags/tag2189.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7" Type="http://schemas.openxmlformats.org/officeDocument/2006/relationships/tags" Target="../tags/tag107.xml"/><Relationship Id="rId16" Type="http://schemas.openxmlformats.org/officeDocument/2006/relationships/tags" Target="../tags/tag106.xml"/><Relationship Id="rId15" Type="http://schemas.openxmlformats.org/officeDocument/2006/relationships/tags" Target="../tags/tag105.xml"/><Relationship Id="rId14" Type="http://schemas.openxmlformats.org/officeDocument/2006/relationships/tags" Target="../tags/tag104.xml"/><Relationship Id="rId13" Type="http://schemas.openxmlformats.org/officeDocument/2006/relationships/tags" Target="../tags/tag103.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9" Type="http://schemas.openxmlformats.org/officeDocument/2006/relationships/tags" Target="../tags/tag2201.xml"/><Relationship Id="rId8" Type="http://schemas.openxmlformats.org/officeDocument/2006/relationships/tags" Target="../tags/tag2200.xml"/><Relationship Id="rId7" Type="http://schemas.openxmlformats.org/officeDocument/2006/relationships/tags" Target="../tags/tag2199.xml"/><Relationship Id="rId6" Type="http://schemas.openxmlformats.org/officeDocument/2006/relationships/tags" Target="../tags/tag2198.xml"/><Relationship Id="rId5" Type="http://schemas.openxmlformats.org/officeDocument/2006/relationships/tags" Target="../tags/tag2197.xml"/><Relationship Id="rId4" Type="http://schemas.openxmlformats.org/officeDocument/2006/relationships/tags" Target="../tags/tag2196.xml"/><Relationship Id="rId3" Type="http://schemas.openxmlformats.org/officeDocument/2006/relationships/tags" Target="../tags/tag2195.xml"/><Relationship Id="rId2" Type="http://schemas.openxmlformats.org/officeDocument/2006/relationships/tags" Target="../tags/tag2194.xml"/><Relationship Id="rId17" Type="http://schemas.openxmlformats.org/officeDocument/2006/relationships/tags" Target="../tags/tag2209.xml"/><Relationship Id="rId16" Type="http://schemas.openxmlformats.org/officeDocument/2006/relationships/tags" Target="../tags/tag2208.xml"/><Relationship Id="rId15" Type="http://schemas.openxmlformats.org/officeDocument/2006/relationships/tags" Target="../tags/tag2207.xml"/><Relationship Id="rId14" Type="http://schemas.openxmlformats.org/officeDocument/2006/relationships/tags" Target="../tags/tag2206.xml"/><Relationship Id="rId13" Type="http://schemas.openxmlformats.org/officeDocument/2006/relationships/tags" Target="../tags/tag2205.xml"/><Relationship Id="rId12" Type="http://schemas.openxmlformats.org/officeDocument/2006/relationships/tags" Target="../tags/tag2204.xml"/><Relationship Id="rId11" Type="http://schemas.openxmlformats.org/officeDocument/2006/relationships/tags" Target="../tags/tag2203.xml"/><Relationship Id="rId10" Type="http://schemas.openxmlformats.org/officeDocument/2006/relationships/tags" Target="../tags/tag2202.xml"/><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9" Type="http://schemas.openxmlformats.org/officeDocument/2006/relationships/tags" Target="../tags/tag2217.xml"/><Relationship Id="rId8" Type="http://schemas.openxmlformats.org/officeDocument/2006/relationships/tags" Target="../tags/tag2216.xml"/><Relationship Id="rId7" Type="http://schemas.openxmlformats.org/officeDocument/2006/relationships/tags" Target="../tags/tag2215.xml"/><Relationship Id="rId6" Type="http://schemas.openxmlformats.org/officeDocument/2006/relationships/tags" Target="../tags/tag2214.xml"/><Relationship Id="rId5" Type="http://schemas.openxmlformats.org/officeDocument/2006/relationships/tags" Target="../tags/tag2213.xml"/><Relationship Id="rId4" Type="http://schemas.openxmlformats.org/officeDocument/2006/relationships/tags" Target="../tags/tag2212.xml"/><Relationship Id="rId3" Type="http://schemas.openxmlformats.org/officeDocument/2006/relationships/tags" Target="../tags/tag2211.xml"/><Relationship Id="rId2" Type="http://schemas.openxmlformats.org/officeDocument/2006/relationships/tags" Target="../tags/tag2210.xml"/><Relationship Id="rId12" Type="http://schemas.openxmlformats.org/officeDocument/2006/relationships/tags" Target="../tags/tag2220.xml"/><Relationship Id="rId11" Type="http://schemas.openxmlformats.org/officeDocument/2006/relationships/tags" Target="../tags/tag2219.xml"/><Relationship Id="rId10" Type="http://schemas.openxmlformats.org/officeDocument/2006/relationships/tags" Target="../tags/tag2218.xml"/><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9" Type="http://schemas.openxmlformats.org/officeDocument/2006/relationships/tags" Target="../tags/tag2228.xml"/><Relationship Id="rId8" Type="http://schemas.openxmlformats.org/officeDocument/2006/relationships/tags" Target="../tags/tag2227.xml"/><Relationship Id="rId7" Type="http://schemas.openxmlformats.org/officeDocument/2006/relationships/tags" Target="../tags/tag2226.xml"/><Relationship Id="rId6" Type="http://schemas.openxmlformats.org/officeDocument/2006/relationships/tags" Target="../tags/tag2225.xml"/><Relationship Id="rId5" Type="http://schemas.openxmlformats.org/officeDocument/2006/relationships/tags" Target="../tags/tag2224.xml"/><Relationship Id="rId4" Type="http://schemas.openxmlformats.org/officeDocument/2006/relationships/tags" Target="../tags/tag2223.xml"/><Relationship Id="rId3" Type="http://schemas.openxmlformats.org/officeDocument/2006/relationships/tags" Target="../tags/tag2222.xml"/><Relationship Id="rId2" Type="http://schemas.openxmlformats.org/officeDocument/2006/relationships/tags" Target="../tags/tag2221.xml"/><Relationship Id="rId18" Type="http://schemas.openxmlformats.org/officeDocument/2006/relationships/tags" Target="../tags/tag2237.xml"/><Relationship Id="rId17" Type="http://schemas.openxmlformats.org/officeDocument/2006/relationships/tags" Target="../tags/tag2236.xml"/><Relationship Id="rId16" Type="http://schemas.openxmlformats.org/officeDocument/2006/relationships/tags" Target="../tags/tag2235.xml"/><Relationship Id="rId15" Type="http://schemas.openxmlformats.org/officeDocument/2006/relationships/tags" Target="../tags/tag2234.xml"/><Relationship Id="rId14" Type="http://schemas.openxmlformats.org/officeDocument/2006/relationships/tags" Target="../tags/tag2233.xml"/><Relationship Id="rId13" Type="http://schemas.openxmlformats.org/officeDocument/2006/relationships/tags" Target="../tags/tag2232.xml"/><Relationship Id="rId12" Type="http://schemas.openxmlformats.org/officeDocument/2006/relationships/tags" Target="../tags/tag2231.xml"/><Relationship Id="rId11" Type="http://schemas.openxmlformats.org/officeDocument/2006/relationships/tags" Target="../tags/tag2230.xml"/><Relationship Id="rId10" Type="http://schemas.openxmlformats.org/officeDocument/2006/relationships/tags" Target="../tags/tag2229.xml"/><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9" Type="http://schemas.openxmlformats.org/officeDocument/2006/relationships/tags" Target="../tags/tag2245.xml"/><Relationship Id="rId8" Type="http://schemas.openxmlformats.org/officeDocument/2006/relationships/tags" Target="../tags/tag2244.xml"/><Relationship Id="rId7" Type="http://schemas.openxmlformats.org/officeDocument/2006/relationships/tags" Target="../tags/tag2243.xml"/><Relationship Id="rId6" Type="http://schemas.openxmlformats.org/officeDocument/2006/relationships/tags" Target="../tags/tag2242.xml"/><Relationship Id="rId5" Type="http://schemas.openxmlformats.org/officeDocument/2006/relationships/tags" Target="../tags/tag2241.xml"/><Relationship Id="rId4" Type="http://schemas.openxmlformats.org/officeDocument/2006/relationships/tags" Target="../tags/tag2240.xml"/><Relationship Id="rId3" Type="http://schemas.openxmlformats.org/officeDocument/2006/relationships/tags" Target="../tags/tag2239.xml"/><Relationship Id="rId2" Type="http://schemas.openxmlformats.org/officeDocument/2006/relationships/tags" Target="../tags/tag2238.xml"/><Relationship Id="rId17" Type="http://schemas.openxmlformats.org/officeDocument/2006/relationships/tags" Target="../tags/tag2253.xml"/><Relationship Id="rId16" Type="http://schemas.openxmlformats.org/officeDocument/2006/relationships/tags" Target="../tags/tag2252.xml"/><Relationship Id="rId15" Type="http://schemas.openxmlformats.org/officeDocument/2006/relationships/tags" Target="../tags/tag2251.xml"/><Relationship Id="rId14" Type="http://schemas.openxmlformats.org/officeDocument/2006/relationships/tags" Target="../tags/tag2250.xml"/><Relationship Id="rId13" Type="http://schemas.openxmlformats.org/officeDocument/2006/relationships/tags" Target="../tags/tag2249.xml"/><Relationship Id="rId12" Type="http://schemas.openxmlformats.org/officeDocument/2006/relationships/tags" Target="../tags/tag2248.xml"/><Relationship Id="rId11" Type="http://schemas.openxmlformats.org/officeDocument/2006/relationships/tags" Target="../tags/tag2247.xml"/><Relationship Id="rId10" Type="http://schemas.openxmlformats.org/officeDocument/2006/relationships/tags" Target="../tags/tag2246.xml"/><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9" Type="http://schemas.openxmlformats.org/officeDocument/2006/relationships/tags" Target="../tags/tag2261.xml"/><Relationship Id="rId8" Type="http://schemas.openxmlformats.org/officeDocument/2006/relationships/tags" Target="../tags/tag2260.xml"/><Relationship Id="rId7" Type="http://schemas.openxmlformats.org/officeDocument/2006/relationships/tags" Target="../tags/tag2259.xml"/><Relationship Id="rId6" Type="http://schemas.openxmlformats.org/officeDocument/2006/relationships/tags" Target="../tags/tag2258.xml"/><Relationship Id="rId5" Type="http://schemas.openxmlformats.org/officeDocument/2006/relationships/tags" Target="../tags/tag2257.xml"/><Relationship Id="rId4" Type="http://schemas.openxmlformats.org/officeDocument/2006/relationships/tags" Target="../tags/tag2256.xml"/><Relationship Id="rId3" Type="http://schemas.openxmlformats.org/officeDocument/2006/relationships/tags" Target="../tags/tag2255.xml"/><Relationship Id="rId2" Type="http://schemas.openxmlformats.org/officeDocument/2006/relationships/tags" Target="../tags/tag2254.xml"/><Relationship Id="rId12" Type="http://schemas.openxmlformats.org/officeDocument/2006/relationships/tags" Target="../tags/tag2264.xml"/><Relationship Id="rId11" Type="http://schemas.openxmlformats.org/officeDocument/2006/relationships/tags" Target="../tags/tag2263.xml"/><Relationship Id="rId10" Type="http://schemas.openxmlformats.org/officeDocument/2006/relationships/tags" Target="../tags/tag2262.xml"/><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9" Type="http://schemas.openxmlformats.org/officeDocument/2006/relationships/tags" Target="../tags/tag2272.xml"/><Relationship Id="rId8" Type="http://schemas.openxmlformats.org/officeDocument/2006/relationships/tags" Target="../tags/tag2271.xml"/><Relationship Id="rId7" Type="http://schemas.openxmlformats.org/officeDocument/2006/relationships/tags" Target="../tags/tag2270.xml"/><Relationship Id="rId6" Type="http://schemas.openxmlformats.org/officeDocument/2006/relationships/tags" Target="../tags/tag2269.xml"/><Relationship Id="rId5" Type="http://schemas.openxmlformats.org/officeDocument/2006/relationships/tags" Target="../tags/tag2268.xml"/><Relationship Id="rId4" Type="http://schemas.openxmlformats.org/officeDocument/2006/relationships/tags" Target="../tags/tag2267.xml"/><Relationship Id="rId3" Type="http://schemas.openxmlformats.org/officeDocument/2006/relationships/tags" Target="../tags/tag2266.xml"/><Relationship Id="rId2" Type="http://schemas.openxmlformats.org/officeDocument/2006/relationships/tags" Target="../tags/tag2265.xml"/><Relationship Id="rId17" Type="http://schemas.openxmlformats.org/officeDocument/2006/relationships/tags" Target="../tags/tag2280.xml"/><Relationship Id="rId16" Type="http://schemas.openxmlformats.org/officeDocument/2006/relationships/tags" Target="../tags/tag2279.xml"/><Relationship Id="rId15" Type="http://schemas.openxmlformats.org/officeDocument/2006/relationships/tags" Target="../tags/tag2278.xml"/><Relationship Id="rId14" Type="http://schemas.openxmlformats.org/officeDocument/2006/relationships/tags" Target="../tags/tag2277.xml"/><Relationship Id="rId13" Type="http://schemas.openxmlformats.org/officeDocument/2006/relationships/tags" Target="../tags/tag2276.xml"/><Relationship Id="rId12" Type="http://schemas.openxmlformats.org/officeDocument/2006/relationships/tags" Target="../tags/tag2275.xml"/><Relationship Id="rId11" Type="http://schemas.openxmlformats.org/officeDocument/2006/relationships/tags" Target="../tags/tag2274.xml"/><Relationship Id="rId10" Type="http://schemas.openxmlformats.org/officeDocument/2006/relationships/tags" Target="../tags/tag2273.xml"/><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9" Type="http://schemas.openxmlformats.org/officeDocument/2006/relationships/tags" Target="../tags/tag2288.xml"/><Relationship Id="rId8" Type="http://schemas.openxmlformats.org/officeDocument/2006/relationships/tags" Target="../tags/tag2287.xml"/><Relationship Id="rId7" Type="http://schemas.openxmlformats.org/officeDocument/2006/relationships/tags" Target="../tags/tag2286.xml"/><Relationship Id="rId6" Type="http://schemas.openxmlformats.org/officeDocument/2006/relationships/tags" Target="../tags/tag2285.xml"/><Relationship Id="rId5" Type="http://schemas.openxmlformats.org/officeDocument/2006/relationships/tags" Target="../tags/tag2284.xml"/><Relationship Id="rId4" Type="http://schemas.openxmlformats.org/officeDocument/2006/relationships/tags" Target="../tags/tag2283.xml"/><Relationship Id="rId3" Type="http://schemas.openxmlformats.org/officeDocument/2006/relationships/tags" Target="../tags/tag2282.xml"/><Relationship Id="rId21" Type="http://schemas.openxmlformats.org/officeDocument/2006/relationships/tags" Target="../tags/tag2300.xml"/><Relationship Id="rId20" Type="http://schemas.openxmlformats.org/officeDocument/2006/relationships/tags" Target="../tags/tag2299.xml"/><Relationship Id="rId2" Type="http://schemas.openxmlformats.org/officeDocument/2006/relationships/tags" Target="../tags/tag2281.xml"/><Relationship Id="rId19" Type="http://schemas.openxmlformats.org/officeDocument/2006/relationships/tags" Target="../tags/tag2298.xml"/><Relationship Id="rId18" Type="http://schemas.openxmlformats.org/officeDocument/2006/relationships/tags" Target="../tags/tag2297.xml"/><Relationship Id="rId17" Type="http://schemas.openxmlformats.org/officeDocument/2006/relationships/tags" Target="../tags/tag2296.xml"/><Relationship Id="rId16" Type="http://schemas.openxmlformats.org/officeDocument/2006/relationships/tags" Target="../tags/tag2295.xml"/><Relationship Id="rId15" Type="http://schemas.openxmlformats.org/officeDocument/2006/relationships/tags" Target="../tags/tag2294.xml"/><Relationship Id="rId14" Type="http://schemas.openxmlformats.org/officeDocument/2006/relationships/tags" Target="../tags/tag2293.xml"/><Relationship Id="rId13" Type="http://schemas.openxmlformats.org/officeDocument/2006/relationships/tags" Target="../tags/tag2292.xml"/><Relationship Id="rId12" Type="http://schemas.openxmlformats.org/officeDocument/2006/relationships/tags" Target="../tags/tag2291.xml"/><Relationship Id="rId11" Type="http://schemas.openxmlformats.org/officeDocument/2006/relationships/tags" Target="../tags/tag2290.xml"/><Relationship Id="rId10" Type="http://schemas.openxmlformats.org/officeDocument/2006/relationships/tags" Target="../tags/tag2289.xml"/><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9" Type="http://schemas.openxmlformats.org/officeDocument/2006/relationships/tags" Target="../tags/tag2308.xml"/><Relationship Id="rId8" Type="http://schemas.openxmlformats.org/officeDocument/2006/relationships/tags" Target="../tags/tag2307.xml"/><Relationship Id="rId7" Type="http://schemas.openxmlformats.org/officeDocument/2006/relationships/tags" Target="../tags/tag2306.xml"/><Relationship Id="rId6" Type="http://schemas.openxmlformats.org/officeDocument/2006/relationships/tags" Target="../tags/tag2305.xml"/><Relationship Id="rId5" Type="http://schemas.openxmlformats.org/officeDocument/2006/relationships/tags" Target="../tags/tag2304.xml"/><Relationship Id="rId4" Type="http://schemas.openxmlformats.org/officeDocument/2006/relationships/tags" Target="../tags/tag2303.xml"/><Relationship Id="rId3" Type="http://schemas.openxmlformats.org/officeDocument/2006/relationships/tags" Target="../tags/tag2302.xml"/><Relationship Id="rId21" Type="http://schemas.openxmlformats.org/officeDocument/2006/relationships/tags" Target="../tags/tag2320.xml"/><Relationship Id="rId20" Type="http://schemas.openxmlformats.org/officeDocument/2006/relationships/tags" Target="../tags/tag2319.xml"/><Relationship Id="rId2" Type="http://schemas.openxmlformats.org/officeDocument/2006/relationships/tags" Target="../tags/tag2301.xml"/><Relationship Id="rId19" Type="http://schemas.openxmlformats.org/officeDocument/2006/relationships/tags" Target="../tags/tag2318.xml"/><Relationship Id="rId18" Type="http://schemas.openxmlformats.org/officeDocument/2006/relationships/tags" Target="../tags/tag2317.xml"/><Relationship Id="rId17" Type="http://schemas.openxmlformats.org/officeDocument/2006/relationships/tags" Target="../tags/tag2316.xml"/><Relationship Id="rId16" Type="http://schemas.openxmlformats.org/officeDocument/2006/relationships/tags" Target="../tags/tag2315.xml"/><Relationship Id="rId15" Type="http://schemas.openxmlformats.org/officeDocument/2006/relationships/tags" Target="../tags/tag2314.xml"/><Relationship Id="rId14" Type="http://schemas.openxmlformats.org/officeDocument/2006/relationships/tags" Target="../tags/tag2313.xml"/><Relationship Id="rId13" Type="http://schemas.openxmlformats.org/officeDocument/2006/relationships/tags" Target="../tags/tag2312.xml"/><Relationship Id="rId12" Type="http://schemas.openxmlformats.org/officeDocument/2006/relationships/tags" Target="../tags/tag2311.xml"/><Relationship Id="rId11" Type="http://schemas.openxmlformats.org/officeDocument/2006/relationships/tags" Target="../tags/tag2310.xml"/><Relationship Id="rId10" Type="http://schemas.openxmlformats.org/officeDocument/2006/relationships/tags" Target="../tags/tag2309.xml"/><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9" Type="http://schemas.openxmlformats.org/officeDocument/2006/relationships/tags" Target="../tags/tag2328.xml"/><Relationship Id="rId8" Type="http://schemas.openxmlformats.org/officeDocument/2006/relationships/tags" Target="../tags/tag2327.xml"/><Relationship Id="rId7" Type="http://schemas.openxmlformats.org/officeDocument/2006/relationships/tags" Target="../tags/tag2326.xml"/><Relationship Id="rId6" Type="http://schemas.openxmlformats.org/officeDocument/2006/relationships/tags" Target="../tags/tag2325.xml"/><Relationship Id="rId5" Type="http://schemas.openxmlformats.org/officeDocument/2006/relationships/tags" Target="../tags/tag2324.xml"/><Relationship Id="rId4" Type="http://schemas.openxmlformats.org/officeDocument/2006/relationships/tags" Target="../tags/tag2323.xml"/><Relationship Id="rId3" Type="http://schemas.openxmlformats.org/officeDocument/2006/relationships/tags" Target="../tags/tag2322.xml"/><Relationship Id="rId2" Type="http://schemas.openxmlformats.org/officeDocument/2006/relationships/tags" Target="../tags/tag2321.xml"/><Relationship Id="rId17" Type="http://schemas.openxmlformats.org/officeDocument/2006/relationships/tags" Target="../tags/tag2336.xml"/><Relationship Id="rId16" Type="http://schemas.openxmlformats.org/officeDocument/2006/relationships/tags" Target="../tags/tag2335.xml"/><Relationship Id="rId15" Type="http://schemas.openxmlformats.org/officeDocument/2006/relationships/tags" Target="../tags/tag2334.xml"/><Relationship Id="rId14" Type="http://schemas.openxmlformats.org/officeDocument/2006/relationships/tags" Target="../tags/tag2333.xml"/><Relationship Id="rId13" Type="http://schemas.openxmlformats.org/officeDocument/2006/relationships/tags" Target="../tags/tag2332.xml"/><Relationship Id="rId12" Type="http://schemas.openxmlformats.org/officeDocument/2006/relationships/tags" Target="../tags/tag2331.xml"/><Relationship Id="rId11" Type="http://schemas.openxmlformats.org/officeDocument/2006/relationships/tags" Target="../tags/tag2330.xml"/><Relationship Id="rId10" Type="http://schemas.openxmlformats.org/officeDocument/2006/relationships/tags" Target="../tags/tag2329.xml"/><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9" Type="http://schemas.openxmlformats.org/officeDocument/2006/relationships/tags" Target="../tags/tag2344.xml"/><Relationship Id="rId8" Type="http://schemas.openxmlformats.org/officeDocument/2006/relationships/tags" Target="../tags/tag2343.xml"/><Relationship Id="rId7" Type="http://schemas.openxmlformats.org/officeDocument/2006/relationships/tags" Target="../tags/tag2342.xml"/><Relationship Id="rId6" Type="http://schemas.openxmlformats.org/officeDocument/2006/relationships/tags" Target="../tags/tag2341.xml"/><Relationship Id="rId5" Type="http://schemas.openxmlformats.org/officeDocument/2006/relationships/tags" Target="../tags/tag2340.xml"/><Relationship Id="rId4" Type="http://schemas.openxmlformats.org/officeDocument/2006/relationships/tags" Target="../tags/tag2339.xml"/><Relationship Id="rId3" Type="http://schemas.openxmlformats.org/officeDocument/2006/relationships/tags" Target="../tags/tag2338.xml"/><Relationship Id="rId2" Type="http://schemas.openxmlformats.org/officeDocument/2006/relationships/tags" Target="../tags/tag2337.xml"/><Relationship Id="rId12" Type="http://schemas.openxmlformats.org/officeDocument/2006/relationships/tags" Target="../tags/tag2347.xml"/><Relationship Id="rId11" Type="http://schemas.openxmlformats.org/officeDocument/2006/relationships/tags" Target="../tags/tag2346.xml"/><Relationship Id="rId10" Type="http://schemas.openxmlformats.org/officeDocument/2006/relationships/tags" Target="../tags/tag2345.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9" Type="http://schemas.openxmlformats.org/officeDocument/2006/relationships/tags" Target="../tags/tag2355.xml"/><Relationship Id="rId8" Type="http://schemas.openxmlformats.org/officeDocument/2006/relationships/tags" Target="../tags/tag2354.xml"/><Relationship Id="rId7" Type="http://schemas.openxmlformats.org/officeDocument/2006/relationships/tags" Target="../tags/tag2353.xml"/><Relationship Id="rId6" Type="http://schemas.openxmlformats.org/officeDocument/2006/relationships/tags" Target="../tags/tag2352.xml"/><Relationship Id="rId5" Type="http://schemas.openxmlformats.org/officeDocument/2006/relationships/tags" Target="../tags/tag2351.xml"/><Relationship Id="rId4" Type="http://schemas.openxmlformats.org/officeDocument/2006/relationships/tags" Target="../tags/tag2350.xml"/><Relationship Id="rId3" Type="http://schemas.openxmlformats.org/officeDocument/2006/relationships/tags" Target="../tags/tag2349.xml"/><Relationship Id="rId2" Type="http://schemas.openxmlformats.org/officeDocument/2006/relationships/tags" Target="../tags/tag2348.xml"/><Relationship Id="rId15" Type="http://schemas.openxmlformats.org/officeDocument/2006/relationships/tags" Target="../tags/tag2361.xml"/><Relationship Id="rId14" Type="http://schemas.openxmlformats.org/officeDocument/2006/relationships/tags" Target="../tags/tag2360.xml"/><Relationship Id="rId13" Type="http://schemas.openxmlformats.org/officeDocument/2006/relationships/tags" Target="../tags/tag2359.xml"/><Relationship Id="rId12" Type="http://schemas.openxmlformats.org/officeDocument/2006/relationships/tags" Target="../tags/tag2358.xml"/><Relationship Id="rId11" Type="http://schemas.openxmlformats.org/officeDocument/2006/relationships/tags" Target="../tags/tag2357.xml"/><Relationship Id="rId10" Type="http://schemas.openxmlformats.org/officeDocument/2006/relationships/tags" Target="../tags/tag2356.xml"/><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9" Type="http://schemas.openxmlformats.org/officeDocument/2006/relationships/tags" Target="../tags/tag2369.xml"/><Relationship Id="rId8" Type="http://schemas.openxmlformats.org/officeDocument/2006/relationships/tags" Target="../tags/tag2368.xml"/><Relationship Id="rId7" Type="http://schemas.openxmlformats.org/officeDocument/2006/relationships/tags" Target="../tags/tag2367.xml"/><Relationship Id="rId6" Type="http://schemas.openxmlformats.org/officeDocument/2006/relationships/tags" Target="../tags/tag2366.xml"/><Relationship Id="rId5" Type="http://schemas.openxmlformats.org/officeDocument/2006/relationships/tags" Target="../tags/tag2365.xml"/><Relationship Id="rId4" Type="http://schemas.openxmlformats.org/officeDocument/2006/relationships/tags" Target="../tags/tag2364.xml"/><Relationship Id="rId3" Type="http://schemas.openxmlformats.org/officeDocument/2006/relationships/tags" Target="../tags/tag2363.xml"/><Relationship Id="rId21" Type="http://schemas.openxmlformats.org/officeDocument/2006/relationships/tags" Target="../tags/tag2381.xml"/><Relationship Id="rId20" Type="http://schemas.openxmlformats.org/officeDocument/2006/relationships/tags" Target="../tags/tag2380.xml"/><Relationship Id="rId2" Type="http://schemas.openxmlformats.org/officeDocument/2006/relationships/tags" Target="../tags/tag2362.xml"/><Relationship Id="rId19" Type="http://schemas.openxmlformats.org/officeDocument/2006/relationships/tags" Target="../tags/tag2379.xml"/><Relationship Id="rId18" Type="http://schemas.openxmlformats.org/officeDocument/2006/relationships/tags" Target="../tags/tag2378.xml"/><Relationship Id="rId17" Type="http://schemas.openxmlformats.org/officeDocument/2006/relationships/tags" Target="../tags/tag2377.xml"/><Relationship Id="rId16" Type="http://schemas.openxmlformats.org/officeDocument/2006/relationships/tags" Target="../tags/tag2376.xml"/><Relationship Id="rId15" Type="http://schemas.openxmlformats.org/officeDocument/2006/relationships/tags" Target="../tags/tag2375.xml"/><Relationship Id="rId14" Type="http://schemas.openxmlformats.org/officeDocument/2006/relationships/tags" Target="../tags/tag2374.xml"/><Relationship Id="rId13" Type="http://schemas.openxmlformats.org/officeDocument/2006/relationships/tags" Target="../tags/tag2373.xml"/><Relationship Id="rId12" Type="http://schemas.openxmlformats.org/officeDocument/2006/relationships/tags" Target="../tags/tag2372.xml"/><Relationship Id="rId11" Type="http://schemas.openxmlformats.org/officeDocument/2006/relationships/tags" Target="../tags/tag2371.xml"/><Relationship Id="rId10" Type="http://schemas.openxmlformats.org/officeDocument/2006/relationships/tags" Target="../tags/tag2370.xml"/><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9" Type="http://schemas.openxmlformats.org/officeDocument/2006/relationships/tags" Target="../tags/tag2389.xml"/><Relationship Id="rId8" Type="http://schemas.openxmlformats.org/officeDocument/2006/relationships/tags" Target="../tags/tag2388.xml"/><Relationship Id="rId7" Type="http://schemas.openxmlformats.org/officeDocument/2006/relationships/tags" Target="../tags/tag2387.xml"/><Relationship Id="rId6" Type="http://schemas.openxmlformats.org/officeDocument/2006/relationships/tags" Target="../tags/tag2386.xml"/><Relationship Id="rId5" Type="http://schemas.openxmlformats.org/officeDocument/2006/relationships/tags" Target="../tags/tag2385.xml"/><Relationship Id="rId4" Type="http://schemas.openxmlformats.org/officeDocument/2006/relationships/tags" Target="../tags/tag2384.xml"/><Relationship Id="rId3" Type="http://schemas.openxmlformats.org/officeDocument/2006/relationships/tags" Target="../tags/tag2383.xml"/><Relationship Id="rId2" Type="http://schemas.openxmlformats.org/officeDocument/2006/relationships/tags" Target="../tags/tag2382.xml"/><Relationship Id="rId15" Type="http://schemas.openxmlformats.org/officeDocument/2006/relationships/tags" Target="../tags/tag2395.xml"/><Relationship Id="rId14" Type="http://schemas.openxmlformats.org/officeDocument/2006/relationships/tags" Target="../tags/tag2394.xml"/><Relationship Id="rId13" Type="http://schemas.openxmlformats.org/officeDocument/2006/relationships/tags" Target="../tags/tag2393.xml"/><Relationship Id="rId12" Type="http://schemas.openxmlformats.org/officeDocument/2006/relationships/tags" Target="../tags/tag2392.xml"/><Relationship Id="rId11" Type="http://schemas.openxmlformats.org/officeDocument/2006/relationships/tags" Target="../tags/tag2391.xml"/><Relationship Id="rId10" Type="http://schemas.openxmlformats.org/officeDocument/2006/relationships/tags" Target="../tags/tag2390.xml"/><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9" Type="http://schemas.openxmlformats.org/officeDocument/2006/relationships/tags" Target="../tags/tag2403.xml"/><Relationship Id="rId8" Type="http://schemas.openxmlformats.org/officeDocument/2006/relationships/tags" Target="../tags/tag2402.xml"/><Relationship Id="rId7" Type="http://schemas.openxmlformats.org/officeDocument/2006/relationships/tags" Target="../tags/tag2401.xml"/><Relationship Id="rId6" Type="http://schemas.openxmlformats.org/officeDocument/2006/relationships/tags" Target="../tags/tag2400.xml"/><Relationship Id="rId5" Type="http://schemas.openxmlformats.org/officeDocument/2006/relationships/tags" Target="../tags/tag2399.xml"/><Relationship Id="rId4" Type="http://schemas.openxmlformats.org/officeDocument/2006/relationships/tags" Target="../tags/tag2398.xml"/><Relationship Id="rId3" Type="http://schemas.openxmlformats.org/officeDocument/2006/relationships/tags" Target="../tags/tag2397.xml"/><Relationship Id="rId2" Type="http://schemas.openxmlformats.org/officeDocument/2006/relationships/tags" Target="../tags/tag2396.xml"/><Relationship Id="rId17" Type="http://schemas.openxmlformats.org/officeDocument/2006/relationships/tags" Target="../tags/tag2411.xml"/><Relationship Id="rId16" Type="http://schemas.openxmlformats.org/officeDocument/2006/relationships/tags" Target="../tags/tag2410.xml"/><Relationship Id="rId15" Type="http://schemas.openxmlformats.org/officeDocument/2006/relationships/tags" Target="../tags/tag2409.xml"/><Relationship Id="rId14" Type="http://schemas.openxmlformats.org/officeDocument/2006/relationships/tags" Target="../tags/tag2408.xml"/><Relationship Id="rId13" Type="http://schemas.openxmlformats.org/officeDocument/2006/relationships/tags" Target="../tags/tag2407.xml"/><Relationship Id="rId12" Type="http://schemas.openxmlformats.org/officeDocument/2006/relationships/tags" Target="../tags/tag2406.xml"/><Relationship Id="rId11" Type="http://schemas.openxmlformats.org/officeDocument/2006/relationships/tags" Target="../tags/tag2405.xml"/><Relationship Id="rId10" Type="http://schemas.openxmlformats.org/officeDocument/2006/relationships/tags" Target="../tags/tag2404.xml"/><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9" Type="http://schemas.openxmlformats.org/officeDocument/2006/relationships/tags" Target="../tags/tag2419.xml"/><Relationship Id="rId8" Type="http://schemas.openxmlformats.org/officeDocument/2006/relationships/tags" Target="../tags/tag2418.xml"/><Relationship Id="rId7" Type="http://schemas.openxmlformats.org/officeDocument/2006/relationships/tags" Target="../tags/tag2417.xml"/><Relationship Id="rId6" Type="http://schemas.openxmlformats.org/officeDocument/2006/relationships/tags" Target="../tags/tag2416.xml"/><Relationship Id="rId5" Type="http://schemas.openxmlformats.org/officeDocument/2006/relationships/tags" Target="../tags/tag2415.xml"/><Relationship Id="rId4" Type="http://schemas.openxmlformats.org/officeDocument/2006/relationships/tags" Target="../tags/tag2414.xml"/><Relationship Id="rId3" Type="http://schemas.openxmlformats.org/officeDocument/2006/relationships/tags" Target="../tags/tag2413.xml"/><Relationship Id="rId2" Type="http://schemas.openxmlformats.org/officeDocument/2006/relationships/tags" Target="../tags/tag2412.xml"/><Relationship Id="rId14" Type="http://schemas.openxmlformats.org/officeDocument/2006/relationships/tags" Target="../tags/tag2424.xml"/><Relationship Id="rId13" Type="http://schemas.openxmlformats.org/officeDocument/2006/relationships/tags" Target="../tags/tag2423.xml"/><Relationship Id="rId12" Type="http://schemas.openxmlformats.org/officeDocument/2006/relationships/tags" Target="../tags/tag2422.xml"/><Relationship Id="rId11" Type="http://schemas.openxmlformats.org/officeDocument/2006/relationships/tags" Target="../tags/tag2421.xml"/><Relationship Id="rId10" Type="http://schemas.openxmlformats.org/officeDocument/2006/relationships/tags" Target="../tags/tag2420.xml"/><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9" Type="http://schemas.openxmlformats.org/officeDocument/2006/relationships/tags" Target="../tags/tag2432.xml"/><Relationship Id="rId8" Type="http://schemas.openxmlformats.org/officeDocument/2006/relationships/tags" Target="../tags/tag2431.xml"/><Relationship Id="rId7" Type="http://schemas.openxmlformats.org/officeDocument/2006/relationships/tags" Target="../tags/tag2430.xml"/><Relationship Id="rId6" Type="http://schemas.openxmlformats.org/officeDocument/2006/relationships/tags" Target="../tags/tag2429.xml"/><Relationship Id="rId5" Type="http://schemas.openxmlformats.org/officeDocument/2006/relationships/tags" Target="../tags/tag2428.xml"/><Relationship Id="rId4" Type="http://schemas.openxmlformats.org/officeDocument/2006/relationships/tags" Target="../tags/tag2427.xml"/><Relationship Id="rId3" Type="http://schemas.openxmlformats.org/officeDocument/2006/relationships/tags" Target="../tags/tag2426.xml"/><Relationship Id="rId2" Type="http://schemas.openxmlformats.org/officeDocument/2006/relationships/tags" Target="../tags/tag2425.xml"/><Relationship Id="rId15" Type="http://schemas.openxmlformats.org/officeDocument/2006/relationships/tags" Target="../tags/tag2438.xml"/><Relationship Id="rId14" Type="http://schemas.openxmlformats.org/officeDocument/2006/relationships/tags" Target="../tags/tag2437.xml"/><Relationship Id="rId13" Type="http://schemas.openxmlformats.org/officeDocument/2006/relationships/tags" Target="../tags/tag2436.xml"/><Relationship Id="rId12" Type="http://schemas.openxmlformats.org/officeDocument/2006/relationships/tags" Target="../tags/tag2435.xml"/><Relationship Id="rId11" Type="http://schemas.openxmlformats.org/officeDocument/2006/relationships/tags" Target="../tags/tag2434.xml"/><Relationship Id="rId10" Type="http://schemas.openxmlformats.org/officeDocument/2006/relationships/tags" Target="../tags/tag2433.xml"/><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9" Type="http://schemas.openxmlformats.org/officeDocument/2006/relationships/tags" Target="../tags/tag2446.xml"/><Relationship Id="rId8" Type="http://schemas.openxmlformats.org/officeDocument/2006/relationships/tags" Target="../tags/tag2445.xml"/><Relationship Id="rId7" Type="http://schemas.openxmlformats.org/officeDocument/2006/relationships/tags" Target="../tags/tag2444.xml"/><Relationship Id="rId6" Type="http://schemas.openxmlformats.org/officeDocument/2006/relationships/tags" Target="../tags/tag2443.xml"/><Relationship Id="rId5" Type="http://schemas.openxmlformats.org/officeDocument/2006/relationships/tags" Target="../tags/tag2442.xml"/><Relationship Id="rId4" Type="http://schemas.openxmlformats.org/officeDocument/2006/relationships/tags" Target="../tags/tag2441.xml"/><Relationship Id="rId3" Type="http://schemas.openxmlformats.org/officeDocument/2006/relationships/tags" Target="../tags/tag2440.xml"/><Relationship Id="rId2" Type="http://schemas.openxmlformats.org/officeDocument/2006/relationships/tags" Target="../tags/tag2439.xml"/><Relationship Id="rId14" Type="http://schemas.openxmlformats.org/officeDocument/2006/relationships/tags" Target="../tags/tag2451.xml"/><Relationship Id="rId13" Type="http://schemas.openxmlformats.org/officeDocument/2006/relationships/tags" Target="../tags/tag2450.xml"/><Relationship Id="rId12" Type="http://schemas.openxmlformats.org/officeDocument/2006/relationships/tags" Target="../tags/tag2449.xml"/><Relationship Id="rId11" Type="http://schemas.openxmlformats.org/officeDocument/2006/relationships/tags" Target="../tags/tag2448.xml"/><Relationship Id="rId10" Type="http://schemas.openxmlformats.org/officeDocument/2006/relationships/tags" Target="../tags/tag2447.xml"/><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9" Type="http://schemas.openxmlformats.org/officeDocument/2006/relationships/tags" Target="../tags/tag2459.xml"/><Relationship Id="rId8" Type="http://schemas.openxmlformats.org/officeDocument/2006/relationships/tags" Target="../tags/tag2458.xml"/><Relationship Id="rId7" Type="http://schemas.openxmlformats.org/officeDocument/2006/relationships/tags" Target="../tags/tag2457.xml"/><Relationship Id="rId6" Type="http://schemas.openxmlformats.org/officeDocument/2006/relationships/tags" Target="../tags/tag2456.xml"/><Relationship Id="rId5" Type="http://schemas.openxmlformats.org/officeDocument/2006/relationships/tags" Target="../tags/tag2455.xml"/><Relationship Id="rId4" Type="http://schemas.openxmlformats.org/officeDocument/2006/relationships/tags" Target="../tags/tag2454.xml"/><Relationship Id="rId3" Type="http://schemas.openxmlformats.org/officeDocument/2006/relationships/tags" Target="../tags/tag2453.xml"/><Relationship Id="rId2" Type="http://schemas.openxmlformats.org/officeDocument/2006/relationships/tags" Target="../tags/tag2452.xml"/><Relationship Id="rId17" Type="http://schemas.openxmlformats.org/officeDocument/2006/relationships/tags" Target="../tags/tag2467.xml"/><Relationship Id="rId16" Type="http://schemas.openxmlformats.org/officeDocument/2006/relationships/tags" Target="../tags/tag2466.xml"/><Relationship Id="rId15" Type="http://schemas.openxmlformats.org/officeDocument/2006/relationships/tags" Target="../tags/tag2465.xml"/><Relationship Id="rId14" Type="http://schemas.openxmlformats.org/officeDocument/2006/relationships/tags" Target="../tags/tag2464.xml"/><Relationship Id="rId13" Type="http://schemas.openxmlformats.org/officeDocument/2006/relationships/tags" Target="../tags/tag2463.xml"/><Relationship Id="rId12" Type="http://schemas.openxmlformats.org/officeDocument/2006/relationships/tags" Target="../tags/tag2462.xml"/><Relationship Id="rId11" Type="http://schemas.openxmlformats.org/officeDocument/2006/relationships/tags" Target="../tags/tag2461.xml"/><Relationship Id="rId10" Type="http://schemas.openxmlformats.org/officeDocument/2006/relationships/tags" Target="../tags/tag2460.xml"/><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9" Type="http://schemas.openxmlformats.org/officeDocument/2006/relationships/tags" Target="../tags/tag2475.xml"/><Relationship Id="rId8" Type="http://schemas.openxmlformats.org/officeDocument/2006/relationships/tags" Target="../tags/tag2474.xml"/><Relationship Id="rId7" Type="http://schemas.openxmlformats.org/officeDocument/2006/relationships/tags" Target="../tags/tag2473.xml"/><Relationship Id="rId6" Type="http://schemas.openxmlformats.org/officeDocument/2006/relationships/tags" Target="../tags/tag2472.xml"/><Relationship Id="rId5" Type="http://schemas.openxmlformats.org/officeDocument/2006/relationships/tags" Target="../tags/tag2471.xml"/><Relationship Id="rId4" Type="http://schemas.openxmlformats.org/officeDocument/2006/relationships/tags" Target="../tags/tag2470.xml"/><Relationship Id="rId3" Type="http://schemas.openxmlformats.org/officeDocument/2006/relationships/tags" Target="../tags/tag2469.xml"/><Relationship Id="rId2" Type="http://schemas.openxmlformats.org/officeDocument/2006/relationships/tags" Target="../tags/tag2468.xml"/><Relationship Id="rId17" Type="http://schemas.openxmlformats.org/officeDocument/2006/relationships/tags" Target="../tags/tag2483.xml"/><Relationship Id="rId16" Type="http://schemas.openxmlformats.org/officeDocument/2006/relationships/tags" Target="../tags/tag2482.xml"/><Relationship Id="rId15" Type="http://schemas.openxmlformats.org/officeDocument/2006/relationships/tags" Target="../tags/tag2481.xml"/><Relationship Id="rId14" Type="http://schemas.openxmlformats.org/officeDocument/2006/relationships/tags" Target="../tags/tag2480.xml"/><Relationship Id="rId13" Type="http://schemas.openxmlformats.org/officeDocument/2006/relationships/tags" Target="../tags/tag2479.xml"/><Relationship Id="rId12" Type="http://schemas.openxmlformats.org/officeDocument/2006/relationships/tags" Target="../tags/tag2478.xml"/><Relationship Id="rId11" Type="http://schemas.openxmlformats.org/officeDocument/2006/relationships/tags" Target="../tags/tag2477.xml"/><Relationship Id="rId10" Type="http://schemas.openxmlformats.org/officeDocument/2006/relationships/tags" Target="../tags/tag2476.xml"/><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9" Type="http://schemas.openxmlformats.org/officeDocument/2006/relationships/tags" Target="../tags/tag2491.xml"/><Relationship Id="rId8" Type="http://schemas.openxmlformats.org/officeDocument/2006/relationships/tags" Target="../tags/tag2490.xml"/><Relationship Id="rId7" Type="http://schemas.openxmlformats.org/officeDocument/2006/relationships/tags" Target="../tags/tag2489.xml"/><Relationship Id="rId6" Type="http://schemas.openxmlformats.org/officeDocument/2006/relationships/tags" Target="../tags/tag2488.xml"/><Relationship Id="rId5" Type="http://schemas.openxmlformats.org/officeDocument/2006/relationships/tags" Target="../tags/tag2487.xml"/><Relationship Id="rId4" Type="http://schemas.openxmlformats.org/officeDocument/2006/relationships/tags" Target="../tags/tag2486.xml"/><Relationship Id="rId3" Type="http://schemas.openxmlformats.org/officeDocument/2006/relationships/tags" Target="../tags/tag2485.xml"/><Relationship Id="rId2" Type="http://schemas.openxmlformats.org/officeDocument/2006/relationships/tags" Target="../tags/tag2484.xml"/><Relationship Id="rId15" Type="http://schemas.openxmlformats.org/officeDocument/2006/relationships/tags" Target="../tags/tag2497.xml"/><Relationship Id="rId14" Type="http://schemas.openxmlformats.org/officeDocument/2006/relationships/tags" Target="../tags/tag2496.xml"/><Relationship Id="rId13" Type="http://schemas.openxmlformats.org/officeDocument/2006/relationships/tags" Target="../tags/tag2495.xml"/><Relationship Id="rId12" Type="http://schemas.openxmlformats.org/officeDocument/2006/relationships/tags" Target="../tags/tag2494.xml"/><Relationship Id="rId11" Type="http://schemas.openxmlformats.org/officeDocument/2006/relationships/tags" Target="../tags/tag2493.xml"/><Relationship Id="rId10" Type="http://schemas.openxmlformats.org/officeDocument/2006/relationships/tags" Target="../tags/tag2492.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7" Type="http://schemas.openxmlformats.org/officeDocument/2006/relationships/tags" Target="../tags/tag136.xml"/><Relationship Id="rId16" Type="http://schemas.openxmlformats.org/officeDocument/2006/relationships/tags" Target="../tags/tag135.xml"/><Relationship Id="rId15" Type="http://schemas.openxmlformats.org/officeDocument/2006/relationships/tags" Target="../tags/tag134.xml"/><Relationship Id="rId14" Type="http://schemas.openxmlformats.org/officeDocument/2006/relationships/tags" Target="../tags/tag133.xml"/><Relationship Id="rId13" Type="http://schemas.openxmlformats.org/officeDocument/2006/relationships/tags" Target="../tags/tag132.xml"/><Relationship Id="rId12" Type="http://schemas.openxmlformats.org/officeDocument/2006/relationships/tags" Target="../tags/tag13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9" Type="http://schemas.openxmlformats.org/officeDocument/2006/relationships/tags" Target="../tags/tag2505.xml"/><Relationship Id="rId8" Type="http://schemas.openxmlformats.org/officeDocument/2006/relationships/tags" Target="../tags/tag2504.xml"/><Relationship Id="rId7" Type="http://schemas.openxmlformats.org/officeDocument/2006/relationships/tags" Target="../tags/tag2503.xml"/><Relationship Id="rId6" Type="http://schemas.openxmlformats.org/officeDocument/2006/relationships/tags" Target="../tags/tag2502.xml"/><Relationship Id="rId5" Type="http://schemas.openxmlformats.org/officeDocument/2006/relationships/tags" Target="../tags/tag2501.xml"/><Relationship Id="rId4" Type="http://schemas.openxmlformats.org/officeDocument/2006/relationships/tags" Target="../tags/tag2500.xml"/><Relationship Id="rId3" Type="http://schemas.openxmlformats.org/officeDocument/2006/relationships/tags" Target="../tags/tag2499.xml"/><Relationship Id="rId2" Type="http://schemas.openxmlformats.org/officeDocument/2006/relationships/tags" Target="../tags/tag2498.xml"/><Relationship Id="rId15" Type="http://schemas.openxmlformats.org/officeDocument/2006/relationships/tags" Target="../tags/tag2511.xml"/><Relationship Id="rId14" Type="http://schemas.openxmlformats.org/officeDocument/2006/relationships/tags" Target="../tags/tag2510.xml"/><Relationship Id="rId13" Type="http://schemas.openxmlformats.org/officeDocument/2006/relationships/tags" Target="../tags/tag2509.xml"/><Relationship Id="rId12" Type="http://schemas.openxmlformats.org/officeDocument/2006/relationships/tags" Target="../tags/tag2508.xml"/><Relationship Id="rId11" Type="http://schemas.openxmlformats.org/officeDocument/2006/relationships/tags" Target="../tags/tag2507.xml"/><Relationship Id="rId10" Type="http://schemas.openxmlformats.org/officeDocument/2006/relationships/tags" Target="../tags/tag2506.xml"/><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9" Type="http://schemas.openxmlformats.org/officeDocument/2006/relationships/tags" Target="../tags/tag2519.xml"/><Relationship Id="rId8" Type="http://schemas.openxmlformats.org/officeDocument/2006/relationships/tags" Target="../tags/tag2518.xml"/><Relationship Id="rId7" Type="http://schemas.openxmlformats.org/officeDocument/2006/relationships/tags" Target="../tags/tag2517.xml"/><Relationship Id="rId6" Type="http://schemas.openxmlformats.org/officeDocument/2006/relationships/tags" Target="../tags/tag2516.xml"/><Relationship Id="rId5" Type="http://schemas.openxmlformats.org/officeDocument/2006/relationships/tags" Target="../tags/tag2515.xml"/><Relationship Id="rId4" Type="http://schemas.openxmlformats.org/officeDocument/2006/relationships/tags" Target="../tags/tag2514.xml"/><Relationship Id="rId3" Type="http://schemas.openxmlformats.org/officeDocument/2006/relationships/tags" Target="../tags/tag2513.xml"/><Relationship Id="rId2" Type="http://schemas.openxmlformats.org/officeDocument/2006/relationships/tags" Target="../tags/tag2512.xml"/><Relationship Id="rId17" Type="http://schemas.openxmlformats.org/officeDocument/2006/relationships/tags" Target="../tags/tag2527.xml"/><Relationship Id="rId16" Type="http://schemas.openxmlformats.org/officeDocument/2006/relationships/tags" Target="../tags/tag2526.xml"/><Relationship Id="rId15" Type="http://schemas.openxmlformats.org/officeDocument/2006/relationships/tags" Target="../tags/tag2525.xml"/><Relationship Id="rId14" Type="http://schemas.openxmlformats.org/officeDocument/2006/relationships/tags" Target="../tags/tag2524.xml"/><Relationship Id="rId13" Type="http://schemas.openxmlformats.org/officeDocument/2006/relationships/tags" Target="../tags/tag2523.xml"/><Relationship Id="rId12" Type="http://schemas.openxmlformats.org/officeDocument/2006/relationships/tags" Target="../tags/tag2522.xml"/><Relationship Id="rId11" Type="http://schemas.openxmlformats.org/officeDocument/2006/relationships/tags" Target="../tags/tag2521.xml"/><Relationship Id="rId10" Type="http://schemas.openxmlformats.org/officeDocument/2006/relationships/tags" Target="../tags/tag2520.xml"/><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9" Type="http://schemas.openxmlformats.org/officeDocument/2006/relationships/tags" Target="../tags/tag2535.xml"/><Relationship Id="rId8" Type="http://schemas.openxmlformats.org/officeDocument/2006/relationships/tags" Target="../tags/tag2534.xml"/><Relationship Id="rId7" Type="http://schemas.openxmlformats.org/officeDocument/2006/relationships/tags" Target="../tags/tag2533.xml"/><Relationship Id="rId6" Type="http://schemas.openxmlformats.org/officeDocument/2006/relationships/tags" Target="../tags/tag2532.xml"/><Relationship Id="rId5" Type="http://schemas.openxmlformats.org/officeDocument/2006/relationships/tags" Target="../tags/tag2531.xml"/><Relationship Id="rId4" Type="http://schemas.openxmlformats.org/officeDocument/2006/relationships/tags" Target="../tags/tag2530.xml"/><Relationship Id="rId3" Type="http://schemas.openxmlformats.org/officeDocument/2006/relationships/tags" Target="../tags/tag2529.xml"/><Relationship Id="rId21" Type="http://schemas.openxmlformats.org/officeDocument/2006/relationships/tags" Target="../tags/tag2547.xml"/><Relationship Id="rId20" Type="http://schemas.openxmlformats.org/officeDocument/2006/relationships/tags" Target="../tags/tag2546.xml"/><Relationship Id="rId2" Type="http://schemas.openxmlformats.org/officeDocument/2006/relationships/tags" Target="../tags/tag2528.xml"/><Relationship Id="rId19" Type="http://schemas.openxmlformats.org/officeDocument/2006/relationships/tags" Target="../tags/tag2545.xml"/><Relationship Id="rId18" Type="http://schemas.openxmlformats.org/officeDocument/2006/relationships/tags" Target="../tags/tag2544.xml"/><Relationship Id="rId17" Type="http://schemas.openxmlformats.org/officeDocument/2006/relationships/tags" Target="../tags/tag2543.xml"/><Relationship Id="rId16" Type="http://schemas.openxmlformats.org/officeDocument/2006/relationships/tags" Target="../tags/tag2542.xml"/><Relationship Id="rId15" Type="http://schemas.openxmlformats.org/officeDocument/2006/relationships/tags" Target="../tags/tag2541.xml"/><Relationship Id="rId14" Type="http://schemas.openxmlformats.org/officeDocument/2006/relationships/tags" Target="../tags/tag2540.xml"/><Relationship Id="rId13" Type="http://schemas.openxmlformats.org/officeDocument/2006/relationships/tags" Target="../tags/tag2539.xml"/><Relationship Id="rId12" Type="http://schemas.openxmlformats.org/officeDocument/2006/relationships/tags" Target="../tags/tag2538.xml"/><Relationship Id="rId11" Type="http://schemas.openxmlformats.org/officeDocument/2006/relationships/tags" Target="../tags/tag2537.xml"/><Relationship Id="rId10" Type="http://schemas.openxmlformats.org/officeDocument/2006/relationships/tags" Target="../tags/tag2536.xml"/><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9" Type="http://schemas.openxmlformats.org/officeDocument/2006/relationships/tags" Target="../tags/tag2555.xml"/><Relationship Id="rId8" Type="http://schemas.openxmlformats.org/officeDocument/2006/relationships/tags" Target="../tags/tag2554.xml"/><Relationship Id="rId7" Type="http://schemas.openxmlformats.org/officeDocument/2006/relationships/tags" Target="../tags/tag2553.xml"/><Relationship Id="rId6" Type="http://schemas.openxmlformats.org/officeDocument/2006/relationships/tags" Target="../tags/tag2552.xml"/><Relationship Id="rId5" Type="http://schemas.openxmlformats.org/officeDocument/2006/relationships/tags" Target="../tags/tag2551.xml"/><Relationship Id="rId4" Type="http://schemas.openxmlformats.org/officeDocument/2006/relationships/tags" Target="../tags/tag2550.xml"/><Relationship Id="rId3" Type="http://schemas.openxmlformats.org/officeDocument/2006/relationships/tags" Target="../tags/tag2549.xml"/><Relationship Id="rId2" Type="http://schemas.openxmlformats.org/officeDocument/2006/relationships/tags" Target="../tags/tag2548.xml"/><Relationship Id="rId15" Type="http://schemas.openxmlformats.org/officeDocument/2006/relationships/tags" Target="../tags/tag2561.xml"/><Relationship Id="rId14" Type="http://schemas.openxmlformats.org/officeDocument/2006/relationships/tags" Target="../tags/tag2560.xml"/><Relationship Id="rId13" Type="http://schemas.openxmlformats.org/officeDocument/2006/relationships/tags" Target="../tags/tag2559.xml"/><Relationship Id="rId12" Type="http://schemas.openxmlformats.org/officeDocument/2006/relationships/tags" Target="../tags/tag2558.xml"/><Relationship Id="rId11" Type="http://schemas.openxmlformats.org/officeDocument/2006/relationships/tags" Target="../tags/tag2557.xml"/><Relationship Id="rId10" Type="http://schemas.openxmlformats.org/officeDocument/2006/relationships/tags" Target="../tags/tag2556.xml"/><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9" Type="http://schemas.openxmlformats.org/officeDocument/2006/relationships/tags" Target="../tags/tag2569.xml"/><Relationship Id="rId8" Type="http://schemas.openxmlformats.org/officeDocument/2006/relationships/tags" Target="../tags/tag2568.xml"/><Relationship Id="rId7" Type="http://schemas.openxmlformats.org/officeDocument/2006/relationships/tags" Target="../tags/tag2567.xml"/><Relationship Id="rId6" Type="http://schemas.openxmlformats.org/officeDocument/2006/relationships/tags" Target="../tags/tag2566.xml"/><Relationship Id="rId5" Type="http://schemas.openxmlformats.org/officeDocument/2006/relationships/tags" Target="../tags/tag2565.xml"/><Relationship Id="rId4" Type="http://schemas.openxmlformats.org/officeDocument/2006/relationships/tags" Target="../tags/tag2564.xml"/><Relationship Id="rId3" Type="http://schemas.openxmlformats.org/officeDocument/2006/relationships/tags" Target="../tags/tag2563.xml"/><Relationship Id="rId2" Type="http://schemas.openxmlformats.org/officeDocument/2006/relationships/tags" Target="../tags/tag2562.xml"/><Relationship Id="rId17" Type="http://schemas.openxmlformats.org/officeDocument/2006/relationships/tags" Target="../tags/tag2577.xml"/><Relationship Id="rId16" Type="http://schemas.openxmlformats.org/officeDocument/2006/relationships/tags" Target="../tags/tag2576.xml"/><Relationship Id="rId15" Type="http://schemas.openxmlformats.org/officeDocument/2006/relationships/tags" Target="../tags/tag2575.xml"/><Relationship Id="rId14" Type="http://schemas.openxmlformats.org/officeDocument/2006/relationships/tags" Target="../tags/tag2574.xml"/><Relationship Id="rId13" Type="http://schemas.openxmlformats.org/officeDocument/2006/relationships/tags" Target="../tags/tag2573.xml"/><Relationship Id="rId12" Type="http://schemas.openxmlformats.org/officeDocument/2006/relationships/tags" Target="../tags/tag2572.xml"/><Relationship Id="rId11" Type="http://schemas.openxmlformats.org/officeDocument/2006/relationships/tags" Target="../tags/tag2571.xml"/><Relationship Id="rId10" Type="http://schemas.openxmlformats.org/officeDocument/2006/relationships/tags" Target="../tags/tag2570.xml"/><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9" Type="http://schemas.openxmlformats.org/officeDocument/2006/relationships/tags" Target="../tags/tag2585.xml"/><Relationship Id="rId8" Type="http://schemas.openxmlformats.org/officeDocument/2006/relationships/tags" Target="../tags/tag2584.xml"/><Relationship Id="rId7" Type="http://schemas.openxmlformats.org/officeDocument/2006/relationships/tags" Target="../tags/tag2583.xml"/><Relationship Id="rId6" Type="http://schemas.openxmlformats.org/officeDocument/2006/relationships/tags" Target="../tags/tag2582.xml"/><Relationship Id="rId5" Type="http://schemas.openxmlformats.org/officeDocument/2006/relationships/tags" Target="../tags/tag2581.xml"/><Relationship Id="rId4" Type="http://schemas.openxmlformats.org/officeDocument/2006/relationships/tags" Target="../tags/tag2580.xml"/><Relationship Id="rId3" Type="http://schemas.openxmlformats.org/officeDocument/2006/relationships/tags" Target="../tags/tag2579.xml"/><Relationship Id="rId2" Type="http://schemas.openxmlformats.org/officeDocument/2006/relationships/tags" Target="../tags/tag2578.xml"/><Relationship Id="rId17" Type="http://schemas.openxmlformats.org/officeDocument/2006/relationships/tags" Target="../tags/tag2593.xml"/><Relationship Id="rId16" Type="http://schemas.openxmlformats.org/officeDocument/2006/relationships/tags" Target="../tags/tag2592.xml"/><Relationship Id="rId15" Type="http://schemas.openxmlformats.org/officeDocument/2006/relationships/tags" Target="../tags/tag2591.xml"/><Relationship Id="rId14" Type="http://schemas.openxmlformats.org/officeDocument/2006/relationships/tags" Target="../tags/tag2590.xml"/><Relationship Id="rId13" Type="http://schemas.openxmlformats.org/officeDocument/2006/relationships/tags" Target="../tags/tag2589.xml"/><Relationship Id="rId12" Type="http://schemas.openxmlformats.org/officeDocument/2006/relationships/tags" Target="../tags/tag2588.xml"/><Relationship Id="rId11" Type="http://schemas.openxmlformats.org/officeDocument/2006/relationships/tags" Target="../tags/tag2587.xml"/><Relationship Id="rId10" Type="http://schemas.openxmlformats.org/officeDocument/2006/relationships/tags" Target="../tags/tag2586.xml"/><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9" Type="http://schemas.openxmlformats.org/officeDocument/2006/relationships/tags" Target="../tags/tag2601.xml"/><Relationship Id="rId8" Type="http://schemas.openxmlformats.org/officeDocument/2006/relationships/tags" Target="../tags/tag2600.xml"/><Relationship Id="rId7" Type="http://schemas.openxmlformats.org/officeDocument/2006/relationships/tags" Target="../tags/tag2599.xml"/><Relationship Id="rId6" Type="http://schemas.openxmlformats.org/officeDocument/2006/relationships/tags" Target="../tags/tag2598.xml"/><Relationship Id="rId5" Type="http://schemas.openxmlformats.org/officeDocument/2006/relationships/tags" Target="../tags/tag2597.xml"/><Relationship Id="rId4" Type="http://schemas.openxmlformats.org/officeDocument/2006/relationships/tags" Target="../tags/tag2596.xml"/><Relationship Id="rId3" Type="http://schemas.openxmlformats.org/officeDocument/2006/relationships/tags" Target="../tags/tag2595.xml"/><Relationship Id="rId2" Type="http://schemas.openxmlformats.org/officeDocument/2006/relationships/tags" Target="../tags/tag2594.xml"/><Relationship Id="rId15" Type="http://schemas.openxmlformats.org/officeDocument/2006/relationships/tags" Target="../tags/tag2607.xml"/><Relationship Id="rId14" Type="http://schemas.openxmlformats.org/officeDocument/2006/relationships/tags" Target="../tags/tag2606.xml"/><Relationship Id="rId13" Type="http://schemas.openxmlformats.org/officeDocument/2006/relationships/tags" Target="../tags/tag2605.xml"/><Relationship Id="rId12" Type="http://schemas.openxmlformats.org/officeDocument/2006/relationships/tags" Target="../tags/tag2604.xml"/><Relationship Id="rId11" Type="http://schemas.openxmlformats.org/officeDocument/2006/relationships/tags" Target="../tags/tag2603.xml"/><Relationship Id="rId10" Type="http://schemas.openxmlformats.org/officeDocument/2006/relationships/tags" Target="../tags/tag2602.xml"/><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9" Type="http://schemas.openxmlformats.org/officeDocument/2006/relationships/tags" Target="../tags/tag2615.xml"/><Relationship Id="rId8" Type="http://schemas.openxmlformats.org/officeDocument/2006/relationships/tags" Target="../tags/tag2614.xml"/><Relationship Id="rId7" Type="http://schemas.openxmlformats.org/officeDocument/2006/relationships/tags" Target="../tags/tag2613.xml"/><Relationship Id="rId6" Type="http://schemas.openxmlformats.org/officeDocument/2006/relationships/tags" Target="../tags/tag2612.xml"/><Relationship Id="rId5" Type="http://schemas.openxmlformats.org/officeDocument/2006/relationships/tags" Target="../tags/tag2611.xml"/><Relationship Id="rId4" Type="http://schemas.openxmlformats.org/officeDocument/2006/relationships/tags" Target="../tags/tag2610.xml"/><Relationship Id="rId3" Type="http://schemas.openxmlformats.org/officeDocument/2006/relationships/tags" Target="../tags/tag2609.xml"/><Relationship Id="rId2" Type="http://schemas.openxmlformats.org/officeDocument/2006/relationships/tags" Target="../tags/tag2608.xml"/><Relationship Id="rId12" Type="http://schemas.openxmlformats.org/officeDocument/2006/relationships/tags" Target="../tags/tag2618.xml"/><Relationship Id="rId11" Type="http://schemas.openxmlformats.org/officeDocument/2006/relationships/tags" Target="../tags/tag2617.xml"/><Relationship Id="rId10" Type="http://schemas.openxmlformats.org/officeDocument/2006/relationships/tags" Target="../tags/tag2616.xml"/><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9" Type="http://schemas.openxmlformats.org/officeDocument/2006/relationships/tags" Target="../tags/tag2626.xml"/><Relationship Id="rId8" Type="http://schemas.openxmlformats.org/officeDocument/2006/relationships/tags" Target="../tags/tag2625.xml"/><Relationship Id="rId7" Type="http://schemas.openxmlformats.org/officeDocument/2006/relationships/tags" Target="../tags/tag2624.xml"/><Relationship Id="rId6" Type="http://schemas.openxmlformats.org/officeDocument/2006/relationships/tags" Target="../tags/tag2623.xml"/><Relationship Id="rId5" Type="http://schemas.openxmlformats.org/officeDocument/2006/relationships/tags" Target="../tags/tag2622.xml"/><Relationship Id="rId4" Type="http://schemas.openxmlformats.org/officeDocument/2006/relationships/tags" Target="../tags/tag2621.xml"/><Relationship Id="rId3" Type="http://schemas.openxmlformats.org/officeDocument/2006/relationships/tags" Target="../tags/tag2620.xml"/><Relationship Id="rId2" Type="http://schemas.openxmlformats.org/officeDocument/2006/relationships/tags" Target="../tags/tag2619.xml"/><Relationship Id="rId15" Type="http://schemas.openxmlformats.org/officeDocument/2006/relationships/tags" Target="../tags/tag2632.xml"/><Relationship Id="rId14" Type="http://schemas.openxmlformats.org/officeDocument/2006/relationships/tags" Target="../tags/tag2631.xml"/><Relationship Id="rId13" Type="http://schemas.openxmlformats.org/officeDocument/2006/relationships/tags" Target="../tags/tag2630.xml"/><Relationship Id="rId12" Type="http://schemas.openxmlformats.org/officeDocument/2006/relationships/tags" Target="../tags/tag2629.xml"/><Relationship Id="rId11" Type="http://schemas.openxmlformats.org/officeDocument/2006/relationships/tags" Target="../tags/tag2628.xml"/><Relationship Id="rId10" Type="http://schemas.openxmlformats.org/officeDocument/2006/relationships/tags" Target="../tags/tag2627.xml"/><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9" Type="http://schemas.openxmlformats.org/officeDocument/2006/relationships/tags" Target="../tags/tag2640.xml"/><Relationship Id="rId8" Type="http://schemas.openxmlformats.org/officeDocument/2006/relationships/tags" Target="../tags/tag2639.xml"/><Relationship Id="rId7" Type="http://schemas.openxmlformats.org/officeDocument/2006/relationships/tags" Target="../tags/tag2638.xml"/><Relationship Id="rId6" Type="http://schemas.openxmlformats.org/officeDocument/2006/relationships/tags" Target="../tags/tag2637.xml"/><Relationship Id="rId5" Type="http://schemas.openxmlformats.org/officeDocument/2006/relationships/tags" Target="../tags/tag2636.xml"/><Relationship Id="rId4" Type="http://schemas.openxmlformats.org/officeDocument/2006/relationships/tags" Target="../tags/tag2635.xml"/><Relationship Id="rId3" Type="http://schemas.openxmlformats.org/officeDocument/2006/relationships/tags" Target="../tags/tag2634.xml"/><Relationship Id="rId2" Type="http://schemas.openxmlformats.org/officeDocument/2006/relationships/tags" Target="../tags/tag2633.xml"/><Relationship Id="rId17" Type="http://schemas.openxmlformats.org/officeDocument/2006/relationships/tags" Target="../tags/tag2648.xml"/><Relationship Id="rId16" Type="http://schemas.openxmlformats.org/officeDocument/2006/relationships/tags" Target="../tags/tag2647.xml"/><Relationship Id="rId15" Type="http://schemas.openxmlformats.org/officeDocument/2006/relationships/tags" Target="../tags/tag2646.xml"/><Relationship Id="rId14" Type="http://schemas.openxmlformats.org/officeDocument/2006/relationships/tags" Target="../tags/tag2645.xml"/><Relationship Id="rId13" Type="http://schemas.openxmlformats.org/officeDocument/2006/relationships/tags" Target="../tags/tag2644.xml"/><Relationship Id="rId12" Type="http://schemas.openxmlformats.org/officeDocument/2006/relationships/tags" Target="../tags/tag2643.xml"/><Relationship Id="rId11" Type="http://schemas.openxmlformats.org/officeDocument/2006/relationships/tags" Target="../tags/tag2642.xml"/><Relationship Id="rId10" Type="http://schemas.openxmlformats.org/officeDocument/2006/relationships/tags" Target="../tags/tag2641.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7" Type="http://schemas.openxmlformats.org/officeDocument/2006/relationships/tags" Target="../tags/tag152.xml"/><Relationship Id="rId16" Type="http://schemas.openxmlformats.org/officeDocument/2006/relationships/tags" Target="../tags/tag151.xml"/><Relationship Id="rId15" Type="http://schemas.openxmlformats.org/officeDocument/2006/relationships/tags" Target="../tags/tag150.xml"/><Relationship Id="rId14" Type="http://schemas.openxmlformats.org/officeDocument/2006/relationships/tags" Target="../tags/tag149.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9" Type="http://schemas.openxmlformats.org/officeDocument/2006/relationships/tags" Target="../tags/tag2656.xml"/><Relationship Id="rId8" Type="http://schemas.openxmlformats.org/officeDocument/2006/relationships/tags" Target="../tags/tag2655.xml"/><Relationship Id="rId7" Type="http://schemas.openxmlformats.org/officeDocument/2006/relationships/tags" Target="../tags/tag2654.xml"/><Relationship Id="rId6" Type="http://schemas.openxmlformats.org/officeDocument/2006/relationships/tags" Target="../tags/tag2653.xml"/><Relationship Id="rId5" Type="http://schemas.openxmlformats.org/officeDocument/2006/relationships/tags" Target="../tags/tag2652.xml"/><Relationship Id="rId4" Type="http://schemas.openxmlformats.org/officeDocument/2006/relationships/tags" Target="../tags/tag2651.xml"/><Relationship Id="rId3" Type="http://schemas.openxmlformats.org/officeDocument/2006/relationships/tags" Target="../tags/tag2650.xml"/><Relationship Id="rId2" Type="http://schemas.openxmlformats.org/officeDocument/2006/relationships/tags" Target="../tags/tag2649.xml"/><Relationship Id="rId15" Type="http://schemas.openxmlformats.org/officeDocument/2006/relationships/tags" Target="../tags/tag2662.xml"/><Relationship Id="rId14" Type="http://schemas.openxmlformats.org/officeDocument/2006/relationships/tags" Target="../tags/tag2661.xml"/><Relationship Id="rId13" Type="http://schemas.openxmlformats.org/officeDocument/2006/relationships/tags" Target="../tags/tag2660.xml"/><Relationship Id="rId12" Type="http://schemas.openxmlformats.org/officeDocument/2006/relationships/tags" Target="../tags/tag2659.xml"/><Relationship Id="rId11" Type="http://schemas.openxmlformats.org/officeDocument/2006/relationships/tags" Target="../tags/tag2658.xml"/><Relationship Id="rId10" Type="http://schemas.openxmlformats.org/officeDocument/2006/relationships/tags" Target="../tags/tag2657.xml"/><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9" Type="http://schemas.openxmlformats.org/officeDocument/2006/relationships/tags" Target="../tags/tag2670.xml"/><Relationship Id="rId8" Type="http://schemas.openxmlformats.org/officeDocument/2006/relationships/tags" Target="../tags/tag2669.xml"/><Relationship Id="rId7" Type="http://schemas.openxmlformats.org/officeDocument/2006/relationships/tags" Target="../tags/tag2668.xml"/><Relationship Id="rId6" Type="http://schemas.openxmlformats.org/officeDocument/2006/relationships/tags" Target="../tags/tag2667.xml"/><Relationship Id="rId5" Type="http://schemas.openxmlformats.org/officeDocument/2006/relationships/tags" Target="../tags/tag2666.xml"/><Relationship Id="rId4" Type="http://schemas.openxmlformats.org/officeDocument/2006/relationships/tags" Target="../tags/tag2665.xml"/><Relationship Id="rId3" Type="http://schemas.openxmlformats.org/officeDocument/2006/relationships/tags" Target="../tags/tag2664.xml"/><Relationship Id="rId2" Type="http://schemas.openxmlformats.org/officeDocument/2006/relationships/tags" Target="../tags/tag2663.xml"/><Relationship Id="rId14" Type="http://schemas.openxmlformats.org/officeDocument/2006/relationships/tags" Target="../tags/tag2675.xml"/><Relationship Id="rId13" Type="http://schemas.openxmlformats.org/officeDocument/2006/relationships/tags" Target="../tags/tag2674.xml"/><Relationship Id="rId12" Type="http://schemas.openxmlformats.org/officeDocument/2006/relationships/tags" Target="../tags/tag2673.xml"/><Relationship Id="rId11" Type="http://schemas.openxmlformats.org/officeDocument/2006/relationships/tags" Target="../tags/tag2672.xml"/><Relationship Id="rId10" Type="http://schemas.openxmlformats.org/officeDocument/2006/relationships/tags" Target="../tags/tag2671.xml"/><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9" Type="http://schemas.openxmlformats.org/officeDocument/2006/relationships/tags" Target="../tags/tag2683.xml"/><Relationship Id="rId8" Type="http://schemas.openxmlformats.org/officeDocument/2006/relationships/tags" Target="../tags/tag2682.xml"/><Relationship Id="rId7" Type="http://schemas.openxmlformats.org/officeDocument/2006/relationships/tags" Target="../tags/tag2681.xml"/><Relationship Id="rId6" Type="http://schemas.openxmlformats.org/officeDocument/2006/relationships/tags" Target="../tags/tag2680.xml"/><Relationship Id="rId5" Type="http://schemas.openxmlformats.org/officeDocument/2006/relationships/tags" Target="../tags/tag2679.xml"/><Relationship Id="rId4" Type="http://schemas.openxmlformats.org/officeDocument/2006/relationships/tags" Target="../tags/tag2678.xml"/><Relationship Id="rId3" Type="http://schemas.openxmlformats.org/officeDocument/2006/relationships/tags" Target="../tags/tag2677.xml"/><Relationship Id="rId2" Type="http://schemas.openxmlformats.org/officeDocument/2006/relationships/tags" Target="../tags/tag2676.xml"/><Relationship Id="rId17" Type="http://schemas.openxmlformats.org/officeDocument/2006/relationships/tags" Target="../tags/tag2691.xml"/><Relationship Id="rId16" Type="http://schemas.openxmlformats.org/officeDocument/2006/relationships/tags" Target="../tags/tag2690.xml"/><Relationship Id="rId15" Type="http://schemas.openxmlformats.org/officeDocument/2006/relationships/tags" Target="../tags/tag2689.xml"/><Relationship Id="rId14" Type="http://schemas.openxmlformats.org/officeDocument/2006/relationships/tags" Target="../tags/tag2688.xml"/><Relationship Id="rId13" Type="http://schemas.openxmlformats.org/officeDocument/2006/relationships/tags" Target="../tags/tag2687.xml"/><Relationship Id="rId12" Type="http://schemas.openxmlformats.org/officeDocument/2006/relationships/tags" Target="../tags/tag2686.xml"/><Relationship Id="rId11" Type="http://schemas.openxmlformats.org/officeDocument/2006/relationships/tags" Target="../tags/tag2685.xml"/><Relationship Id="rId10" Type="http://schemas.openxmlformats.org/officeDocument/2006/relationships/tags" Target="../tags/tag2684.xml"/><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9" Type="http://schemas.openxmlformats.org/officeDocument/2006/relationships/tags" Target="../tags/tag2699.xml"/><Relationship Id="rId8" Type="http://schemas.openxmlformats.org/officeDocument/2006/relationships/tags" Target="../tags/tag2698.xml"/><Relationship Id="rId7" Type="http://schemas.openxmlformats.org/officeDocument/2006/relationships/tags" Target="../tags/tag2697.xml"/><Relationship Id="rId6" Type="http://schemas.openxmlformats.org/officeDocument/2006/relationships/tags" Target="../tags/tag2696.xml"/><Relationship Id="rId5" Type="http://schemas.openxmlformats.org/officeDocument/2006/relationships/tags" Target="../tags/tag2695.xml"/><Relationship Id="rId4" Type="http://schemas.openxmlformats.org/officeDocument/2006/relationships/tags" Target="../tags/tag2694.xml"/><Relationship Id="rId3" Type="http://schemas.openxmlformats.org/officeDocument/2006/relationships/tags" Target="../tags/tag2693.xml"/><Relationship Id="rId21" Type="http://schemas.openxmlformats.org/officeDocument/2006/relationships/tags" Target="../tags/tag2711.xml"/><Relationship Id="rId20" Type="http://schemas.openxmlformats.org/officeDocument/2006/relationships/tags" Target="../tags/tag2710.xml"/><Relationship Id="rId2" Type="http://schemas.openxmlformats.org/officeDocument/2006/relationships/tags" Target="../tags/tag2692.xml"/><Relationship Id="rId19" Type="http://schemas.openxmlformats.org/officeDocument/2006/relationships/tags" Target="../tags/tag2709.xml"/><Relationship Id="rId18" Type="http://schemas.openxmlformats.org/officeDocument/2006/relationships/tags" Target="../tags/tag2708.xml"/><Relationship Id="rId17" Type="http://schemas.openxmlformats.org/officeDocument/2006/relationships/tags" Target="../tags/tag2707.xml"/><Relationship Id="rId16" Type="http://schemas.openxmlformats.org/officeDocument/2006/relationships/tags" Target="../tags/tag2706.xml"/><Relationship Id="rId15" Type="http://schemas.openxmlformats.org/officeDocument/2006/relationships/tags" Target="../tags/tag2705.xml"/><Relationship Id="rId14" Type="http://schemas.openxmlformats.org/officeDocument/2006/relationships/tags" Target="../tags/tag2704.xml"/><Relationship Id="rId13" Type="http://schemas.openxmlformats.org/officeDocument/2006/relationships/tags" Target="../tags/tag2703.xml"/><Relationship Id="rId12" Type="http://schemas.openxmlformats.org/officeDocument/2006/relationships/tags" Target="../tags/tag2702.xml"/><Relationship Id="rId11" Type="http://schemas.openxmlformats.org/officeDocument/2006/relationships/tags" Target="../tags/tag2701.xml"/><Relationship Id="rId10" Type="http://schemas.openxmlformats.org/officeDocument/2006/relationships/tags" Target="../tags/tag2700.xml"/><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9" Type="http://schemas.openxmlformats.org/officeDocument/2006/relationships/tags" Target="../tags/tag2719.xml"/><Relationship Id="rId8" Type="http://schemas.openxmlformats.org/officeDocument/2006/relationships/tags" Target="../tags/tag2718.xml"/><Relationship Id="rId7" Type="http://schemas.openxmlformats.org/officeDocument/2006/relationships/tags" Target="../tags/tag2717.xml"/><Relationship Id="rId6" Type="http://schemas.openxmlformats.org/officeDocument/2006/relationships/tags" Target="../tags/tag2716.xml"/><Relationship Id="rId5" Type="http://schemas.openxmlformats.org/officeDocument/2006/relationships/tags" Target="../tags/tag2715.xml"/><Relationship Id="rId4" Type="http://schemas.openxmlformats.org/officeDocument/2006/relationships/tags" Target="../tags/tag2714.xml"/><Relationship Id="rId3" Type="http://schemas.openxmlformats.org/officeDocument/2006/relationships/tags" Target="../tags/tag2713.xml"/><Relationship Id="rId21" Type="http://schemas.openxmlformats.org/officeDocument/2006/relationships/tags" Target="../tags/tag2731.xml"/><Relationship Id="rId20" Type="http://schemas.openxmlformats.org/officeDocument/2006/relationships/tags" Target="../tags/tag2730.xml"/><Relationship Id="rId2" Type="http://schemas.openxmlformats.org/officeDocument/2006/relationships/tags" Target="../tags/tag2712.xml"/><Relationship Id="rId19" Type="http://schemas.openxmlformats.org/officeDocument/2006/relationships/tags" Target="../tags/tag2729.xml"/><Relationship Id="rId18" Type="http://schemas.openxmlformats.org/officeDocument/2006/relationships/tags" Target="../tags/tag2728.xml"/><Relationship Id="rId17" Type="http://schemas.openxmlformats.org/officeDocument/2006/relationships/tags" Target="../tags/tag2727.xml"/><Relationship Id="rId16" Type="http://schemas.openxmlformats.org/officeDocument/2006/relationships/tags" Target="../tags/tag2726.xml"/><Relationship Id="rId15" Type="http://schemas.openxmlformats.org/officeDocument/2006/relationships/tags" Target="../tags/tag2725.xml"/><Relationship Id="rId14" Type="http://schemas.openxmlformats.org/officeDocument/2006/relationships/tags" Target="../tags/tag2724.xml"/><Relationship Id="rId13" Type="http://schemas.openxmlformats.org/officeDocument/2006/relationships/tags" Target="../tags/tag2723.xml"/><Relationship Id="rId12" Type="http://schemas.openxmlformats.org/officeDocument/2006/relationships/tags" Target="../tags/tag2722.xml"/><Relationship Id="rId11" Type="http://schemas.openxmlformats.org/officeDocument/2006/relationships/tags" Target="../tags/tag2721.xml"/><Relationship Id="rId10" Type="http://schemas.openxmlformats.org/officeDocument/2006/relationships/tags" Target="../tags/tag2720.xml"/><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9" Type="http://schemas.openxmlformats.org/officeDocument/2006/relationships/tags" Target="../tags/tag2739.xml"/><Relationship Id="rId8" Type="http://schemas.openxmlformats.org/officeDocument/2006/relationships/tags" Target="../tags/tag2738.xml"/><Relationship Id="rId7" Type="http://schemas.openxmlformats.org/officeDocument/2006/relationships/tags" Target="../tags/tag2737.xml"/><Relationship Id="rId6" Type="http://schemas.openxmlformats.org/officeDocument/2006/relationships/tags" Target="../tags/tag2736.xml"/><Relationship Id="rId5" Type="http://schemas.openxmlformats.org/officeDocument/2006/relationships/tags" Target="../tags/tag2735.xml"/><Relationship Id="rId4" Type="http://schemas.openxmlformats.org/officeDocument/2006/relationships/tags" Target="../tags/tag2734.xml"/><Relationship Id="rId3" Type="http://schemas.openxmlformats.org/officeDocument/2006/relationships/tags" Target="../tags/tag2733.xml"/><Relationship Id="rId2" Type="http://schemas.openxmlformats.org/officeDocument/2006/relationships/tags" Target="../tags/tag2732.xml"/><Relationship Id="rId18" Type="http://schemas.openxmlformats.org/officeDocument/2006/relationships/tags" Target="../tags/tag2748.xml"/><Relationship Id="rId17" Type="http://schemas.openxmlformats.org/officeDocument/2006/relationships/tags" Target="../tags/tag2747.xml"/><Relationship Id="rId16" Type="http://schemas.openxmlformats.org/officeDocument/2006/relationships/tags" Target="../tags/tag2746.xml"/><Relationship Id="rId15" Type="http://schemas.openxmlformats.org/officeDocument/2006/relationships/tags" Target="../tags/tag2745.xml"/><Relationship Id="rId14" Type="http://schemas.openxmlformats.org/officeDocument/2006/relationships/tags" Target="../tags/tag2744.xml"/><Relationship Id="rId13" Type="http://schemas.openxmlformats.org/officeDocument/2006/relationships/tags" Target="../tags/tag2743.xml"/><Relationship Id="rId12" Type="http://schemas.openxmlformats.org/officeDocument/2006/relationships/tags" Target="../tags/tag2742.xml"/><Relationship Id="rId11" Type="http://schemas.openxmlformats.org/officeDocument/2006/relationships/tags" Target="../tags/tag2741.xml"/><Relationship Id="rId10" Type="http://schemas.openxmlformats.org/officeDocument/2006/relationships/tags" Target="../tags/tag2740.xml"/><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9" Type="http://schemas.openxmlformats.org/officeDocument/2006/relationships/tags" Target="../tags/tag2756.xml"/><Relationship Id="rId8" Type="http://schemas.openxmlformats.org/officeDocument/2006/relationships/tags" Target="../tags/tag2755.xml"/><Relationship Id="rId7" Type="http://schemas.openxmlformats.org/officeDocument/2006/relationships/tags" Target="../tags/tag2754.xml"/><Relationship Id="rId6" Type="http://schemas.openxmlformats.org/officeDocument/2006/relationships/tags" Target="../tags/tag2753.xml"/><Relationship Id="rId5" Type="http://schemas.openxmlformats.org/officeDocument/2006/relationships/tags" Target="../tags/tag2752.xml"/><Relationship Id="rId4" Type="http://schemas.openxmlformats.org/officeDocument/2006/relationships/tags" Target="../tags/tag2751.xml"/><Relationship Id="rId3" Type="http://schemas.openxmlformats.org/officeDocument/2006/relationships/tags" Target="../tags/tag2750.xml"/><Relationship Id="rId25" Type="http://schemas.openxmlformats.org/officeDocument/2006/relationships/tags" Target="../tags/tag2772.xml"/><Relationship Id="rId24" Type="http://schemas.openxmlformats.org/officeDocument/2006/relationships/tags" Target="../tags/tag2771.xml"/><Relationship Id="rId23" Type="http://schemas.openxmlformats.org/officeDocument/2006/relationships/tags" Target="../tags/tag2770.xml"/><Relationship Id="rId22" Type="http://schemas.openxmlformats.org/officeDocument/2006/relationships/tags" Target="../tags/tag2769.xml"/><Relationship Id="rId21" Type="http://schemas.openxmlformats.org/officeDocument/2006/relationships/tags" Target="../tags/tag2768.xml"/><Relationship Id="rId20" Type="http://schemas.openxmlformats.org/officeDocument/2006/relationships/tags" Target="../tags/tag2767.xml"/><Relationship Id="rId2" Type="http://schemas.openxmlformats.org/officeDocument/2006/relationships/tags" Target="../tags/tag2749.xml"/><Relationship Id="rId19" Type="http://schemas.openxmlformats.org/officeDocument/2006/relationships/tags" Target="../tags/tag2766.xml"/><Relationship Id="rId18" Type="http://schemas.openxmlformats.org/officeDocument/2006/relationships/tags" Target="../tags/tag2765.xml"/><Relationship Id="rId17" Type="http://schemas.openxmlformats.org/officeDocument/2006/relationships/tags" Target="../tags/tag2764.xml"/><Relationship Id="rId16" Type="http://schemas.openxmlformats.org/officeDocument/2006/relationships/tags" Target="../tags/tag2763.xml"/><Relationship Id="rId15" Type="http://schemas.openxmlformats.org/officeDocument/2006/relationships/tags" Target="../tags/tag2762.xml"/><Relationship Id="rId14" Type="http://schemas.openxmlformats.org/officeDocument/2006/relationships/tags" Target="../tags/tag2761.xml"/><Relationship Id="rId13" Type="http://schemas.openxmlformats.org/officeDocument/2006/relationships/tags" Target="../tags/tag2760.xml"/><Relationship Id="rId12" Type="http://schemas.openxmlformats.org/officeDocument/2006/relationships/tags" Target="../tags/tag2759.xml"/><Relationship Id="rId11" Type="http://schemas.openxmlformats.org/officeDocument/2006/relationships/tags" Target="../tags/tag2758.xml"/><Relationship Id="rId10" Type="http://schemas.openxmlformats.org/officeDocument/2006/relationships/tags" Target="../tags/tag2757.xml"/><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9" Type="http://schemas.openxmlformats.org/officeDocument/2006/relationships/tags" Target="../tags/tag2780.xml"/><Relationship Id="rId8" Type="http://schemas.openxmlformats.org/officeDocument/2006/relationships/tags" Target="../tags/tag2779.xml"/><Relationship Id="rId7" Type="http://schemas.openxmlformats.org/officeDocument/2006/relationships/tags" Target="../tags/tag2778.xml"/><Relationship Id="rId6" Type="http://schemas.openxmlformats.org/officeDocument/2006/relationships/tags" Target="../tags/tag2777.xml"/><Relationship Id="rId5" Type="http://schemas.openxmlformats.org/officeDocument/2006/relationships/tags" Target="../tags/tag2776.xml"/><Relationship Id="rId4" Type="http://schemas.openxmlformats.org/officeDocument/2006/relationships/tags" Target="../tags/tag2775.xml"/><Relationship Id="rId3" Type="http://schemas.openxmlformats.org/officeDocument/2006/relationships/tags" Target="../tags/tag2774.xml"/><Relationship Id="rId2" Type="http://schemas.openxmlformats.org/officeDocument/2006/relationships/tags" Target="../tags/tag2773.xml"/><Relationship Id="rId17" Type="http://schemas.openxmlformats.org/officeDocument/2006/relationships/tags" Target="../tags/tag2788.xml"/><Relationship Id="rId16" Type="http://schemas.openxmlformats.org/officeDocument/2006/relationships/tags" Target="../tags/tag2787.xml"/><Relationship Id="rId15" Type="http://schemas.openxmlformats.org/officeDocument/2006/relationships/tags" Target="../tags/tag2786.xml"/><Relationship Id="rId14" Type="http://schemas.openxmlformats.org/officeDocument/2006/relationships/tags" Target="../tags/tag2785.xml"/><Relationship Id="rId13" Type="http://schemas.openxmlformats.org/officeDocument/2006/relationships/tags" Target="../tags/tag2784.xml"/><Relationship Id="rId12" Type="http://schemas.openxmlformats.org/officeDocument/2006/relationships/tags" Target="../tags/tag2783.xml"/><Relationship Id="rId11" Type="http://schemas.openxmlformats.org/officeDocument/2006/relationships/tags" Target="../tags/tag2782.xml"/><Relationship Id="rId10" Type="http://schemas.openxmlformats.org/officeDocument/2006/relationships/tags" Target="../tags/tag2781.xml"/><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9" Type="http://schemas.openxmlformats.org/officeDocument/2006/relationships/tags" Target="../tags/tag2796.xml"/><Relationship Id="rId8" Type="http://schemas.openxmlformats.org/officeDocument/2006/relationships/tags" Target="../tags/tag2795.xml"/><Relationship Id="rId7" Type="http://schemas.openxmlformats.org/officeDocument/2006/relationships/tags" Target="../tags/tag2794.xml"/><Relationship Id="rId6" Type="http://schemas.openxmlformats.org/officeDocument/2006/relationships/tags" Target="../tags/tag2793.xml"/><Relationship Id="rId5" Type="http://schemas.openxmlformats.org/officeDocument/2006/relationships/tags" Target="../tags/tag2792.xml"/><Relationship Id="rId4" Type="http://schemas.openxmlformats.org/officeDocument/2006/relationships/tags" Target="../tags/tag2791.xml"/><Relationship Id="rId3" Type="http://schemas.openxmlformats.org/officeDocument/2006/relationships/tags" Target="../tags/tag2790.xml"/><Relationship Id="rId2" Type="http://schemas.openxmlformats.org/officeDocument/2006/relationships/tags" Target="../tags/tag2789.xml"/><Relationship Id="rId12" Type="http://schemas.openxmlformats.org/officeDocument/2006/relationships/tags" Target="../tags/tag2799.xml"/><Relationship Id="rId11" Type="http://schemas.openxmlformats.org/officeDocument/2006/relationships/tags" Target="../tags/tag2798.xml"/><Relationship Id="rId10" Type="http://schemas.openxmlformats.org/officeDocument/2006/relationships/tags" Target="../tags/tag2797.xml"/><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9" Type="http://schemas.openxmlformats.org/officeDocument/2006/relationships/tags" Target="../tags/tag2807.xml"/><Relationship Id="rId8" Type="http://schemas.openxmlformats.org/officeDocument/2006/relationships/tags" Target="../tags/tag2806.xml"/><Relationship Id="rId7" Type="http://schemas.openxmlformats.org/officeDocument/2006/relationships/tags" Target="../tags/tag2805.xml"/><Relationship Id="rId6" Type="http://schemas.openxmlformats.org/officeDocument/2006/relationships/tags" Target="../tags/tag2804.xml"/><Relationship Id="rId5" Type="http://schemas.openxmlformats.org/officeDocument/2006/relationships/tags" Target="../tags/tag2803.xml"/><Relationship Id="rId4" Type="http://schemas.openxmlformats.org/officeDocument/2006/relationships/tags" Target="../tags/tag2802.xml"/><Relationship Id="rId3" Type="http://schemas.openxmlformats.org/officeDocument/2006/relationships/tags" Target="../tags/tag2801.xml"/><Relationship Id="rId2" Type="http://schemas.openxmlformats.org/officeDocument/2006/relationships/tags" Target="../tags/tag2800.xml"/><Relationship Id="rId17" Type="http://schemas.openxmlformats.org/officeDocument/2006/relationships/tags" Target="../tags/tag2815.xml"/><Relationship Id="rId16" Type="http://schemas.openxmlformats.org/officeDocument/2006/relationships/tags" Target="../tags/tag2814.xml"/><Relationship Id="rId15" Type="http://schemas.openxmlformats.org/officeDocument/2006/relationships/tags" Target="../tags/tag2813.xml"/><Relationship Id="rId14" Type="http://schemas.openxmlformats.org/officeDocument/2006/relationships/tags" Target="../tags/tag2812.xml"/><Relationship Id="rId13" Type="http://schemas.openxmlformats.org/officeDocument/2006/relationships/tags" Target="../tags/tag2811.xml"/><Relationship Id="rId12" Type="http://schemas.openxmlformats.org/officeDocument/2006/relationships/tags" Target="../tags/tag2810.xml"/><Relationship Id="rId11" Type="http://schemas.openxmlformats.org/officeDocument/2006/relationships/tags" Target="../tags/tag2809.xml"/><Relationship Id="rId10" Type="http://schemas.openxmlformats.org/officeDocument/2006/relationships/tags" Target="../tags/tag2808.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5" Type="http://schemas.openxmlformats.org/officeDocument/2006/relationships/tags" Target="../tags/tag166.xml"/><Relationship Id="rId14" Type="http://schemas.openxmlformats.org/officeDocument/2006/relationships/tags" Target="../tags/tag165.xml"/><Relationship Id="rId13" Type="http://schemas.openxmlformats.org/officeDocument/2006/relationships/tags" Target="../tags/tag164.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9" Type="http://schemas.openxmlformats.org/officeDocument/2006/relationships/tags" Target="../tags/tag2823.xml"/><Relationship Id="rId8" Type="http://schemas.openxmlformats.org/officeDocument/2006/relationships/tags" Target="../tags/tag2822.xml"/><Relationship Id="rId7" Type="http://schemas.openxmlformats.org/officeDocument/2006/relationships/tags" Target="../tags/tag2821.xml"/><Relationship Id="rId6" Type="http://schemas.openxmlformats.org/officeDocument/2006/relationships/tags" Target="../tags/tag2820.xml"/><Relationship Id="rId5" Type="http://schemas.openxmlformats.org/officeDocument/2006/relationships/tags" Target="../tags/tag2819.xml"/><Relationship Id="rId4" Type="http://schemas.openxmlformats.org/officeDocument/2006/relationships/tags" Target="../tags/tag2818.xml"/><Relationship Id="rId3" Type="http://schemas.openxmlformats.org/officeDocument/2006/relationships/tags" Target="../tags/tag2817.xml"/><Relationship Id="rId2" Type="http://schemas.openxmlformats.org/officeDocument/2006/relationships/tags" Target="../tags/tag2816.xml"/><Relationship Id="rId17" Type="http://schemas.openxmlformats.org/officeDocument/2006/relationships/tags" Target="../tags/tag2831.xml"/><Relationship Id="rId16" Type="http://schemas.openxmlformats.org/officeDocument/2006/relationships/tags" Target="../tags/tag2830.xml"/><Relationship Id="rId15" Type="http://schemas.openxmlformats.org/officeDocument/2006/relationships/tags" Target="../tags/tag2829.xml"/><Relationship Id="rId14" Type="http://schemas.openxmlformats.org/officeDocument/2006/relationships/tags" Target="../tags/tag2828.xml"/><Relationship Id="rId13" Type="http://schemas.openxmlformats.org/officeDocument/2006/relationships/tags" Target="../tags/tag2827.xml"/><Relationship Id="rId12" Type="http://schemas.openxmlformats.org/officeDocument/2006/relationships/tags" Target="../tags/tag2826.xml"/><Relationship Id="rId11" Type="http://schemas.openxmlformats.org/officeDocument/2006/relationships/tags" Target="../tags/tag2825.xml"/><Relationship Id="rId10" Type="http://schemas.openxmlformats.org/officeDocument/2006/relationships/tags" Target="../tags/tag2824.xml"/><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9" Type="http://schemas.openxmlformats.org/officeDocument/2006/relationships/tags" Target="../tags/tag2839.xml"/><Relationship Id="rId8" Type="http://schemas.openxmlformats.org/officeDocument/2006/relationships/tags" Target="../tags/tag2838.xml"/><Relationship Id="rId7" Type="http://schemas.openxmlformats.org/officeDocument/2006/relationships/tags" Target="../tags/tag2837.xml"/><Relationship Id="rId6" Type="http://schemas.openxmlformats.org/officeDocument/2006/relationships/tags" Target="../tags/tag2836.xml"/><Relationship Id="rId5" Type="http://schemas.openxmlformats.org/officeDocument/2006/relationships/tags" Target="../tags/tag2835.xml"/><Relationship Id="rId4" Type="http://schemas.openxmlformats.org/officeDocument/2006/relationships/tags" Target="../tags/tag2834.xml"/><Relationship Id="rId3" Type="http://schemas.openxmlformats.org/officeDocument/2006/relationships/tags" Target="../tags/tag2833.xml"/><Relationship Id="rId2" Type="http://schemas.openxmlformats.org/officeDocument/2006/relationships/tags" Target="../tags/tag2832.xml"/><Relationship Id="rId17" Type="http://schemas.openxmlformats.org/officeDocument/2006/relationships/tags" Target="../tags/tag2847.xml"/><Relationship Id="rId16" Type="http://schemas.openxmlformats.org/officeDocument/2006/relationships/tags" Target="../tags/tag2846.xml"/><Relationship Id="rId15" Type="http://schemas.openxmlformats.org/officeDocument/2006/relationships/tags" Target="../tags/tag2845.xml"/><Relationship Id="rId14" Type="http://schemas.openxmlformats.org/officeDocument/2006/relationships/tags" Target="../tags/tag2844.xml"/><Relationship Id="rId13" Type="http://schemas.openxmlformats.org/officeDocument/2006/relationships/tags" Target="../tags/tag2843.xml"/><Relationship Id="rId12" Type="http://schemas.openxmlformats.org/officeDocument/2006/relationships/tags" Target="../tags/tag2842.xml"/><Relationship Id="rId11" Type="http://schemas.openxmlformats.org/officeDocument/2006/relationships/tags" Target="../tags/tag2841.xml"/><Relationship Id="rId10" Type="http://schemas.openxmlformats.org/officeDocument/2006/relationships/tags" Target="../tags/tag2840.xml"/><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9" Type="http://schemas.openxmlformats.org/officeDocument/2006/relationships/tags" Target="../tags/tag2855.xml"/><Relationship Id="rId8" Type="http://schemas.openxmlformats.org/officeDocument/2006/relationships/tags" Target="../tags/tag2854.xml"/><Relationship Id="rId7" Type="http://schemas.openxmlformats.org/officeDocument/2006/relationships/tags" Target="../tags/tag2853.xml"/><Relationship Id="rId6" Type="http://schemas.openxmlformats.org/officeDocument/2006/relationships/tags" Target="../tags/tag2852.xml"/><Relationship Id="rId5" Type="http://schemas.openxmlformats.org/officeDocument/2006/relationships/tags" Target="../tags/tag2851.xml"/><Relationship Id="rId4" Type="http://schemas.openxmlformats.org/officeDocument/2006/relationships/tags" Target="../tags/tag2850.xml"/><Relationship Id="rId3" Type="http://schemas.openxmlformats.org/officeDocument/2006/relationships/tags" Target="../tags/tag2849.xml"/><Relationship Id="rId2" Type="http://schemas.openxmlformats.org/officeDocument/2006/relationships/tags" Target="../tags/tag2848.xml"/><Relationship Id="rId13" Type="http://schemas.openxmlformats.org/officeDocument/2006/relationships/tags" Target="../tags/tag2859.xml"/><Relationship Id="rId12" Type="http://schemas.openxmlformats.org/officeDocument/2006/relationships/tags" Target="../tags/tag2858.xml"/><Relationship Id="rId11" Type="http://schemas.openxmlformats.org/officeDocument/2006/relationships/tags" Target="../tags/tag2857.xml"/><Relationship Id="rId10" Type="http://schemas.openxmlformats.org/officeDocument/2006/relationships/tags" Target="../tags/tag2856.xml"/><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9" Type="http://schemas.openxmlformats.org/officeDocument/2006/relationships/tags" Target="../tags/tag2867.xml"/><Relationship Id="rId8" Type="http://schemas.openxmlformats.org/officeDocument/2006/relationships/tags" Target="../tags/tag2866.xml"/><Relationship Id="rId7" Type="http://schemas.openxmlformats.org/officeDocument/2006/relationships/tags" Target="../tags/tag2865.xml"/><Relationship Id="rId6" Type="http://schemas.openxmlformats.org/officeDocument/2006/relationships/tags" Target="../tags/tag2864.xml"/><Relationship Id="rId5" Type="http://schemas.openxmlformats.org/officeDocument/2006/relationships/tags" Target="../tags/tag2863.xml"/><Relationship Id="rId4" Type="http://schemas.openxmlformats.org/officeDocument/2006/relationships/tags" Target="../tags/tag2862.xml"/><Relationship Id="rId3" Type="http://schemas.openxmlformats.org/officeDocument/2006/relationships/tags" Target="../tags/tag2861.xml"/><Relationship Id="rId2" Type="http://schemas.openxmlformats.org/officeDocument/2006/relationships/tags" Target="../tags/tag2860.xml"/><Relationship Id="rId18" Type="http://schemas.openxmlformats.org/officeDocument/2006/relationships/tags" Target="../tags/tag2876.xml"/><Relationship Id="rId17" Type="http://schemas.openxmlformats.org/officeDocument/2006/relationships/tags" Target="../tags/tag2875.xml"/><Relationship Id="rId16" Type="http://schemas.openxmlformats.org/officeDocument/2006/relationships/tags" Target="../tags/tag2874.xml"/><Relationship Id="rId15" Type="http://schemas.openxmlformats.org/officeDocument/2006/relationships/tags" Target="../tags/tag2873.xml"/><Relationship Id="rId14" Type="http://schemas.openxmlformats.org/officeDocument/2006/relationships/tags" Target="../tags/tag2872.xml"/><Relationship Id="rId13" Type="http://schemas.openxmlformats.org/officeDocument/2006/relationships/tags" Target="../tags/tag2871.xml"/><Relationship Id="rId12" Type="http://schemas.openxmlformats.org/officeDocument/2006/relationships/tags" Target="../tags/tag2870.xml"/><Relationship Id="rId11" Type="http://schemas.openxmlformats.org/officeDocument/2006/relationships/tags" Target="../tags/tag2869.xml"/><Relationship Id="rId10" Type="http://schemas.openxmlformats.org/officeDocument/2006/relationships/tags" Target="../tags/tag2868.xml"/><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9" Type="http://schemas.openxmlformats.org/officeDocument/2006/relationships/tags" Target="../tags/tag2894.xml"/><Relationship Id="rId8" Type="http://schemas.openxmlformats.org/officeDocument/2006/relationships/tags" Target="../tags/tag2893.xml"/><Relationship Id="rId7" Type="http://schemas.openxmlformats.org/officeDocument/2006/relationships/tags" Target="../tags/tag2892.xml"/><Relationship Id="rId6" Type="http://schemas.openxmlformats.org/officeDocument/2006/relationships/tags" Target="../tags/tag2891.xml"/><Relationship Id="rId5" Type="http://schemas.openxmlformats.org/officeDocument/2006/relationships/tags" Target="../tags/tag2890.xml"/><Relationship Id="rId4" Type="http://schemas.openxmlformats.org/officeDocument/2006/relationships/tags" Target="../tags/tag2889.xml"/><Relationship Id="rId3" Type="http://schemas.openxmlformats.org/officeDocument/2006/relationships/tags" Target="../tags/tag2888.xml"/><Relationship Id="rId2" Type="http://schemas.openxmlformats.org/officeDocument/2006/relationships/tags" Target="../tags/tag2887.xml"/><Relationship Id="rId15" Type="http://schemas.openxmlformats.org/officeDocument/2006/relationships/tags" Target="../tags/tag2900.xml"/><Relationship Id="rId14" Type="http://schemas.openxmlformats.org/officeDocument/2006/relationships/tags" Target="../tags/tag2899.xml"/><Relationship Id="rId13" Type="http://schemas.openxmlformats.org/officeDocument/2006/relationships/tags" Target="../tags/tag2898.xml"/><Relationship Id="rId12" Type="http://schemas.openxmlformats.org/officeDocument/2006/relationships/tags" Target="../tags/tag2897.xml"/><Relationship Id="rId11" Type="http://schemas.openxmlformats.org/officeDocument/2006/relationships/tags" Target="../tags/tag2896.xml"/><Relationship Id="rId10" Type="http://schemas.openxmlformats.org/officeDocument/2006/relationships/tags" Target="../tags/tag2895.xml"/><Relationship Id="rId1" Type="http://schemas.openxmlformats.org/officeDocument/2006/relationships/slideMaster" Target="../slideMasters/slideMaster2.xml"/></Relationships>
</file>

<file path=ppt/slideLayouts/_rels/slideLayout195.xml.rels><?xml version="1.0" encoding="UTF-8" standalone="yes"?>
<Relationships xmlns="http://schemas.openxmlformats.org/package/2006/relationships"><Relationship Id="rId4" Type="http://schemas.openxmlformats.org/officeDocument/2006/relationships/tags" Target="../tags/tag2903.xml"/><Relationship Id="rId3" Type="http://schemas.openxmlformats.org/officeDocument/2006/relationships/tags" Target="../tags/tag2902.xml"/><Relationship Id="rId2" Type="http://schemas.openxmlformats.org/officeDocument/2006/relationships/tags" Target="../tags/tag290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tags" Target="../tags/tag173.xml"/><Relationship Id="rId7" Type="http://schemas.openxmlformats.org/officeDocument/2006/relationships/tags" Target="../tags/tag172.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7" Type="http://schemas.openxmlformats.org/officeDocument/2006/relationships/tags" Target="../tags/tag182.xml"/><Relationship Id="rId16" Type="http://schemas.openxmlformats.org/officeDocument/2006/relationships/tags" Target="../tags/tag181.xml"/><Relationship Id="rId15" Type="http://schemas.openxmlformats.org/officeDocument/2006/relationships/tags" Target="../tags/tag180.xml"/><Relationship Id="rId14" Type="http://schemas.openxmlformats.org/officeDocument/2006/relationships/tags" Target="../tags/tag179.xml"/><Relationship Id="rId13" Type="http://schemas.openxmlformats.org/officeDocument/2006/relationships/tags" Target="../tags/tag178.xml"/><Relationship Id="rId12" Type="http://schemas.openxmlformats.org/officeDocument/2006/relationships/tags" Target="../tags/tag177.xml"/><Relationship Id="rId11" Type="http://schemas.openxmlformats.org/officeDocument/2006/relationships/tags" Target="../tags/tag176.xml"/><Relationship Id="rId10" Type="http://schemas.openxmlformats.org/officeDocument/2006/relationships/tags" Target="../tags/tag175.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5" Type="http://schemas.openxmlformats.org/officeDocument/2006/relationships/tags" Target="../tags/tag196.xml"/><Relationship Id="rId14" Type="http://schemas.openxmlformats.org/officeDocument/2006/relationships/tags" Target="../tags/tag195.xml"/><Relationship Id="rId13" Type="http://schemas.openxmlformats.org/officeDocument/2006/relationships/tags" Target="../tags/tag194.xml"/><Relationship Id="rId12" Type="http://schemas.openxmlformats.org/officeDocument/2006/relationships/tags" Target="../tags/tag193.xml"/><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204.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5" Type="http://schemas.openxmlformats.org/officeDocument/2006/relationships/tags" Target="../tags/tag210.xml"/><Relationship Id="rId14" Type="http://schemas.openxmlformats.org/officeDocument/2006/relationships/tags" Target="../tags/tag209.xml"/><Relationship Id="rId13" Type="http://schemas.openxmlformats.org/officeDocument/2006/relationships/tags" Target="../tags/tag208.xml"/><Relationship Id="rId12" Type="http://schemas.openxmlformats.org/officeDocument/2006/relationships/tags" Target="../tags/tag207.xml"/><Relationship Id="rId11" Type="http://schemas.openxmlformats.org/officeDocument/2006/relationships/tags" Target="../tags/tag206.xml"/><Relationship Id="rId10" Type="http://schemas.openxmlformats.org/officeDocument/2006/relationships/tags" Target="../tags/tag205.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218.xml"/><Relationship Id="rId8" Type="http://schemas.openxmlformats.org/officeDocument/2006/relationships/tags" Target="../tags/tag217.xml"/><Relationship Id="rId7" Type="http://schemas.openxmlformats.org/officeDocument/2006/relationships/tags" Target="../tags/tag216.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4" Type="http://schemas.openxmlformats.org/officeDocument/2006/relationships/tags" Target="../tags/tag223.xml"/><Relationship Id="rId13" Type="http://schemas.openxmlformats.org/officeDocument/2006/relationships/tags" Target="../tags/tag222.xml"/><Relationship Id="rId12" Type="http://schemas.openxmlformats.org/officeDocument/2006/relationships/tags" Target="../tags/tag221.xml"/><Relationship Id="rId11" Type="http://schemas.openxmlformats.org/officeDocument/2006/relationships/tags" Target="../tags/tag220.xml"/><Relationship Id="rId10" Type="http://schemas.openxmlformats.org/officeDocument/2006/relationships/tags" Target="../tags/tag219.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231.xml"/><Relationship Id="rId8" Type="http://schemas.openxmlformats.org/officeDocument/2006/relationships/tags" Target="../tags/tag230.xml"/><Relationship Id="rId7" Type="http://schemas.openxmlformats.org/officeDocument/2006/relationships/tags" Target="../tags/tag229.xml"/><Relationship Id="rId6" Type="http://schemas.openxmlformats.org/officeDocument/2006/relationships/tags" Target="../tags/tag228.xml"/><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7" Type="http://schemas.openxmlformats.org/officeDocument/2006/relationships/tags" Target="../tags/tag239.xml"/><Relationship Id="rId16" Type="http://schemas.openxmlformats.org/officeDocument/2006/relationships/tags" Target="../tags/tag238.xml"/><Relationship Id="rId15" Type="http://schemas.openxmlformats.org/officeDocument/2006/relationships/tags" Target="../tags/tag237.xml"/><Relationship Id="rId14" Type="http://schemas.openxmlformats.org/officeDocument/2006/relationships/tags" Target="../tags/tag236.xml"/><Relationship Id="rId13" Type="http://schemas.openxmlformats.org/officeDocument/2006/relationships/tags" Target="../tags/tag235.xml"/><Relationship Id="rId12" Type="http://schemas.openxmlformats.org/officeDocument/2006/relationships/tags" Target="../tags/tag234.xml"/><Relationship Id="rId11" Type="http://schemas.openxmlformats.org/officeDocument/2006/relationships/tags" Target="../tags/tag233.xml"/><Relationship Id="rId10" Type="http://schemas.openxmlformats.org/officeDocument/2006/relationships/tags" Target="../tags/tag232.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tags" Target="../tags/tag246.xml"/><Relationship Id="rId7" Type="http://schemas.openxmlformats.org/officeDocument/2006/relationships/tags" Target="../tags/tag245.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tags" Target="../tags/tag240.xml"/><Relationship Id="rId15" Type="http://schemas.openxmlformats.org/officeDocument/2006/relationships/tags" Target="../tags/tag253.xml"/><Relationship Id="rId14" Type="http://schemas.openxmlformats.org/officeDocument/2006/relationships/tags" Target="../tags/tag252.xml"/><Relationship Id="rId13" Type="http://schemas.openxmlformats.org/officeDocument/2006/relationships/tags" Target="../tags/tag251.xml"/><Relationship Id="rId12" Type="http://schemas.openxmlformats.org/officeDocument/2006/relationships/tags" Target="../tags/tag250.xml"/><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tags" Target="../tags/tag259.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tags" Target="../tags/tag254.xml"/><Relationship Id="rId18" Type="http://schemas.openxmlformats.org/officeDocument/2006/relationships/tags" Target="../tags/tag270.xml"/><Relationship Id="rId17" Type="http://schemas.openxmlformats.org/officeDocument/2006/relationships/tags" Target="../tags/tag269.xml"/><Relationship Id="rId16" Type="http://schemas.openxmlformats.org/officeDocument/2006/relationships/tags" Target="../tags/tag268.xml"/><Relationship Id="rId15" Type="http://schemas.openxmlformats.org/officeDocument/2006/relationships/tags" Target="../tags/tag267.xml"/><Relationship Id="rId14" Type="http://schemas.openxmlformats.org/officeDocument/2006/relationships/tags" Target="../tags/tag266.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78.xml"/><Relationship Id="rId8" Type="http://schemas.openxmlformats.org/officeDocument/2006/relationships/tags" Target="../tags/tag277.xml"/><Relationship Id="rId7" Type="http://schemas.openxmlformats.org/officeDocument/2006/relationships/tags" Target="../tags/tag276.xml"/><Relationship Id="rId6" Type="http://schemas.openxmlformats.org/officeDocument/2006/relationships/tags" Target="../tags/tag275.xml"/><Relationship Id="rId5" Type="http://schemas.openxmlformats.org/officeDocument/2006/relationships/tags" Target="../tags/tag274.xml"/><Relationship Id="rId4" Type="http://schemas.openxmlformats.org/officeDocument/2006/relationships/tags" Target="../tags/tag273.xml"/><Relationship Id="rId3" Type="http://schemas.openxmlformats.org/officeDocument/2006/relationships/tags" Target="../tags/tag272.xml"/><Relationship Id="rId21" Type="http://schemas.openxmlformats.org/officeDocument/2006/relationships/tags" Target="../tags/tag290.xml"/><Relationship Id="rId20" Type="http://schemas.openxmlformats.org/officeDocument/2006/relationships/tags" Target="../tags/tag289.xml"/><Relationship Id="rId2" Type="http://schemas.openxmlformats.org/officeDocument/2006/relationships/tags" Target="../tags/tag271.xml"/><Relationship Id="rId19" Type="http://schemas.openxmlformats.org/officeDocument/2006/relationships/tags" Target="../tags/tag288.xml"/><Relationship Id="rId18" Type="http://schemas.openxmlformats.org/officeDocument/2006/relationships/tags" Target="../tags/tag287.xml"/><Relationship Id="rId17" Type="http://schemas.openxmlformats.org/officeDocument/2006/relationships/tags" Target="../tags/tag286.xml"/><Relationship Id="rId16" Type="http://schemas.openxmlformats.org/officeDocument/2006/relationships/tags" Target="../tags/tag285.xml"/><Relationship Id="rId15" Type="http://schemas.openxmlformats.org/officeDocument/2006/relationships/tags" Target="../tags/tag284.xml"/><Relationship Id="rId14" Type="http://schemas.openxmlformats.org/officeDocument/2006/relationships/tags" Target="../tags/tag283.xml"/><Relationship Id="rId13" Type="http://schemas.openxmlformats.org/officeDocument/2006/relationships/tags" Target="../tags/tag282.xml"/><Relationship Id="rId12" Type="http://schemas.openxmlformats.org/officeDocument/2006/relationships/tags" Target="../tags/tag281.xml"/><Relationship Id="rId11" Type="http://schemas.openxmlformats.org/officeDocument/2006/relationships/tags" Target="../tags/tag280.xml"/><Relationship Id="rId10" Type="http://schemas.openxmlformats.org/officeDocument/2006/relationships/tags" Target="../tags/tag279.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98.xml"/><Relationship Id="rId8" Type="http://schemas.openxmlformats.org/officeDocument/2006/relationships/tags" Target="../tags/tag297.xml"/><Relationship Id="rId7" Type="http://schemas.openxmlformats.org/officeDocument/2006/relationships/tags" Target="../tags/tag296.xml"/><Relationship Id="rId6" Type="http://schemas.openxmlformats.org/officeDocument/2006/relationships/tags" Target="../tags/tag295.xml"/><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tags" Target="../tags/tag292.xml"/><Relationship Id="rId2" Type="http://schemas.openxmlformats.org/officeDocument/2006/relationships/tags" Target="../tags/tag291.xml"/><Relationship Id="rId15" Type="http://schemas.openxmlformats.org/officeDocument/2006/relationships/tags" Target="../tags/tag304.xml"/><Relationship Id="rId14" Type="http://schemas.openxmlformats.org/officeDocument/2006/relationships/tags" Target="../tags/tag303.xml"/><Relationship Id="rId13" Type="http://schemas.openxmlformats.org/officeDocument/2006/relationships/tags" Target="../tags/tag302.xml"/><Relationship Id="rId12" Type="http://schemas.openxmlformats.org/officeDocument/2006/relationships/tags" Target="../tags/tag301.xml"/><Relationship Id="rId11" Type="http://schemas.openxmlformats.org/officeDocument/2006/relationships/tags" Target="../tags/tag300.xml"/><Relationship Id="rId10" Type="http://schemas.openxmlformats.org/officeDocument/2006/relationships/tags" Target="../tags/tag299.xm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tags" Target="../tags/tag311.xml"/><Relationship Id="rId7" Type="http://schemas.openxmlformats.org/officeDocument/2006/relationships/tags" Target="../tags/tag310.xml"/><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 Id="rId3" Type="http://schemas.openxmlformats.org/officeDocument/2006/relationships/tags" Target="../tags/tag306.xml"/><Relationship Id="rId2" Type="http://schemas.openxmlformats.org/officeDocument/2006/relationships/tags" Target="../tags/tag305.xml"/><Relationship Id="rId14" Type="http://schemas.openxmlformats.org/officeDocument/2006/relationships/tags" Target="../tags/tag317.xml"/><Relationship Id="rId13" Type="http://schemas.openxmlformats.org/officeDocument/2006/relationships/tags" Target="../tags/tag316.xml"/><Relationship Id="rId12" Type="http://schemas.openxmlformats.org/officeDocument/2006/relationships/tags" Target="../tags/tag315.xml"/><Relationship Id="rId11" Type="http://schemas.openxmlformats.org/officeDocument/2006/relationships/tags" Target="../tags/tag314.xml"/><Relationship Id="rId10" Type="http://schemas.openxmlformats.org/officeDocument/2006/relationships/tags" Target="../tags/tag31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325.xml"/><Relationship Id="rId8" Type="http://schemas.openxmlformats.org/officeDocument/2006/relationships/tags" Target="../tags/tag324.xml"/><Relationship Id="rId7" Type="http://schemas.openxmlformats.org/officeDocument/2006/relationships/tags" Target="../tags/tag323.xml"/><Relationship Id="rId6" Type="http://schemas.openxmlformats.org/officeDocument/2006/relationships/tags" Target="../tags/tag322.xml"/><Relationship Id="rId5" Type="http://schemas.openxmlformats.org/officeDocument/2006/relationships/tags" Target="../tags/tag321.xml"/><Relationship Id="rId4" Type="http://schemas.openxmlformats.org/officeDocument/2006/relationships/tags" Target="../tags/tag320.xml"/><Relationship Id="rId3" Type="http://schemas.openxmlformats.org/officeDocument/2006/relationships/tags" Target="../tags/tag319.xml"/><Relationship Id="rId21" Type="http://schemas.openxmlformats.org/officeDocument/2006/relationships/tags" Target="../tags/tag337.xml"/><Relationship Id="rId20" Type="http://schemas.openxmlformats.org/officeDocument/2006/relationships/tags" Target="../tags/tag336.xml"/><Relationship Id="rId2" Type="http://schemas.openxmlformats.org/officeDocument/2006/relationships/tags" Target="../tags/tag318.xml"/><Relationship Id="rId19" Type="http://schemas.openxmlformats.org/officeDocument/2006/relationships/tags" Target="../tags/tag335.xml"/><Relationship Id="rId18" Type="http://schemas.openxmlformats.org/officeDocument/2006/relationships/tags" Target="../tags/tag334.xml"/><Relationship Id="rId17" Type="http://schemas.openxmlformats.org/officeDocument/2006/relationships/tags" Target="../tags/tag333.xml"/><Relationship Id="rId16" Type="http://schemas.openxmlformats.org/officeDocument/2006/relationships/tags" Target="../tags/tag332.xml"/><Relationship Id="rId15" Type="http://schemas.openxmlformats.org/officeDocument/2006/relationships/tags" Target="../tags/tag331.xml"/><Relationship Id="rId14" Type="http://schemas.openxmlformats.org/officeDocument/2006/relationships/tags" Target="../tags/tag330.xml"/><Relationship Id="rId13" Type="http://schemas.openxmlformats.org/officeDocument/2006/relationships/tags" Target="../tags/tag329.xml"/><Relationship Id="rId12" Type="http://schemas.openxmlformats.org/officeDocument/2006/relationships/tags" Target="../tags/tag328.xml"/><Relationship Id="rId11" Type="http://schemas.openxmlformats.org/officeDocument/2006/relationships/tags" Target="../tags/tag327.xml"/><Relationship Id="rId10" Type="http://schemas.openxmlformats.org/officeDocument/2006/relationships/tags" Target="../tags/tag326.xm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345.xml"/><Relationship Id="rId8" Type="http://schemas.openxmlformats.org/officeDocument/2006/relationships/tags" Target="../tags/tag344.xml"/><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5" Type="http://schemas.openxmlformats.org/officeDocument/2006/relationships/tags" Target="../tags/tag361.xml"/><Relationship Id="rId24" Type="http://schemas.openxmlformats.org/officeDocument/2006/relationships/tags" Target="../tags/tag360.xml"/><Relationship Id="rId23" Type="http://schemas.openxmlformats.org/officeDocument/2006/relationships/tags" Target="../tags/tag359.xml"/><Relationship Id="rId22" Type="http://schemas.openxmlformats.org/officeDocument/2006/relationships/tags" Target="../tags/tag358.xml"/><Relationship Id="rId21" Type="http://schemas.openxmlformats.org/officeDocument/2006/relationships/tags" Target="../tags/tag357.xml"/><Relationship Id="rId20" Type="http://schemas.openxmlformats.org/officeDocument/2006/relationships/tags" Target="../tags/tag356.xml"/><Relationship Id="rId2" Type="http://schemas.openxmlformats.org/officeDocument/2006/relationships/tags" Target="../tags/tag338.xml"/><Relationship Id="rId19" Type="http://schemas.openxmlformats.org/officeDocument/2006/relationships/tags" Target="../tags/tag355.xml"/><Relationship Id="rId18" Type="http://schemas.openxmlformats.org/officeDocument/2006/relationships/tags" Target="../tags/tag354.xml"/><Relationship Id="rId17" Type="http://schemas.openxmlformats.org/officeDocument/2006/relationships/tags" Target="../tags/tag353.xml"/><Relationship Id="rId16" Type="http://schemas.openxmlformats.org/officeDocument/2006/relationships/tags" Target="../tags/tag352.xml"/><Relationship Id="rId15" Type="http://schemas.openxmlformats.org/officeDocument/2006/relationships/tags" Target="../tags/tag351.xml"/><Relationship Id="rId14" Type="http://schemas.openxmlformats.org/officeDocument/2006/relationships/tags" Target="../tags/tag350.xml"/><Relationship Id="rId13" Type="http://schemas.openxmlformats.org/officeDocument/2006/relationships/tags" Target="../tags/tag349.xml"/><Relationship Id="rId12" Type="http://schemas.openxmlformats.org/officeDocument/2006/relationships/tags" Target="../tags/tag348.xml"/><Relationship Id="rId11" Type="http://schemas.openxmlformats.org/officeDocument/2006/relationships/tags" Target="../tags/tag347.xml"/><Relationship Id="rId10" Type="http://schemas.openxmlformats.org/officeDocument/2006/relationships/tags" Target="../tags/tag346.xm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369.xml"/><Relationship Id="rId8" Type="http://schemas.openxmlformats.org/officeDocument/2006/relationships/tags" Target="../tags/tag368.xml"/><Relationship Id="rId7" Type="http://schemas.openxmlformats.org/officeDocument/2006/relationships/tags" Target="../tags/tag367.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3" Type="http://schemas.openxmlformats.org/officeDocument/2006/relationships/tags" Target="../tags/tag363.xml"/><Relationship Id="rId2" Type="http://schemas.openxmlformats.org/officeDocument/2006/relationships/tags" Target="../tags/tag362.xml"/><Relationship Id="rId15" Type="http://schemas.openxmlformats.org/officeDocument/2006/relationships/tags" Target="../tags/tag375.xml"/><Relationship Id="rId14" Type="http://schemas.openxmlformats.org/officeDocument/2006/relationships/tags" Target="../tags/tag374.xml"/><Relationship Id="rId13" Type="http://schemas.openxmlformats.org/officeDocument/2006/relationships/tags" Target="../tags/tag373.xml"/><Relationship Id="rId12" Type="http://schemas.openxmlformats.org/officeDocument/2006/relationships/tags" Target="../tags/tag372.xml"/><Relationship Id="rId11" Type="http://schemas.openxmlformats.org/officeDocument/2006/relationships/tags" Target="../tags/tag371.xml"/><Relationship Id="rId10" Type="http://schemas.openxmlformats.org/officeDocument/2006/relationships/tags" Target="../tags/tag370.xm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383.xml"/><Relationship Id="rId8" Type="http://schemas.openxmlformats.org/officeDocument/2006/relationships/tags" Target="../tags/tag382.xml"/><Relationship Id="rId7" Type="http://schemas.openxmlformats.org/officeDocument/2006/relationships/tags" Target="../tags/tag381.xml"/><Relationship Id="rId6" Type="http://schemas.openxmlformats.org/officeDocument/2006/relationships/tags" Target="../tags/tag380.xml"/><Relationship Id="rId5" Type="http://schemas.openxmlformats.org/officeDocument/2006/relationships/tags" Target="../tags/tag379.xml"/><Relationship Id="rId4" Type="http://schemas.openxmlformats.org/officeDocument/2006/relationships/tags" Target="../tags/tag378.xml"/><Relationship Id="rId3" Type="http://schemas.openxmlformats.org/officeDocument/2006/relationships/tags" Target="../tags/tag377.xml"/><Relationship Id="rId2" Type="http://schemas.openxmlformats.org/officeDocument/2006/relationships/tags" Target="../tags/tag376.xml"/><Relationship Id="rId17" Type="http://schemas.openxmlformats.org/officeDocument/2006/relationships/tags" Target="../tags/tag391.xml"/><Relationship Id="rId16" Type="http://schemas.openxmlformats.org/officeDocument/2006/relationships/tags" Target="../tags/tag390.xml"/><Relationship Id="rId15" Type="http://schemas.openxmlformats.org/officeDocument/2006/relationships/tags" Target="../tags/tag389.xml"/><Relationship Id="rId14" Type="http://schemas.openxmlformats.org/officeDocument/2006/relationships/tags" Target="../tags/tag388.xml"/><Relationship Id="rId13" Type="http://schemas.openxmlformats.org/officeDocument/2006/relationships/tags" Target="../tags/tag387.xml"/><Relationship Id="rId12" Type="http://schemas.openxmlformats.org/officeDocument/2006/relationships/tags" Target="../tags/tag386.xml"/><Relationship Id="rId11" Type="http://schemas.openxmlformats.org/officeDocument/2006/relationships/tags" Target="../tags/tag385.xml"/><Relationship Id="rId10" Type="http://schemas.openxmlformats.org/officeDocument/2006/relationships/tags" Target="../tags/tag384.xm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399.xml"/><Relationship Id="rId8" Type="http://schemas.openxmlformats.org/officeDocument/2006/relationships/tags" Target="../tags/tag398.xml"/><Relationship Id="rId7" Type="http://schemas.openxmlformats.org/officeDocument/2006/relationships/tags" Target="../tags/tag397.xml"/><Relationship Id="rId6" Type="http://schemas.openxmlformats.org/officeDocument/2006/relationships/tags" Target="../tags/tag396.xml"/><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tags" Target="../tags/tag393.xml"/><Relationship Id="rId21" Type="http://schemas.openxmlformats.org/officeDocument/2006/relationships/tags" Target="../tags/tag411.xml"/><Relationship Id="rId20" Type="http://schemas.openxmlformats.org/officeDocument/2006/relationships/tags" Target="../tags/tag410.xml"/><Relationship Id="rId2" Type="http://schemas.openxmlformats.org/officeDocument/2006/relationships/tags" Target="../tags/tag392.xml"/><Relationship Id="rId19" Type="http://schemas.openxmlformats.org/officeDocument/2006/relationships/tags" Target="../tags/tag409.xml"/><Relationship Id="rId18" Type="http://schemas.openxmlformats.org/officeDocument/2006/relationships/tags" Target="../tags/tag408.xml"/><Relationship Id="rId17" Type="http://schemas.openxmlformats.org/officeDocument/2006/relationships/tags" Target="../tags/tag407.xml"/><Relationship Id="rId16" Type="http://schemas.openxmlformats.org/officeDocument/2006/relationships/tags" Target="../tags/tag406.xml"/><Relationship Id="rId15" Type="http://schemas.openxmlformats.org/officeDocument/2006/relationships/tags" Target="../tags/tag405.xml"/><Relationship Id="rId14" Type="http://schemas.openxmlformats.org/officeDocument/2006/relationships/tags" Target="../tags/tag404.xml"/><Relationship Id="rId13" Type="http://schemas.openxmlformats.org/officeDocument/2006/relationships/tags" Target="../tags/tag403.xml"/><Relationship Id="rId12" Type="http://schemas.openxmlformats.org/officeDocument/2006/relationships/tags" Target="../tags/tag402.xml"/><Relationship Id="rId11" Type="http://schemas.openxmlformats.org/officeDocument/2006/relationships/tags" Target="../tags/tag401.xml"/><Relationship Id="rId10" Type="http://schemas.openxmlformats.org/officeDocument/2006/relationships/tags" Target="../tags/tag400.xml"/><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419.xml"/><Relationship Id="rId8" Type="http://schemas.openxmlformats.org/officeDocument/2006/relationships/tags" Target="../tags/tag418.xml"/><Relationship Id="rId7" Type="http://schemas.openxmlformats.org/officeDocument/2006/relationships/tags" Target="../tags/tag417.xml"/><Relationship Id="rId6" Type="http://schemas.openxmlformats.org/officeDocument/2006/relationships/tags" Target="../tags/tag416.xml"/><Relationship Id="rId5" Type="http://schemas.openxmlformats.org/officeDocument/2006/relationships/tags" Target="../tags/tag415.xml"/><Relationship Id="rId4" Type="http://schemas.openxmlformats.org/officeDocument/2006/relationships/tags" Target="../tags/tag414.xml"/><Relationship Id="rId3" Type="http://schemas.openxmlformats.org/officeDocument/2006/relationships/tags" Target="../tags/tag413.xml"/><Relationship Id="rId2" Type="http://schemas.openxmlformats.org/officeDocument/2006/relationships/tags" Target="../tags/tag412.xml"/><Relationship Id="rId17" Type="http://schemas.openxmlformats.org/officeDocument/2006/relationships/tags" Target="../tags/tag427.xml"/><Relationship Id="rId16" Type="http://schemas.openxmlformats.org/officeDocument/2006/relationships/tags" Target="../tags/tag426.xml"/><Relationship Id="rId15" Type="http://schemas.openxmlformats.org/officeDocument/2006/relationships/tags" Target="../tags/tag425.xml"/><Relationship Id="rId14" Type="http://schemas.openxmlformats.org/officeDocument/2006/relationships/tags" Target="../tags/tag424.xml"/><Relationship Id="rId13" Type="http://schemas.openxmlformats.org/officeDocument/2006/relationships/tags" Target="../tags/tag423.xml"/><Relationship Id="rId12" Type="http://schemas.openxmlformats.org/officeDocument/2006/relationships/tags" Target="../tags/tag422.xml"/><Relationship Id="rId11" Type="http://schemas.openxmlformats.org/officeDocument/2006/relationships/tags" Target="../tags/tag421.xml"/><Relationship Id="rId10" Type="http://schemas.openxmlformats.org/officeDocument/2006/relationships/tags" Target="../tags/tag420.xm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435.xml"/><Relationship Id="rId8" Type="http://schemas.openxmlformats.org/officeDocument/2006/relationships/tags" Target="../tags/tag434.xml"/><Relationship Id="rId7" Type="http://schemas.openxmlformats.org/officeDocument/2006/relationships/tags" Target="../tags/tag433.xml"/><Relationship Id="rId6" Type="http://schemas.openxmlformats.org/officeDocument/2006/relationships/tags" Target="../tags/tag432.xml"/><Relationship Id="rId5" Type="http://schemas.openxmlformats.org/officeDocument/2006/relationships/tags" Target="../tags/tag431.xml"/><Relationship Id="rId4" Type="http://schemas.openxmlformats.org/officeDocument/2006/relationships/tags" Target="../tags/tag430.xml"/><Relationship Id="rId3" Type="http://schemas.openxmlformats.org/officeDocument/2006/relationships/tags" Target="../tags/tag429.xml"/><Relationship Id="rId21" Type="http://schemas.openxmlformats.org/officeDocument/2006/relationships/tags" Target="../tags/tag447.xml"/><Relationship Id="rId20" Type="http://schemas.openxmlformats.org/officeDocument/2006/relationships/tags" Target="../tags/tag446.xml"/><Relationship Id="rId2" Type="http://schemas.openxmlformats.org/officeDocument/2006/relationships/tags" Target="../tags/tag428.xml"/><Relationship Id="rId19" Type="http://schemas.openxmlformats.org/officeDocument/2006/relationships/tags" Target="../tags/tag445.xml"/><Relationship Id="rId18" Type="http://schemas.openxmlformats.org/officeDocument/2006/relationships/tags" Target="../tags/tag444.xml"/><Relationship Id="rId17" Type="http://schemas.openxmlformats.org/officeDocument/2006/relationships/tags" Target="../tags/tag443.xml"/><Relationship Id="rId16" Type="http://schemas.openxmlformats.org/officeDocument/2006/relationships/tags" Target="../tags/tag442.xml"/><Relationship Id="rId15" Type="http://schemas.openxmlformats.org/officeDocument/2006/relationships/tags" Target="../tags/tag441.xml"/><Relationship Id="rId14" Type="http://schemas.openxmlformats.org/officeDocument/2006/relationships/tags" Target="../tags/tag440.xml"/><Relationship Id="rId13" Type="http://schemas.openxmlformats.org/officeDocument/2006/relationships/tags" Target="../tags/tag439.xml"/><Relationship Id="rId12" Type="http://schemas.openxmlformats.org/officeDocument/2006/relationships/tags" Target="../tags/tag438.xml"/><Relationship Id="rId11" Type="http://schemas.openxmlformats.org/officeDocument/2006/relationships/tags" Target="../tags/tag437.xml"/><Relationship Id="rId10" Type="http://schemas.openxmlformats.org/officeDocument/2006/relationships/tags" Target="../tags/tag436.xml"/><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455.xml"/><Relationship Id="rId8" Type="http://schemas.openxmlformats.org/officeDocument/2006/relationships/tags" Target="../tags/tag454.xml"/><Relationship Id="rId7" Type="http://schemas.openxmlformats.org/officeDocument/2006/relationships/tags" Target="../tags/tag453.xml"/><Relationship Id="rId6" Type="http://schemas.openxmlformats.org/officeDocument/2006/relationships/tags" Target="../tags/tag452.xml"/><Relationship Id="rId5" Type="http://schemas.openxmlformats.org/officeDocument/2006/relationships/tags" Target="../tags/tag451.xml"/><Relationship Id="rId4" Type="http://schemas.openxmlformats.org/officeDocument/2006/relationships/tags" Target="../tags/tag450.xml"/><Relationship Id="rId3" Type="http://schemas.openxmlformats.org/officeDocument/2006/relationships/tags" Target="../tags/tag449.xml"/><Relationship Id="rId2" Type="http://schemas.openxmlformats.org/officeDocument/2006/relationships/tags" Target="../tags/tag448.xml"/><Relationship Id="rId18" Type="http://schemas.openxmlformats.org/officeDocument/2006/relationships/tags" Target="../tags/tag464.xml"/><Relationship Id="rId17" Type="http://schemas.openxmlformats.org/officeDocument/2006/relationships/tags" Target="../tags/tag463.xml"/><Relationship Id="rId16" Type="http://schemas.openxmlformats.org/officeDocument/2006/relationships/tags" Target="../tags/tag462.xml"/><Relationship Id="rId15" Type="http://schemas.openxmlformats.org/officeDocument/2006/relationships/tags" Target="../tags/tag461.xml"/><Relationship Id="rId14" Type="http://schemas.openxmlformats.org/officeDocument/2006/relationships/tags" Target="../tags/tag460.xml"/><Relationship Id="rId13" Type="http://schemas.openxmlformats.org/officeDocument/2006/relationships/tags" Target="../tags/tag459.xml"/><Relationship Id="rId12" Type="http://schemas.openxmlformats.org/officeDocument/2006/relationships/tags" Target="../tags/tag458.xml"/><Relationship Id="rId11" Type="http://schemas.openxmlformats.org/officeDocument/2006/relationships/tags" Target="../tags/tag457.xml"/><Relationship Id="rId10" Type="http://schemas.openxmlformats.org/officeDocument/2006/relationships/tags" Target="../tags/tag456.xml"/><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472.xml"/><Relationship Id="rId8" Type="http://schemas.openxmlformats.org/officeDocument/2006/relationships/tags" Target="../tags/tag471.xml"/><Relationship Id="rId7" Type="http://schemas.openxmlformats.org/officeDocument/2006/relationships/tags" Target="../tags/tag470.xml"/><Relationship Id="rId6" Type="http://schemas.openxmlformats.org/officeDocument/2006/relationships/tags" Target="../tags/tag469.xml"/><Relationship Id="rId5" Type="http://schemas.openxmlformats.org/officeDocument/2006/relationships/tags" Target="../tags/tag468.xml"/><Relationship Id="rId4" Type="http://schemas.openxmlformats.org/officeDocument/2006/relationships/tags" Target="../tags/tag467.xml"/><Relationship Id="rId3" Type="http://schemas.openxmlformats.org/officeDocument/2006/relationships/tags" Target="../tags/tag466.xml"/><Relationship Id="rId2" Type="http://schemas.openxmlformats.org/officeDocument/2006/relationships/tags" Target="../tags/tag465.xml"/><Relationship Id="rId12" Type="http://schemas.openxmlformats.org/officeDocument/2006/relationships/tags" Target="../tags/tag475.xml"/><Relationship Id="rId11" Type="http://schemas.openxmlformats.org/officeDocument/2006/relationships/tags" Target="../tags/tag474.xml"/><Relationship Id="rId10" Type="http://schemas.openxmlformats.org/officeDocument/2006/relationships/tags" Target="../tags/tag473.xml"/><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483.xml"/><Relationship Id="rId8" Type="http://schemas.openxmlformats.org/officeDocument/2006/relationships/tags" Target="../tags/tag482.xml"/><Relationship Id="rId7" Type="http://schemas.openxmlformats.org/officeDocument/2006/relationships/tags" Target="../tags/tag481.xml"/><Relationship Id="rId6" Type="http://schemas.openxmlformats.org/officeDocument/2006/relationships/tags" Target="../tags/tag480.xml"/><Relationship Id="rId5" Type="http://schemas.openxmlformats.org/officeDocument/2006/relationships/tags" Target="../tags/tag479.xml"/><Relationship Id="rId4" Type="http://schemas.openxmlformats.org/officeDocument/2006/relationships/tags" Target="../tags/tag478.xml"/><Relationship Id="rId3" Type="http://schemas.openxmlformats.org/officeDocument/2006/relationships/tags" Target="../tags/tag477.xml"/><Relationship Id="rId2" Type="http://schemas.openxmlformats.org/officeDocument/2006/relationships/tags" Target="../tags/tag476.xml"/><Relationship Id="rId17" Type="http://schemas.openxmlformats.org/officeDocument/2006/relationships/tags" Target="../tags/tag491.xml"/><Relationship Id="rId16" Type="http://schemas.openxmlformats.org/officeDocument/2006/relationships/tags" Target="../tags/tag490.xml"/><Relationship Id="rId15" Type="http://schemas.openxmlformats.org/officeDocument/2006/relationships/tags" Target="../tags/tag489.xml"/><Relationship Id="rId14" Type="http://schemas.openxmlformats.org/officeDocument/2006/relationships/tags" Target="../tags/tag488.xml"/><Relationship Id="rId13" Type="http://schemas.openxmlformats.org/officeDocument/2006/relationships/tags" Target="../tags/tag487.xml"/><Relationship Id="rId12" Type="http://schemas.openxmlformats.org/officeDocument/2006/relationships/tags" Target="../tags/tag486.xml"/><Relationship Id="rId11" Type="http://schemas.openxmlformats.org/officeDocument/2006/relationships/tags" Target="../tags/tag485.xml"/><Relationship Id="rId10" Type="http://schemas.openxmlformats.org/officeDocument/2006/relationships/tags" Target="../tags/tag484.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499.xml"/><Relationship Id="rId8" Type="http://schemas.openxmlformats.org/officeDocument/2006/relationships/tags" Target="../tags/tag498.xml"/><Relationship Id="rId7" Type="http://schemas.openxmlformats.org/officeDocument/2006/relationships/tags" Target="../tags/tag497.xml"/><Relationship Id="rId6" Type="http://schemas.openxmlformats.org/officeDocument/2006/relationships/tags" Target="../tags/tag496.xml"/><Relationship Id="rId5" Type="http://schemas.openxmlformats.org/officeDocument/2006/relationships/tags" Target="../tags/tag495.xml"/><Relationship Id="rId4" Type="http://schemas.openxmlformats.org/officeDocument/2006/relationships/tags" Target="../tags/tag494.xml"/><Relationship Id="rId3" Type="http://schemas.openxmlformats.org/officeDocument/2006/relationships/tags" Target="../tags/tag493.xml"/><Relationship Id="rId2" Type="http://schemas.openxmlformats.org/officeDocument/2006/relationships/tags" Target="../tags/tag492.xml"/><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507.xml"/><Relationship Id="rId8" Type="http://schemas.openxmlformats.org/officeDocument/2006/relationships/tags" Target="../tags/tag506.xml"/><Relationship Id="rId7" Type="http://schemas.openxmlformats.org/officeDocument/2006/relationships/tags" Target="../tags/tag505.xml"/><Relationship Id="rId6" Type="http://schemas.openxmlformats.org/officeDocument/2006/relationships/tags" Target="../tags/tag504.xml"/><Relationship Id="rId5" Type="http://schemas.openxmlformats.org/officeDocument/2006/relationships/tags" Target="../tags/tag503.xml"/><Relationship Id="rId4" Type="http://schemas.openxmlformats.org/officeDocument/2006/relationships/tags" Target="../tags/tag502.xml"/><Relationship Id="rId3" Type="http://schemas.openxmlformats.org/officeDocument/2006/relationships/tags" Target="../tags/tag501.xml"/><Relationship Id="rId2" Type="http://schemas.openxmlformats.org/officeDocument/2006/relationships/tags" Target="../tags/tag500.xm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515.xml"/><Relationship Id="rId8" Type="http://schemas.openxmlformats.org/officeDocument/2006/relationships/tags" Target="../tags/tag514.xml"/><Relationship Id="rId7" Type="http://schemas.openxmlformats.org/officeDocument/2006/relationships/tags" Target="../tags/tag513.xml"/><Relationship Id="rId6" Type="http://schemas.openxmlformats.org/officeDocument/2006/relationships/tags" Target="../tags/tag512.xml"/><Relationship Id="rId5" Type="http://schemas.openxmlformats.org/officeDocument/2006/relationships/tags" Target="../tags/tag511.xml"/><Relationship Id="rId4" Type="http://schemas.openxmlformats.org/officeDocument/2006/relationships/tags" Target="../tags/tag510.xml"/><Relationship Id="rId3" Type="http://schemas.openxmlformats.org/officeDocument/2006/relationships/tags" Target="../tags/tag509.xml"/><Relationship Id="rId2" Type="http://schemas.openxmlformats.org/officeDocument/2006/relationships/tags" Target="../tags/tag508.xml"/><Relationship Id="rId18" Type="http://schemas.openxmlformats.org/officeDocument/2006/relationships/tags" Target="../tags/tag524.xml"/><Relationship Id="rId17" Type="http://schemas.openxmlformats.org/officeDocument/2006/relationships/tags" Target="../tags/tag523.xml"/><Relationship Id="rId16" Type="http://schemas.openxmlformats.org/officeDocument/2006/relationships/tags" Target="../tags/tag522.xml"/><Relationship Id="rId15" Type="http://schemas.openxmlformats.org/officeDocument/2006/relationships/tags" Target="../tags/tag521.xml"/><Relationship Id="rId14" Type="http://schemas.openxmlformats.org/officeDocument/2006/relationships/tags" Target="../tags/tag520.xml"/><Relationship Id="rId13" Type="http://schemas.openxmlformats.org/officeDocument/2006/relationships/tags" Target="../tags/tag519.xml"/><Relationship Id="rId12" Type="http://schemas.openxmlformats.org/officeDocument/2006/relationships/tags" Target="../tags/tag518.xml"/><Relationship Id="rId11" Type="http://schemas.openxmlformats.org/officeDocument/2006/relationships/tags" Target="../tags/tag517.xml"/><Relationship Id="rId10" Type="http://schemas.openxmlformats.org/officeDocument/2006/relationships/tags" Target="../tags/tag516.xm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532.xml"/><Relationship Id="rId8" Type="http://schemas.openxmlformats.org/officeDocument/2006/relationships/tags" Target="../tags/tag531.xml"/><Relationship Id="rId7" Type="http://schemas.openxmlformats.org/officeDocument/2006/relationships/tags" Target="../tags/tag530.xml"/><Relationship Id="rId6" Type="http://schemas.openxmlformats.org/officeDocument/2006/relationships/tags" Target="../tags/tag529.xml"/><Relationship Id="rId5" Type="http://schemas.openxmlformats.org/officeDocument/2006/relationships/tags" Target="../tags/tag528.xml"/><Relationship Id="rId4" Type="http://schemas.openxmlformats.org/officeDocument/2006/relationships/tags" Target="../tags/tag527.xml"/><Relationship Id="rId3" Type="http://schemas.openxmlformats.org/officeDocument/2006/relationships/tags" Target="../tags/tag526.xml"/><Relationship Id="rId2" Type="http://schemas.openxmlformats.org/officeDocument/2006/relationships/tags" Target="../tags/tag525.xml"/><Relationship Id="rId17" Type="http://schemas.openxmlformats.org/officeDocument/2006/relationships/tags" Target="../tags/tag540.xml"/><Relationship Id="rId16" Type="http://schemas.openxmlformats.org/officeDocument/2006/relationships/tags" Target="../tags/tag539.xml"/><Relationship Id="rId15" Type="http://schemas.openxmlformats.org/officeDocument/2006/relationships/tags" Target="../tags/tag538.xml"/><Relationship Id="rId14" Type="http://schemas.openxmlformats.org/officeDocument/2006/relationships/tags" Target="../tags/tag537.xml"/><Relationship Id="rId13" Type="http://schemas.openxmlformats.org/officeDocument/2006/relationships/tags" Target="../tags/tag536.xml"/><Relationship Id="rId12" Type="http://schemas.openxmlformats.org/officeDocument/2006/relationships/tags" Target="../tags/tag535.xml"/><Relationship Id="rId11" Type="http://schemas.openxmlformats.org/officeDocument/2006/relationships/tags" Target="../tags/tag534.xml"/><Relationship Id="rId10" Type="http://schemas.openxmlformats.org/officeDocument/2006/relationships/tags" Target="../tags/tag533.xml"/><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548.xml"/><Relationship Id="rId8" Type="http://schemas.openxmlformats.org/officeDocument/2006/relationships/tags" Target="../tags/tag547.xml"/><Relationship Id="rId7" Type="http://schemas.openxmlformats.org/officeDocument/2006/relationships/tags" Target="../tags/tag546.xml"/><Relationship Id="rId6" Type="http://schemas.openxmlformats.org/officeDocument/2006/relationships/tags" Target="../tags/tag545.xml"/><Relationship Id="rId5" Type="http://schemas.openxmlformats.org/officeDocument/2006/relationships/tags" Target="../tags/tag544.xml"/><Relationship Id="rId4" Type="http://schemas.openxmlformats.org/officeDocument/2006/relationships/tags" Target="../tags/tag543.xml"/><Relationship Id="rId3" Type="http://schemas.openxmlformats.org/officeDocument/2006/relationships/tags" Target="../tags/tag542.xml"/><Relationship Id="rId2" Type="http://schemas.openxmlformats.org/officeDocument/2006/relationships/tags" Target="../tags/tag541.xml"/><Relationship Id="rId18" Type="http://schemas.openxmlformats.org/officeDocument/2006/relationships/tags" Target="../tags/tag557.xml"/><Relationship Id="rId17" Type="http://schemas.openxmlformats.org/officeDocument/2006/relationships/tags" Target="../tags/tag556.xml"/><Relationship Id="rId16" Type="http://schemas.openxmlformats.org/officeDocument/2006/relationships/tags" Target="../tags/tag555.xml"/><Relationship Id="rId15" Type="http://schemas.openxmlformats.org/officeDocument/2006/relationships/tags" Target="../tags/tag554.xml"/><Relationship Id="rId14" Type="http://schemas.openxmlformats.org/officeDocument/2006/relationships/tags" Target="../tags/tag553.xml"/><Relationship Id="rId13" Type="http://schemas.openxmlformats.org/officeDocument/2006/relationships/tags" Target="../tags/tag552.xml"/><Relationship Id="rId12" Type="http://schemas.openxmlformats.org/officeDocument/2006/relationships/tags" Target="../tags/tag551.xml"/><Relationship Id="rId11" Type="http://schemas.openxmlformats.org/officeDocument/2006/relationships/tags" Target="../tags/tag550.xml"/><Relationship Id="rId10" Type="http://schemas.openxmlformats.org/officeDocument/2006/relationships/tags" Target="../tags/tag549.xm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565.xml"/><Relationship Id="rId8" Type="http://schemas.openxmlformats.org/officeDocument/2006/relationships/tags" Target="../tags/tag564.xml"/><Relationship Id="rId7" Type="http://schemas.openxmlformats.org/officeDocument/2006/relationships/tags" Target="../tags/tag563.xml"/><Relationship Id="rId6" Type="http://schemas.openxmlformats.org/officeDocument/2006/relationships/tags" Target="../tags/tag562.xml"/><Relationship Id="rId5" Type="http://schemas.openxmlformats.org/officeDocument/2006/relationships/tags" Target="../tags/tag561.xml"/><Relationship Id="rId4" Type="http://schemas.openxmlformats.org/officeDocument/2006/relationships/tags" Target="../tags/tag560.xml"/><Relationship Id="rId3" Type="http://schemas.openxmlformats.org/officeDocument/2006/relationships/tags" Target="../tags/tag559.xml"/><Relationship Id="rId25" Type="http://schemas.openxmlformats.org/officeDocument/2006/relationships/tags" Target="../tags/tag581.xml"/><Relationship Id="rId24" Type="http://schemas.openxmlformats.org/officeDocument/2006/relationships/tags" Target="../tags/tag580.xml"/><Relationship Id="rId23" Type="http://schemas.openxmlformats.org/officeDocument/2006/relationships/tags" Target="../tags/tag579.xml"/><Relationship Id="rId22" Type="http://schemas.openxmlformats.org/officeDocument/2006/relationships/tags" Target="../tags/tag578.xml"/><Relationship Id="rId21" Type="http://schemas.openxmlformats.org/officeDocument/2006/relationships/tags" Target="../tags/tag577.xml"/><Relationship Id="rId20" Type="http://schemas.openxmlformats.org/officeDocument/2006/relationships/tags" Target="../tags/tag576.xml"/><Relationship Id="rId2" Type="http://schemas.openxmlformats.org/officeDocument/2006/relationships/tags" Target="../tags/tag558.xml"/><Relationship Id="rId19" Type="http://schemas.openxmlformats.org/officeDocument/2006/relationships/tags" Target="../tags/tag575.xml"/><Relationship Id="rId18" Type="http://schemas.openxmlformats.org/officeDocument/2006/relationships/tags" Target="../tags/tag574.xml"/><Relationship Id="rId17" Type="http://schemas.openxmlformats.org/officeDocument/2006/relationships/tags" Target="../tags/tag573.xml"/><Relationship Id="rId16" Type="http://schemas.openxmlformats.org/officeDocument/2006/relationships/tags" Target="../tags/tag572.xml"/><Relationship Id="rId15" Type="http://schemas.openxmlformats.org/officeDocument/2006/relationships/tags" Target="../tags/tag571.xml"/><Relationship Id="rId14" Type="http://schemas.openxmlformats.org/officeDocument/2006/relationships/tags" Target="../tags/tag570.xml"/><Relationship Id="rId13" Type="http://schemas.openxmlformats.org/officeDocument/2006/relationships/tags" Target="../tags/tag569.xml"/><Relationship Id="rId12" Type="http://schemas.openxmlformats.org/officeDocument/2006/relationships/tags" Target="../tags/tag568.xml"/><Relationship Id="rId11" Type="http://schemas.openxmlformats.org/officeDocument/2006/relationships/tags" Target="../tags/tag567.xml"/><Relationship Id="rId10" Type="http://schemas.openxmlformats.org/officeDocument/2006/relationships/tags" Target="../tags/tag566.xml"/><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589.xml"/><Relationship Id="rId8" Type="http://schemas.openxmlformats.org/officeDocument/2006/relationships/tags" Target="../tags/tag588.xml"/><Relationship Id="rId7" Type="http://schemas.openxmlformats.org/officeDocument/2006/relationships/tags" Target="../tags/tag587.xml"/><Relationship Id="rId6" Type="http://schemas.openxmlformats.org/officeDocument/2006/relationships/tags" Target="../tags/tag586.xml"/><Relationship Id="rId5" Type="http://schemas.openxmlformats.org/officeDocument/2006/relationships/tags" Target="../tags/tag585.xml"/><Relationship Id="rId4" Type="http://schemas.openxmlformats.org/officeDocument/2006/relationships/tags" Target="../tags/tag584.xml"/><Relationship Id="rId3" Type="http://schemas.openxmlformats.org/officeDocument/2006/relationships/tags" Target="../tags/tag583.xml"/><Relationship Id="rId2" Type="http://schemas.openxmlformats.org/officeDocument/2006/relationships/tags" Target="../tags/tag582.xml"/><Relationship Id="rId15" Type="http://schemas.openxmlformats.org/officeDocument/2006/relationships/tags" Target="../tags/tag595.xml"/><Relationship Id="rId14" Type="http://schemas.openxmlformats.org/officeDocument/2006/relationships/tags" Target="../tags/tag594.xml"/><Relationship Id="rId13" Type="http://schemas.openxmlformats.org/officeDocument/2006/relationships/tags" Target="../tags/tag593.xml"/><Relationship Id="rId12" Type="http://schemas.openxmlformats.org/officeDocument/2006/relationships/tags" Target="../tags/tag592.xml"/><Relationship Id="rId11" Type="http://schemas.openxmlformats.org/officeDocument/2006/relationships/tags" Target="../tags/tag591.xml"/><Relationship Id="rId10" Type="http://schemas.openxmlformats.org/officeDocument/2006/relationships/tags" Target="../tags/tag590.xml"/><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603.xml"/><Relationship Id="rId8" Type="http://schemas.openxmlformats.org/officeDocument/2006/relationships/tags" Target="../tags/tag602.xml"/><Relationship Id="rId7" Type="http://schemas.openxmlformats.org/officeDocument/2006/relationships/tags" Target="../tags/tag601.xml"/><Relationship Id="rId6" Type="http://schemas.openxmlformats.org/officeDocument/2006/relationships/tags" Target="../tags/tag600.xml"/><Relationship Id="rId5" Type="http://schemas.openxmlformats.org/officeDocument/2006/relationships/tags" Target="../tags/tag599.xml"/><Relationship Id="rId4" Type="http://schemas.openxmlformats.org/officeDocument/2006/relationships/tags" Target="../tags/tag598.xml"/><Relationship Id="rId3" Type="http://schemas.openxmlformats.org/officeDocument/2006/relationships/tags" Target="../tags/tag597.xml"/><Relationship Id="rId2" Type="http://schemas.openxmlformats.org/officeDocument/2006/relationships/tags" Target="../tags/tag596.xml"/><Relationship Id="rId17" Type="http://schemas.openxmlformats.org/officeDocument/2006/relationships/tags" Target="../tags/tag611.xml"/><Relationship Id="rId16" Type="http://schemas.openxmlformats.org/officeDocument/2006/relationships/tags" Target="../tags/tag610.xml"/><Relationship Id="rId15" Type="http://schemas.openxmlformats.org/officeDocument/2006/relationships/tags" Target="../tags/tag609.xml"/><Relationship Id="rId14" Type="http://schemas.openxmlformats.org/officeDocument/2006/relationships/tags" Target="../tags/tag608.xml"/><Relationship Id="rId13" Type="http://schemas.openxmlformats.org/officeDocument/2006/relationships/tags" Target="../tags/tag607.xml"/><Relationship Id="rId12" Type="http://schemas.openxmlformats.org/officeDocument/2006/relationships/tags" Target="../tags/tag606.xml"/><Relationship Id="rId11" Type="http://schemas.openxmlformats.org/officeDocument/2006/relationships/tags" Target="../tags/tag605.xml"/><Relationship Id="rId10" Type="http://schemas.openxmlformats.org/officeDocument/2006/relationships/tags" Target="../tags/tag604.xml"/><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619.xml"/><Relationship Id="rId8" Type="http://schemas.openxmlformats.org/officeDocument/2006/relationships/tags" Target="../tags/tag618.xml"/><Relationship Id="rId7" Type="http://schemas.openxmlformats.org/officeDocument/2006/relationships/tags" Target="../tags/tag617.xml"/><Relationship Id="rId6" Type="http://schemas.openxmlformats.org/officeDocument/2006/relationships/tags" Target="../tags/tag616.xml"/><Relationship Id="rId5" Type="http://schemas.openxmlformats.org/officeDocument/2006/relationships/tags" Target="../tags/tag615.xml"/><Relationship Id="rId4" Type="http://schemas.openxmlformats.org/officeDocument/2006/relationships/tags" Target="../tags/tag614.xml"/><Relationship Id="rId3" Type="http://schemas.openxmlformats.org/officeDocument/2006/relationships/tags" Target="../tags/tag613.xml"/><Relationship Id="rId2" Type="http://schemas.openxmlformats.org/officeDocument/2006/relationships/tags" Target="../tags/tag612.xml"/><Relationship Id="rId15" Type="http://schemas.openxmlformats.org/officeDocument/2006/relationships/tags" Target="../tags/tag625.xml"/><Relationship Id="rId14" Type="http://schemas.openxmlformats.org/officeDocument/2006/relationships/tags" Target="../tags/tag624.xml"/><Relationship Id="rId13" Type="http://schemas.openxmlformats.org/officeDocument/2006/relationships/tags" Target="../tags/tag623.xml"/><Relationship Id="rId12" Type="http://schemas.openxmlformats.org/officeDocument/2006/relationships/tags" Target="../tags/tag622.xml"/><Relationship Id="rId11" Type="http://schemas.openxmlformats.org/officeDocument/2006/relationships/tags" Target="../tags/tag621.xml"/><Relationship Id="rId10" Type="http://schemas.openxmlformats.org/officeDocument/2006/relationships/tags" Target="../tags/tag620.xml"/><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633.xml"/><Relationship Id="rId8" Type="http://schemas.openxmlformats.org/officeDocument/2006/relationships/tags" Target="../tags/tag632.xml"/><Relationship Id="rId7" Type="http://schemas.openxmlformats.org/officeDocument/2006/relationships/tags" Target="../tags/tag631.xml"/><Relationship Id="rId6" Type="http://schemas.openxmlformats.org/officeDocument/2006/relationships/tags" Target="../tags/tag630.xml"/><Relationship Id="rId5" Type="http://schemas.openxmlformats.org/officeDocument/2006/relationships/tags" Target="../tags/tag629.xml"/><Relationship Id="rId4" Type="http://schemas.openxmlformats.org/officeDocument/2006/relationships/tags" Target="../tags/tag628.xml"/><Relationship Id="rId3" Type="http://schemas.openxmlformats.org/officeDocument/2006/relationships/tags" Target="../tags/tag627.xml"/><Relationship Id="rId2" Type="http://schemas.openxmlformats.org/officeDocument/2006/relationships/tags" Target="../tags/tag626.xml"/><Relationship Id="rId12" Type="http://schemas.openxmlformats.org/officeDocument/2006/relationships/tags" Target="../tags/tag636.xml"/><Relationship Id="rId11" Type="http://schemas.openxmlformats.org/officeDocument/2006/relationships/tags" Target="../tags/tag635.xml"/><Relationship Id="rId10" Type="http://schemas.openxmlformats.org/officeDocument/2006/relationships/tags" Target="../tags/tag634.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644.xml"/><Relationship Id="rId8" Type="http://schemas.openxmlformats.org/officeDocument/2006/relationships/tags" Target="../tags/tag643.xml"/><Relationship Id="rId7" Type="http://schemas.openxmlformats.org/officeDocument/2006/relationships/tags" Target="../tags/tag642.xml"/><Relationship Id="rId6" Type="http://schemas.openxmlformats.org/officeDocument/2006/relationships/tags" Target="../tags/tag641.xml"/><Relationship Id="rId5" Type="http://schemas.openxmlformats.org/officeDocument/2006/relationships/tags" Target="../tags/tag640.xml"/><Relationship Id="rId4" Type="http://schemas.openxmlformats.org/officeDocument/2006/relationships/tags" Target="../tags/tag639.xml"/><Relationship Id="rId3" Type="http://schemas.openxmlformats.org/officeDocument/2006/relationships/tags" Target="../tags/tag638.xml"/><Relationship Id="rId2" Type="http://schemas.openxmlformats.org/officeDocument/2006/relationships/tags" Target="../tags/tag637.xml"/><Relationship Id="rId11" Type="http://schemas.openxmlformats.org/officeDocument/2006/relationships/tags" Target="../tags/tag646.xml"/><Relationship Id="rId10" Type="http://schemas.openxmlformats.org/officeDocument/2006/relationships/tags" Target="../tags/tag645.xm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654.xml"/><Relationship Id="rId8" Type="http://schemas.openxmlformats.org/officeDocument/2006/relationships/tags" Target="../tags/tag653.xml"/><Relationship Id="rId7" Type="http://schemas.openxmlformats.org/officeDocument/2006/relationships/tags" Target="../tags/tag652.xml"/><Relationship Id="rId6" Type="http://schemas.openxmlformats.org/officeDocument/2006/relationships/tags" Target="../tags/tag651.xml"/><Relationship Id="rId5" Type="http://schemas.openxmlformats.org/officeDocument/2006/relationships/tags" Target="../tags/tag650.xml"/><Relationship Id="rId4" Type="http://schemas.openxmlformats.org/officeDocument/2006/relationships/tags" Target="../tags/tag649.xml"/><Relationship Id="rId3" Type="http://schemas.openxmlformats.org/officeDocument/2006/relationships/tags" Target="../tags/tag648.xml"/><Relationship Id="rId2" Type="http://schemas.openxmlformats.org/officeDocument/2006/relationships/tags" Target="../tags/tag647.xml"/><Relationship Id="rId14" Type="http://schemas.openxmlformats.org/officeDocument/2006/relationships/tags" Target="../tags/tag659.xml"/><Relationship Id="rId13" Type="http://schemas.openxmlformats.org/officeDocument/2006/relationships/tags" Target="../tags/tag658.xml"/><Relationship Id="rId12" Type="http://schemas.openxmlformats.org/officeDocument/2006/relationships/tags" Target="../tags/tag657.xml"/><Relationship Id="rId11" Type="http://schemas.openxmlformats.org/officeDocument/2006/relationships/tags" Target="../tags/tag656.xml"/><Relationship Id="rId10" Type="http://schemas.openxmlformats.org/officeDocument/2006/relationships/tags" Target="../tags/tag655.xm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667.xml"/><Relationship Id="rId8" Type="http://schemas.openxmlformats.org/officeDocument/2006/relationships/tags" Target="../tags/tag666.xml"/><Relationship Id="rId7" Type="http://schemas.openxmlformats.org/officeDocument/2006/relationships/tags" Target="../tags/tag665.xml"/><Relationship Id="rId6" Type="http://schemas.openxmlformats.org/officeDocument/2006/relationships/tags" Target="../tags/tag664.xml"/><Relationship Id="rId5" Type="http://schemas.openxmlformats.org/officeDocument/2006/relationships/tags" Target="../tags/tag663.xml"/><Relationship Id="rId4" Type="http://schemas.openxmlformats.org/officeDocument/2006/relationships/tags" Target="../tags/tag662.xml"/><Relationship Id="rId3" Type="http://schemas.openxmlformats.org/officeDocument/2006/relationships/tags" Target="../tags/tag661.xml"/><Relationship Id="rId2" Type="http://schemas.openxmlformats.org/officeDocument/2006/relationships/tags" Target="../tags/tag660.xml"/><Relationship Id="rId14" Type="http://schemas.openxmlformats.org/officeDocument/2006/relationships/tags" Target="../tags/tag672.xml"/><Relationship Id="rId13" Type="http://schemas.openxmlformats.org/officeDocument/2006/relationships/tags" Target="../tags/tag671.xml"/><Relationship Id="rId12" Type="http://schemas.openxmlformats.org/officeDocument/2006/relationships/tags" Target="../tags/tag670.xml"/><Relationship Id="rId11" Type="http://schemas.openxmlformats.org/officeDocument/2006/relationships/tags" Target="../tags/tag669.xml"/><Relationship Id="rId10" Type="http://schemas.openxmlformats.org/officeDocument/2006/relationships/tags" Target="../tags/tag668.xml"/><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680.xml"/><Relationship Id="rId8" Type="http://schemas.openxmlformats.org/officeDocument/2006/relationships/tags" Target="../tags/tag679.xml"/><Relationship Id="rId7" Type="http://schemas.openxmlformats.org/officeDocument/2006/relationships/tags" Target="../tags/tag678.xml"/><Relationship Id="rId6" Type="http://schemas.openxmlformats.org/officeDocument/2006/relationships/tags" Target="../tags/tag677.xml"/><Relationship Id="rId5" Type="http://schemas.openxmlformats.org/officeDocument/2006/relationships/tags" Target="../tags/tag676.xml"/><Relationship Id="rId4" Type="http://schemas.openxmlformats.org/officeDocument/2006/relationships/tags" Target="../tags/tag675.xml"/><Relationship Id="rId3" Type="http://schemas.openxmlformats.org/officeDocument/2006/relationships/tags" Target="../tags/tag674.xml"/><Relationship Id="rId2" Type="http://schemas.openxmlformats.org/officeDocument/2006/relationships/tags" Target="../tags/tag673.xml"/><Relationship Id="rId15" Type="http://schemas.openxmlformats.org/officeDocument/2006/relationships/tags" Target="../tags/tag686.xml"/><Relationship Id="rId14" Type="http://schemas.openxmlformats.org/officeDocument/2006/relationships/tags" Target="../tags/tag685.xml"/><Relationship Id="rId13" Type="http://schemas.openxmlformats.org/officeDocument/2006/relationships/tags" Target="../tags/tag684.xml"/><Relationship Id="rId12" Type="http://schemas.openxmlformats.org/officeDocument/2006/relationships/tags" Target="../tags/tag683.xml"/><Relationship Id="rId11" Type="http://schemas.openxmlformats.org/officeDocument/2006/relationships/tags" Target="../tags/tag682.xml"/><Relationship Id="rId10" Type="http://schemas.openxmlformats.org/officeDocument/2006/relationships/tags" Target="../tags/tag681.xml"/><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694.xml"/><Relationship Id="rId8" Type="http://schemas.openxmlformats.org/officeDocument/2006/relationships/tags" Target="../tags/tag693.xml"/><Relationship Id="rId7" Type="http://schemas.openxmlformats.org/officeDocument/2006/relationships/tags" Target="../tags/tag692.xml"/><Relationship Id="rId6" Type="http://schemas.openxmlformats.org/officeDocument/2006/relationships/tags" Target="../tags/tag691.xml"/><Relationship Id="rId5" Type="http://schemas.openxmlformats.org/officeDocument/2006/relationships/tags" Target="../tags/tag690.xml"/><Relationship Id="rId4" Type="http://schemas.openxmlformats.org/officeDocument/2006/relationships/tags" Target="../tags/tag689.xml"/><Relationship Id="rId3" Type="http://schemas.openxmlformats.org/officeDocument/2006/relationships/tags" Target="../tags/tag688.xml"/><Relationship Id="rId2" Type="http://schemas.openxmlformats.org/officeDocument/2006/relationships/tags" Target="../tags/tag687.xml"/><Relationship Id="rId14" Type="http://schemas.openxmlformats.org/officeDocument/2006/relationships/tags" Target="../tags/tag699.xml"/><Relationship Id="rId13" Type="http://schemas.openxmlformats.org/officeDocument/2006/relationships/tags" Target="../tags/tag698.xml"/><Relationship Id="rId12" Type="http://schemas.openxmlformats.org/officeDocument/2006/relationships/tags" Target="../tags/tag697.xml"/><Relationship Id="rId11" Type="http://schemas.openxmlformats.org/officeDocument/2006/relationships/tags" Target="../tags/tag696.xml"/><Relationship Id="rId10" Type="http://schemas.openxmlformats.org/officeDocument/2006/relationships/tags" Target="../tags/tag695.xml"/><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707.xml"/><Relationship Id="rId8" Type="http://schemas.openxmlformats.org/officeDocument/2006/relationships/tags" Target="../tags/tag706.xml"/><Relationship Id="rId7" Type="http://schemas.openxmlformats.org/officeDocument/2006/relationships/tags" Target="../tags/tag705.xml"/><Relationship Id="rId6" Type="http://schemas.openxmlformats.org/officeDocument/2006/relationships/tags" Target="../tags/tag704.xml"/><Relationship Id="rId5" Type="http://schemas.openxmlformats.org/officeDocument/2006/relationships/tags" Target="../tags/tag703.xml"/><Relationship Id="rId4" Type="http://schemas.openxmlformats.org/officeDocument/2006/relationships/tags" Target="../tags/tag702.xml"/><Relationship Id="rId3" Type="http://schemas.openxmlformats.org/officeDocument/2006/relationships/tags" Target="../tags/tag701.xml"/><Relationship Id="rId21" Type="http://schemas.openxmlformats.org/officeDocument/2006/relationships/tags" Target="../tags/tag719.xml"/><Relationship Id="rId20" Type="http://schemas.openxmlformats.org/officeDocument/2006/relationships/tags" Target="../tags/tag718.xml"/><Relationship Id="rId2" Type="http://schemas.openxmlformats.org/officeDocument/2006/relationships/tags" Target="../tags/tag700.xml"/><Relationship Id="rId19" Type="http://schemas.openxmlformats.org/officeDocument/2006/relationships/tags" Target="../tags/tag717.xml"/><Relationship Id="rId18" Type="http://schemas.openxmlformats.org/officeDocument/2006/relationships/tags" Target="../tags/tag716.xml"/><Relationship Id="rId17" Type="http://schemas.openxmlformats.org/officeDocument/2006/relationships/tags" Target="../tags/tag715.xml"/><Relationship Id="rId16" Type="http://schemas.openxmlformats.org/officeDocument/2006/relationships/tags" Target="../tags/tag714.xml"/><Relationship Id="rId15" Type="http://schemas.openxmlformats.org/officeDocument/2006/relationships/tags" Target="../tags/tag713.xml"/><Relationship Id="rId14" Type="http://schemas.openxmlformats.org/officeDocument/2006/relationships/tags" Target="../tags/tag712.xml"/><Relationship Id="rId13" Type="http://schemas.openxmlformats.org/officeDocument/2006/relationships/tags" Target="../tags/tag711.xml"/><Relationship Id="rId12" Type="http://schemas.openxmlformats.org/officeDocument/2006/relationships/tags" Target="../tags/tag710.xml"/><Relationship Id="rId11" Type="http://schemas.openxmlformats.org/officeDocument/2006/relationships/tags" Target="../tags/tag709.xml"/><Relationship Id="rId10" Type="http://schemas.openxmlformats.org/officeDocument/2006/relationships/tags" Target="../tags/tag708.xml"/><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727.xml"/><Relationship Id="rId8" Type="http://schemas.openxmlformats.org/officeDocument/2006/relationships/tags" Target="../tags/tag726.xml"/><Relationship Id="rId7" Type="http://schemas.openxmlformats.org/officeDocument/2006/relationships/tags" Target="../tags/tag725.xml"/><Relationship Id="rId6" Type="http://schemas.openxmlformats.org/officeDocument/2006/relationships/tags" Target="../tags/tag724.xml"/><Relationship Id="rId5" Type="http://schemas.openxmlformats.org/officeDocument/2006/relationships/tags" Target="../tags/tag723.xml"/><Relationship Id="rId4" Type="http://schemas.openxmlformats.org/officeDocument/2006/relationships/tags" Target="../tags/tag722.xml"/><Relationship Id="rId3" Type="http://schemas.openxmlformats.org/officeDocument/2006/relationships/tags" Target="../tags/tag721.xml"/><Relationship Id="rId21" Type="http://schemas.openxmlformats.org/officeDocument/2006/relationships/tags" Target="../tags/tag739.xml"/><Relationship Id="rId20" Type="http://schemas.openxmlformats.org/officeDocument/2006/relationships/tags" Target="../tags/tag738.xml"/><Relationship Id="rId2" Type="http://schemas.openxmlformats.org/officeDocument/2006/relationships/tags" Target="../tags/tag720.xml"/><Relationship Id="rId19" Type="http://schemas.openxmlformats.org/officeDocument/2006/relationships/tags" Target="../tags/tag737.xml"/><Relationship Id="rId18" Type="http://schemas.openxmlformats.org/officeDocument/2006/relationships/tags" Target="../tags/tag736.xml"/><Relationship Id="rId17" Type="http://schemas.openxmlformats.org/officeDocument/2006/relationships/tags" Target="../tags/tag735.xml"/><Relationship Id="rId16" Type="http://schemas.openxmlformats.org/officeDocument/2006/relationships/tags" Target="../tags/tag734.xml"/><Relationship Id="rId15" Type="http://schemas.openxmlformats.org/officeDocument/2006/relationships/tags" Target="../tags/tag733.xml"/><Relationship Id="rId14" Type="http://schemas.openxmlformats.org/officeDocument/2006/relationships/tags" Target="../tags/tag732.xml"/><Relationship Id="rId13" Type="http://schemas.openxmlformats.org/officeDocument/2006/relationships/tags" Target="../tags/tag731.xml"/><Relationship Id="rId12" Type="http://schemas.openxmlformats.org/officeDocument/2006/relationships/tags" Target="../tags/tag730.xml"/><Relationship Id="rId11" Type="http://schemas.openxmlformats.org/officeDocument/2006/relationships/tags" Target="../tags/tag729.xml"/><Relationship Id="rId10" Type="http://schemas.openxmlformats.org/officeDocument/2006/relationships/tags" Target="../tags/tag728.xml"/><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747.xml"/><Relationship Id="rId8" Type="http://schemas.openxmlformats.org/officeDocument/2006/relationships/tags" Target="../tags/tag746.xml"/><Relationship Id="rId7" Type="http://schemas.openxmlformats.org/officeDocument/2006/relationships/tags" Target="../tags/tag745.xml"/><Relationship Id="rId6" Type="http://schemas.openxmlformats.org/officeDocument/2006/relationships/tags" Target="../tags/tag744.xml"/><Relationship Id="rId5" Type="http://schemas.openxmlformats.org/officeDocument/2006/relationships/tags" Target="../tags/tag743.xml"/><Relationship Id="rId4" Type="http://schemas.openxmlformats.org/officeDocument/2006/relationships/tags" Target="../tags/tag742.xml"/><Relationship Id="rId3" Type="http://schemas.openxmlformats.org/officeDocument/2006/relationships/tags" Target="../tags/tag741.xml"/><Relationship Id="rId2" Type="http://schemas.openxmlformats.org/officeDocument/2006/relationships/tags" Target="../tags/tag740.xml"/><Relationship Id="rId18" Type="http://schemas.openxmlformats.org/officeDocument/2006/relationships/tags" Target="../tags/tag756.xml"/><Relationship Id="rId17" Type="http://schemas.openxmlformats.org/officeDocument/2006/relationships/tags" Target="../tags/tag755.xml"/><Relationship Id="rId16" Type="http://schemas.openxmlformats.org/officeDocument/2006/relationships/tags" Target="../tags/tag754.xml"/><Relationship Id="rId15" Type="http://schemas.openxmlformats.org/officeDocument/2006/relationships/tags" Target="../tags/tag753.xml"/><Relationship Id="rId14" Type="http://schemas.openxmlformats.org/officeDocument/2006/relationships/tags" Target="../tags/tag752.xml"/><Relationship Id="rId13" Type="http://schemas.openxmlformats.org/officeDocument/2006/relationships/tags" Target="../tags/tag751.xml"/><Relationship Id="rId12" Type="http://schemas.openxmlformats.org/officeDocument/2006/relationships/tags" Target="../tags/tag750.xml"/><Relationship Id="rId11" Type="http://schemas.openxmlformats.org/officeDocument/2006/relationships/tags" Target="../tags/tag749.xml"/><Relationship Id="rId10" Type="http://schemas.openxmlformats.org/officeDocument/2006/relationships/tags" Target="../tags/tag748.xml"/><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764.xml"/><Relationship Id="rId8" Type="http://schemas.openxmlformats.org/officeDocument/2006/relationships/tags" Target="../tags/tag763.xml"/><Relationship Id="rId7" Type="http://schemas.openxmlformats.org/officeDocument/2006/relationships/tags" Target="../tags/tag762.xml"/><Relationship Id="rId6" Type="http://schemas.openxmlformats.org/officeDocument/2006/relationships/tags" Target="../tags/tag761.xml"/><Relationship Id="rId5" Type="http://schemas.openxmlformats.org/officeDocument/2006/relationships/tags" Target="../tags/tag760.xml"/><Relationship Id="rId4" Type="http://schemas.openxmlformats.org/officeDocument/2006/relationships/tags" Target="../tags/tag759.xml"/><Relationship Id="rId3" Type="http://schemas.openxmlformats.org/officeDocument/2006/relationships/tags" Target="../tags/tag758.xml"/><Relationship Id="rId2" Type="http://schemas.openxmlformats.org/officeDocument/2006/relationships/tags" Target="../tags/tag757.xml"/><Relationship Id="rId14" Type="http://schemas.openxmlformats.org/officeDocument/2006/relationships/tags" Target="../tags/tag769.xml"/><Relationship Id="rId13" Type="http://schemas.openxmlformats.org/officeDocument/2006/relationships/tags" Target="../tags/tag768.xml"/><Relationship Id="rId12" Type="http://schemas.openxmlformats.org/officeDocument/2006/relationships/tags" Target="../tags/tag767.xml"/><Relationship Id="rId11" Type="http://schemas.openxmlformats.org/officeDocument/2006/relationships/tags" Target="../tags/tag766.xml"/><Relationship Id="rId10" Type="http://schemas.openxmlformats.org/officeDocument/2006/relationships/tags" Target="../tags/tag765.xml"/><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777.xml"/><Relationship Id="rId8" Type="http://schemas.openxmlformats.org/officeDocument/2006/relationships/tags" Target="../tags/tag776.xml"/><Relationship Id="rId7" Type="http://schemas.openxmlformats.org/officeDocument/2006/relationships/tags" Target="../tags/tag775.xml"/><Relationship Id="rId6" Type="http://schemas.openxmlformats.org/officeDocument/2006/relationships/tags" Target="../tags/tag774.xml"/><Relationship Id="rId5" Type="http://schemas.openxmlformats.org/officeDocument/2006/relationships/tags" Target="../tags/tag773.xml"/><Relationship Id="rId4" Type="http://schemas.openxmlformats.org/officeDocument/2006/relationships/tags" Target="../tags/tag772.xml"/><Relationship Id="rId3" Type="http://schemas.openxmlformats.org/officeDocument/2006/relationships/tags" Target="../tags/tag771.xml"/><Relationship Id="rId2" Type="http://schemas.openxmlformats.org/officeDocument/2006/relationships/tags" Target="../tags/tag770.xml"/><Relationship Id="rId18" Type="http://schemas.openxmlformats.org/officeDocument/2006/relationships/tags" Target="../tags/tag786.xml"/><Relationship Id="rId17" Type="http://schemas.openxmlformats.org/officeDocument/2006/relationships/tags" Target="../tags/tag785.xml"/><Relationship Id="rId16" Type="http://schemas.openxmlformats.org/officeDocument/2006/relationships/tags" Target="../tags/tag784.xml"/><Relationship Id="rId15" Type="http://schemas.openxmlformats.org/officeDocument/2006/relationships/tags" Target="../tags/tag783.xml"/><Relationship Id="rId14" Type="http://schemas.openxmlformats.org/officeDocument/2006/relationships/tags" Target="../tags/tag782.xml"/><Relationship Id="rId13" Type="http://schemas.openxmlformats.org/officeDocument/2006/relationships/tags" Target="../tags/tag781.xml"/><Relationship Id="rId12" Type="http://schemas.openxmlformats.org/officeDocument/2006/relationships/tags" Target="../tags/tag780.xml"/><Relationship Id="rId11" Type="http://schemas.openxmlformats.org/officeDocument/2006/relationships/tags" Target="../tags/tag779.xml"/><Relationship Id="rId10" Type="http://schemas.openxmlformats.org/officeDocument/2006/relationships/tags" Target="../tags/tag778.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794.xml"/><Relationship Id="rId8" Type="http://schemas.openxmlformats.org/officeDocument/2006/relationships/tags" Target="../tags/tag793.xml"/><Relationship Id="rId7" Type="http://schemas.openxmlformats.org/officeDocument/2006/relationships/tags" Target="../tags/tag792.xml"/><Relationship Id="rId6" Type="http://schemas.openxmlformats.org/officeDocument/2006/relationships/tags" Target="../tags/tag791.xml"/><Relationship Id="rId5" Type="http://schemas.openxmlformats.org/officeDocument/2006/relationships/tags" Target="../tags/tag790.xml"/><Relationship Id="rId4" Type="http://schemas.openxmlformats.org/officeDocument/2006/relationships/tags" Target="../tags/tag789.xml"/><Relationship Id="rId3" Type="http://schemas.openxmlformats.org/officeDocument/2006/relationships/tags" Target="../tags/tag788.xml"/><Relationship Id="rId2" Type="http://schemas.openxmlformats.org/officeDocument/2006/relationships/tags" Target="../tags/tag787.xml"/><Relationship Id="rId12" Type="http://schemas.openxmlformats.org/officeDocument/2006/relationships/tags" Target="../tags/tag797.xml"/><Relationship Id="rId11" Type="http://schemas.openxmlformats.org/officeDocument/2006/relationships/tags" Target="../tags/tag796.xml"/><Relationship Id="rId10" Type="http://schemas.openxmlformats.org/officeDocument/2006/relationships/tags" Target="../tags/tag795.xml"/><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805.xml"/><Relationship Id="rId8" Type="http://schemas.openxmlformats.org/officeDocument/2006/relationships/tags" Target="../tags/tag804.xml"/><Relationship Id="rId7" Type="http://schemas.openxmlformats.org/officeDocument/2006/relationships/tags" Target="../tags/tag803.xml"/><Relationship Id="rId6" Type="http://schemas.openxmlformats.org/officeDocument/2006/relationships/tags" Target="../tags/tag802.xml"/><Relationship Id="rId5" Type="http://schemas.openxmlformats.org/officeDocument/2006/relationships/tags" Target="../tags/tag801.xml"/><Relationship Id="rId4" Type="http://schemas.openxmlformats.org/officeDocument/2006/relationships/tags" Target="../tags/tag800.xml"/><Relationship Id="rId3" Type="http://schemas.openxmlformats.org/officeDocument/2006/relationships/tags" Target="../tags/tag799.xml"/><Relationship Id="rId2" Type="http://schemas.openxmlformats.org/officeDocument/2006/relationships/tags" Target="../tags/tag798.xml"/><Relationship Id="rId18" Type="http://schemas.openxmlformats.org/officeDocument/2006/relationships/tags" Target="../tags/tag814.xml"/><Relationship Id="rId17" Type="http://schemas.openxmlformats.org/officeDocument/2006/relationships/tags" Target="../tags/tag813.xml"/><Relationship Id="rId16" Type="http://schemas.openxmlformats.org/officeDocument/2006/relationships/tags" Target="../tags/tag812.xml"/><Relationship Id="rId15" Type="http://schemas.openxmlformats.org/officeDocument/2006/relationships/tags" Target="../tags/tag811.xml"/><Relationship Id="rId14" Type="http://schemas.openxmlformats.org/officeDocument/2006/relationships/tags" Target="../tags/tag810.xml"/><Relationship Id="rId13" Type="http://schemas.openxmlformats.org/officeDocument/2006/relationships/tags" Target="../tags/tag809.xml"/><Relationship Id="rId12" Type="http://schemas.openxmlformats.org/officeDocument/2006/relationships/tags" Target="../tags/tag808.xml"/><Relationship Id="rId11" Type="http://schemas.openxmlformats.org/officeDocument/2006/relationships/tags" Target="../tags/tag807.xml"/><Relationship Id="rId10" Type="http://schemas.openxmlformats.org/officeDocument/2006/relationships/tags" Target="../tags/tag806.xml"/><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822.xml"/><Relationship Id="rId8" Type="http://schemas.openxmlformats.org/officeDocument/2006/relationships/tags" Target="../tags/tag821.xml"/><Relationship Id="rId7" Type="http://schemas.openxmlformats.org/officeDocument/2006/relationships/tags" Target="../tags/tag820.xml"/><Relationship Id="rId6" Type="http://schemas.openxmlformats.org/officeDocument/2006/relationships/tags" Target="../tags/tag819.xml"/><Relationship Id="rId5" Type="http://schemas.openxmlformats.org/officeDocument/2006/relationships/tags" Target="../tags/tag818.xml"/><Relationship Id="rId4" Type="http://schemas.openxmlformats.org/officeDocument/2006/relationships/tags" Target="../tags/tag817.xml"/><Relationship Id="rId3" Type="http://schemas.openxmlformats.org/officeDocument/2006/relationships/tags" Target="../tags/tag816.xml"/><Relationship Id="rId21" Type="http://schemas.openxmlformats.org/officeDocument/2006/relationships/tags" Target="../tags/tag834.xml"/><Relationship Id="rId20" Type="http://schemas.openxmlformats.org/officeDocument/2006/relationships/tags" Target="../tags/tag833.xml"/><Relationship Id="rId2" Type="http://schemas.openxmlformats.org/officeDocument/2006/relationships/tags" Target="../tags/tag815.xml"/><Relationship Id="rId19" Type="http://schemas.openxmlformats.org/officeDocument/2006/relationships/tags" Target="../tags/tag832.xml"/><Relationship Id="rId18" Type="http://schemas.openxmlformats.org/officeDocument/2006/relationships/tags" Target="../tags/tag831.xml"/><Relationship Id="rId17" Type="http://schemas.openxmlformats.org/officeDocument/2006/relationships/tags" Target="../tags/tag830.xml"/><Relationship Id="rId16" Type="http://schemas.openxmlformats.org/officeDocument/2006/relationships/tags" Target="../tags/tag829.xml"/><Relationship Id="rId15" Type="http://schemas.openxmlformats.org/officeDocument/2006/relationships/tags" Target="../tags/tag828.xml"/><Relationship Id="rId14" Type="http://schemas.openxmlformats.org/officeDocument/2006/relationships/tags" Target="../tags/tag827.xml"/><Relationship Id="rId13" Type="http://schemas.openxmlformats.org/officeDocument/2006/relationships/tags" Target="../tags/tag826.xml"/><Relationship Id="rId12" Type="http://schemas.openxmlformats.org/officeDocument/2006/relationships/tags" Target="../tags/tag825.xml"/><Relationship Id="rId11" Type="http://schemas.openxmlformats.org/officeDocument/2006/relationships/tags" Target="../tags/tag824.xml"/><Relationship Id="rId10" Type="http://schemas.openxmlformats.org/officeDocument/2006/relationships/tags" Target="../tags/tag823.xml"/><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842.xml"/><Relationship Id="rId8" Type="http://schemas.openxmlformats.org/officeDocument/2006/relationships/tags" Target="../tags/tag841.xml"/><Relationship Id="rId7" Type="http://schemas.openxmlformats.org/officeDocument/2006/relationships/tags" Target="../tags/tag840.xml"/><Relationship Id="rId6" Type="http://schemas.openxmlformats.org/officeDocument/2006/relationships/tags" Target="../tags/tag839.xml"/><Relationship Id="rId5" Type="http://schemas.openxmlformats.org/officeDocument/2006/relationships/tags" Target="../tags/tag838.xml"/><Relationship Id="rId4" Type="http://schemas.openxmlformats.org/officeDocument/2006/relationships/tags" Target="../tags/tag837.xml"/><Relationship Id="rId3" Type="http://schemas.openxmlformats.org/officeDocument/2006/relationships/tags" Target="../tags/tag836.xml"/><Relationship Id="rId2" Type="http://schemas.openxmlformats.org/officeDocument/2006/relationships/tags" Target="../tags/tag835.xml"/><Relationship Id="rId18" Type="http://schemas.openxmlformats.org/officeDocument/2006/relationships/tags" Target="../tags/tag851.xml"/><Relationship Id="rId17" Type="http://schemas.openxmlformats.org/officeDocument/2006/relationships/tags" Target="../tags/tag850.xml"/><Relationship Id="rId16" Type="http://schemas.openxmlformats.org/officeDocument/2006/relationships/tags" Target="../tags/tag849.xml"/><Relationship Id="rId15" Type="http://schemas.openxmlformats.org/officeDocument/2006/relationships/tags" Target="../tags/tag848.xml"/><Relationship Id="rId14" Type="http://schemas.openxmlformats.org/officeDocument/2006/relationships/tags" Target="../tags/tag847.xml"/><Relationship Id="rId13" Type="http://schemas.openxmlformats.org/officeDocument/2006/relationships/tags" Target="../tags/tag846.xml"/><Relationship Id="rId12" Type="http://schemas.openxmlformats.org/officeDocument/2006/relationships/tags" Target="../tags/tag845.xml"/><Relationship Id="rId11" Type="http://schemas.openxmlformats.org/officeDocument/2006/relationships/tags" Target="../tags/tag844.xml"/><Relationship Id="rId10" Type="http://schemas.openxmlformats.org/officeDocument/2006/relationships/tags" Target="../tags/tag843.xml"/><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859.xml"/><Relationship Id="rId8" Type="http://schemas.openxmlformats.org/officeDocument/2006/relationships/tags" Target="../tags/tag858.xml"/><Relationship Id="rId7" Type="http://schemas.openxmlformats.org/officeDocument/2006/relationships/tags" Target="../tags/tag857.xml"/><Relationship Id="rId6" Type="http://schemas.openxmlformats.org/officeDocument/2006/relationships/tags" Target="../tags/tag856.xml"/><Relationship Id="rId5" Type="http://schemas.openxmlformats.org/officeDocument/2006/relationships/tags" Target="../tags/tag855.xml"/><Relationship Id="rId4" Type="http://schemas.openxmlformats.org/officeDocument/2006/relationships/tags" Target="../tags/tag854.xml"/><Relationship Id="rId3" Type="http://schemas.openxmlformats.org/officeDocument/2006/relationships/tags" Target="../tags/tag853.xml"/><Relationship Id="rId2" Type="http://schemas.openxmlformats.org/officeDocument/2006/relationships/tags" Target="../tags/tag852.xml"/><Relationship Id="rId18" Type="http://schemas.openxmlformats.org/officeDocument/2006/relationships/tags" Target="../tags/tag868.xml"/><Relationship Id="rId17" Type="http://schemas.openxmlformats.org/officeDocument/2006/relationships/tags" Target="../tags/tag867.xml"/><Relationship Id="rId16" Type="http://schemas.openxmlformats.org/officeDocument/2006/relationships/tags" Target="../tags/tag866.xml"/><Relationship Id="rId15" Type="http://schemas.openxmlformats.org/officeDocument/2006/relationships/tags" Target="../tags/tag865.xml"/><Relationship Id="rId14" Type="http://schemas.openxmlformats.org/officeDocument/2006/relationships/tags" Target="../tags/tag864.xml"/><Relationship Id="rId13" Type="http://schemas.openxmlformats.org/officeDocument/2006/relationships/tags" Target="../tags/tag863.xml"/><Relationship Id="rId12" Type="http://schemas.openxmlformats.org/officeDocument/2006/relationships/tags" Target="../tags/tag862.xml"/><Relationship Id="rId11" Type="http://schemas.openxmlformats.org/officeDocument/2006/relationships/tags" Target="../tags/tag861.xml"/><Relationship Id="rId10" Type="http://schemas.openxmlformats.org/officeDocument/2006/relationships/tags" Target="../tags/tag860.xml"/><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876.xml"/><Relationship Id="rId8" Type="http://schemas.openxmlformats.org/officeDocument/2006/relationships/tags" Target="../tags/tag875.xml"/><Relationship Id="rId7" Type="http://schemas.openxmlformats.org/officeDocument/2006/relationships/tags" Target="../tags/tag874.xml"/><Relationship Id="rId6" Type="http://schemas.openxmlformats.org/officeDocument/2006/relationships/tags" Target="../tags/tag873.xml"/><Relationship Id="rId5" Type="http://schemas.openxmlformats.org/officeDocument/2006/relationships/tags" Target="../tags/tag872.xml"/><Relationship Id="rId4" Type="http://schemas.openxmlformats.org/officeDocument/2006/relationships/tags" Target="../tags/tag871.xml"/><Relationship Id="rId3" Type="http://schemas.openxmlformats.org/officeDocument/2006/relationships/tags" Target="../tags/tag870.xml"/><Relationship Id="rId2" Type="http://schemas.openxmlformats.org/officeDocument/2006/relationships/tags" Target="../tags/tag869.xml"/><Relationship Id="rId14" Type="http://schemas.openxmlformats.org/officeDocument/2006/relationships/tags" Target="../tags/tag881.xml"/><Relationship Id="rId13" Type="http://schemas.openxmlformats.org/officeDocument/2006/relationships/tags" Target="../tags/tag880.xml"/><Relationship Id="rId12" Type="http://schemas.openxmlformats.org/officeDocument/2006/relationships/tags" Target="../tags/tag879.xml"/><Relationship Id="rId11" Type="http://schemas.openxmlformats.org/officeDocument/2006/relationships/tags" Target="../tags/tag878.xml"/><Relationship Id="rId10" Type="http://schemas.openxmlformats.org/officeDocument/2006/relationships/tags" Target="../tags/tag877.xml"/><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889.xml"/><Relationship Id="rId8" Type="http://schemas.openxmlformats.org/officeDocument/2006/relationships/tags" Target="../tags/tag888.xml"/><Relationship Id="rId7" Type="http://schemas.openxmlformats.org/officeDocument/2006/relationships/tags" Target="../tags/tag887.xml"/><Relationship Id="rId6" Type="http://schemas.openxmlformats.org/officeDocument/2006/relationships/tags" Target="../tags/tag886.xml"/><Relationship Id="rId5" Type="http://schemas.openxmlformats.org/officeDocument/2006/relationships/tags" Target="../tags/tag885.xml"/><Relationship Id="rId4" Type="http://schemas.openxmlformats.org/officeDocument/2006/relationships/tags" Target="../tags/tag884.xml"/><Relationship Id="rId3" Type="http://schemas.openxmlformats.org/officeDocument/2006/relationships/tags" Target="../tags/tag883.xml"/><Relationship Id="rId21" Type="http://schemas.openxmlformats.org/officeDocument/2006/relationships/tags" Target="../tags/tag901.xml"/><Relationship Id="rId20" Type="http://schemas.openxmlformats.org/officeDocument/2006/relationships/tags" Target="../tags/tag900.xml"/><Relationship Id="rId2" Type="http://schemas.openxmlformats.org/officeDocument/2006/relationships/tags" Target="../tags/tag882.xml"/><Relationship Id="rId19" Type="http://schemas.openxmlformats.org/officeDocument/2006/relationships/tags" Target="../tags/tag899.xml"/><Relationship Id="rId18" Type="http://schemas.openxmlformats.org/officeDocument/2006/relationships/tags" Target="../tags/tag898.xml"/><Relationship Id="rId17" Type="http://schemas.openxmlformats.org/officeDocument/2006/relationships/tags" Target="../tags/tag897.xml"/><Relationship Id="rId16" Type="http://schemas.openxmlformats.org/officeDocument/2006/relationships/tags" Target="../tags/tag896.xml"/><Relationship Id="rId15" Type="http://schemas.openxmlformats.org/officeDocument/2006/relationships/tags" Target="../tags/tag895.xml"/><Relationship Id="rId14" Type="http://schemas.openxmlformats.org/officeDocument/2006/relationships/tags" Target="../tags/tag894.xml"/><Relationship Id="rId13" Type="http://schemas.openxmlformats.org/officeDocument/2006/relationships/tags" Target="../tags/tag893.xml"/><Relationship Id="rId12" Type="http://schemas.openxmlformats.org/officeDocument/2006/relationships/tags" Target="../tags/tag892.xml"/><Relationship Id="rId11" Type="http://schemas.openxmlformats.org/officeDocument/2006/relationships/tags" Target="../tags/tag891.xml"/><Relationship Id="rId10" Type="http://schemas.openxmlformats.org/officeDocument/2006/relationships/tags" Target="../tags/tag890.xml"/><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909.xml"/><Relationship Id="rId8" Type="http://schemas.openxmlformats.org/officeDocument/2006/relationships/tags" Target="../tags/tag908.xml"/><Relationship Id="rId7" Type="http://schemas.openxmlformats.org/officeDocument/2006/relationships/tags" Target="../tags/tag907.xml"/><Relationship Id="rId6" Type="http://schemas.openxmlformats.org/officeDocument/2006/relationships/tags" Target="../tags/tag906.xml"/><Relationship Id="rId5" Type="http://schemas.openxmlformats.org/officeDocument/2006/relationships/tags" Target="../tags/tag905.xml"/><Relationship Id="rId4" Type="http://schemas.openxmlformats.org/officeDocument/2006/relationships/tags" Target="../tags/tag904.xml"/><Relationship Id="rId3" Type="http://schemas.openxmlformats.org/officeDocument/2006/relationships/tags" Target="../tags/tag903.xml"/><Relationship Id="rId2" Type="http://schemas.openxmlformats.org/officeDocument/2006/relationships/tags" Target="../tags/tag902.xml"/><Relationship Id="rId11" Type="http://schemas.openxmlformats.org/officeDocument/2006/relationships/tags" Target="../tags/tag911.xml"/><Relationship Id="rId10" Type="http://schemas.openxmlformats.org/officeDocument/2006/relationships/tags" Target="../tags/tag910.xml"/><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919.xml"/><Relationship Id="rId8" Type="http://schemas.openxmlformats.org/officeDocument/2006/relationships/tags" Target="../tags/tag918.xml"/><Relationship Id="rId7" Type="http://schemas.openxmlformats.org/officeDocument/2006/relationships/tags" Target="../tags/tag917.xml"/><Relationship Id="rId6" Type="http://schemas.openxmlformats.org/officeDocument/2006/relationships/tags" Target="../tags/tag916.xml"/><Relationship Id="rId5" Type="http://schemas.openxmlformats.org/officeDocument/2006/relationships/tags" Target="../tags/tag915.xml"/><Relationship Id="rId4" Type="http://schemas.openxmlformats.org/officeDocument/2006/relationships/tags" Target="../tags/tag914.xml"/><Relationship Id="rId3" Type="http://schemas.openxmlformats.org/officeDocument/2006/relationships/tags" Target="../tags/tag913.xml"/><Relationship Id="rId21" Type="http://schemas.openxmlformats.org/officeDocument/2006/relationships/tags" Target="../tags/tag931.xml"/><Relationship Id="rId20" Type="http://schemas.openxmlformats.org/officeDocument/2006/relationships/tags" Target="../tags/tag930.xml"/><Relationship Id="rId2" Type="http://schemas.openxmlformats.org/officeDocument/2006/relationships/tags" Target="../tags/tag912.xml"/><Relationship Id="rId19" Type="http://schemas.openxmlformats.org/officeDocument/2006/relationships/tags" Target="../tags/tag929.xml"/><Relationship Id="rId18" Type="http://schemas.openxmlformats.org/officeDocument/2006/relationships/tags" Target="../tags/tag928.xml"/><Relationship Id="rId17" Type="http://schemas.openxmlformats.org/officeDocument/2006/relationships/tags" Target="../tags/tag927.xml"/><Relationship Id="rId16" Type="http://schemas.openxmlformats.org/officeDocument/2006/relationships/tags" Target="../tags/tag926.xml"/><Relationship Id="rId15" Type="http://schemas.openxmlformats.org/officeDocument/2006/relationships/tags" Target="../tags/tag925.xml"/><Relationship Id="rId14" Type="http://schemas.openxmlformats.org/officeDocument/2006/relationships/tags" Target="../tags/tag924.xml"/><Relationship Id="rId13" Type="http://schemas.openxmlformats.org/officeDocument/2006/relationships/tags" Target="../tags/tag923.xml"/><Relationship Id="rId12" Type="http://schemas.openxmlformats.org/officeDocument/2006/relationships/tags" Target="../tags/tag922.xml"/><Relationship Id="rId11" Type="http://schemas.openxmlformats.org/officeDocument/2006/relationships/tags" Target="../tags/tag921.xml"/><Relationship Id="rId10" Type="http://schemas.openxmlformats.org/officeDocument/2006/relationships/tags" Target="../tags/tag920.xml"/><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939.xml"/><Relationship Id="rId8" Type="http://schemas.openxmlformats.org/officeDocument/2006/relationships/tags" Target="../tags/tag938.xml"/><Relationship Id="rId7" Type="http://schemas.openxmlformats.org/officeDocument/2006/relationships/tags" Target="../tags/tag937.xml"/><Relationship Id="rId6" Type="http://schemas.openxmlformats.org/officeDocument/2006/relationships/tags" Target="../tags/tag936.xml"/><Relationship Id="rId5" Type="http://schemas.openxmlformats.org/officeDocument/2006/relationships/tags" Target="../tags/tag935.xml"/><Relationship Id="rId4" Type="http://schemas.openxmlformats.org/officeDocument/2006/relationships/tags" Target="../tags/tag934.xml"/><Relationship Id="rId3" Type="http://schemas.openxmlformats.org/officeDocument/2006/relationships/tags" Target="../tags/tag933.xml"/><Relationship Id="rId2" Type="http://schemas.openxmlformats.org/officeDocument/2006/relationships/tags" Target="../tags/tag932.xml"/><Relationship Id="rId15" Type="http://schemas.openxmlformats.org/officeDocument/2006/relationships/tags" Target="../tags/tag945.xml"/><Relationship Id="rId14" Type="http://schemas.openxmlformats.org/officeDocument/2006/relationships/tags" Target="../tags/tag944.xml"/><Relationship Id="rId13" Type="http://schemas.openxmlformats.org/officeDocument/2006/relationships/tags" Target="../tags/tag943.xml"/><Relationship Id="rId12" Type="http://schemas.openxmlformats.org/officeDocument/2006/relationships/tags" Target="../tags/tag942.xml"/><Relationship Id="rId11" Type="http://schemas.openxmlformats.org/officeDocument/2006/relationships/tags" Target="../tags/tag941.xml"/><Relationship Id="rId10" Type="http://schemas.openxmlformats.org/officeDocument/2006/relationships/tags" Target="../tags/tag94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8" Type="http://schemas.openxmlformats.org/officeDocument/2006/relationships/tags" Target="../tags/tag952.xml"/><Relationship Id="rId7" Type="http://schemas.openxmlformats.org/officeDocument/2006/relationships/tags" Target="../tags/tag951.xml"/><Relationship Id="rId6" Type="http://schemas.openxmlformats.org/officeDocument/2006/relationships/tags" Target="../tags/tag950.xml"/><Relationship Id="rId5" Type="http://schemas.openxmlformats.org/officeDocument/2006/relationships/tags" Target="../tags/tag949.xml"/><Relationship Id="rId4" Type="http://schemas.openxmlformats.org/officeDocument/2006/relationships/tags" Target="../tags/tag948.xml"/><Relationship Id="rId3" Type="http://schemas.openxmlformats.org/officeDocument/2006/relationships/tags" Target="../tags/tag947.xml"/><Relationship Id="rId2" Type="http://schemas.openxmlformats.org/officeDocument/2006/relationships/tags" Target="../tags/tag946.xml"/><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7" Type="http://schemas.openxmlformats.org/officeDocument/2006/relationships/tags" Target="../tags/tag958.xml"/><Relationship Id="rId6" Type="http://schemas.openxmlformats.org/officeDocument/2006/relationships/tags" Target="../tags/tag957.xml"/><Relationship Id="rId5" Type="http://schemas.openxmlformats.org/officeDocument/2006/relationships/tags" Target="../tags/tag956.xml"/><Relationship Id="rId4" Type="http://schemas.openxmlformats.org/officeDocument/2006/relationships/tags" Target="../tags/tag955.xml"/><Relationship Id="rId3" Type="http://schemas.openxmlformats.org/officeDocument/2006/relationships/tags" Target="../tags/tag954.xml"/><Relationship Id="rId2" Type="http://schemas.openxmlformats.org/officeDocument/2006/relationships/tags" Target="../tags/tag953.xml"/><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7" Type="http://schemas.openxmlformats.org/officeDocument/2006/relationships/tags" Target="../tags/tag964.xml"/><Relationship Id="rId6" Type="http://schemas.openxmlformats.org/officeDocument/2006/relationships/tags" Target="../tags/tag963.xml"/><Relationship Id="rId5" Type="http://schemas.openxmlformats.org/officeDocument/2006/relationships/tags" Target="../tags/tag962.xml"/><Relationship Id="rId4" Type="http://schemas.openxmlformats.org/officeDocument/2006/relationships/tags" Target="../tags/tag961.xml"/><Relationship Id="rId3" Type="http://schemas.openxmlformats.org/officeDocument/2006/relationships/tags" Target="../tags/tag960.xml"/><Relationship Id="rId2" Type="http://schemas.openxmlformats.org/officeDocument/2006/relationships/tags" Target="../tags/tag959.xml"/><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972.xml"/><Relationship Id="rId8" Type="http://schemas.openxmlformats.org/officeDocument/2006/relationships/tags" Target="../tags/tag971.xml"/><Relationship Id="rId7" Type="http://schemas.openxmlformats.org/officeDocument/2006/relationships/tags" Target="../tags/tag970.xml"/><Relationship Id="rId6" Type="http://schemas.openxmlformats.org/officeDocument/2006/relationships/tags" Target="../tags/tag969.xml"/><Relationship Id="rId5" Type="http://schemas.openxmlformats.org/officeDocument/2006/relationships/tags" Target="../tags/tag968.xml"/><Relationship Id="rId4" Type="http://schemas.openxmlformats.org/officeDocument/2006/relationships/tags" Target="../tags/tag967.xml"/><Relationship Id="rId3" Type="http://schemas.openxmlformats.org/officeDocument/2006/relationships/tags" Target="../tags/tag966.xml"/><Relationship Id="rId2" Type="http://schemas.openxmlformats.org/officeDocument/2006/relationships/tags" Target="../tags/tag965.xml"/><Relationship Id="rId14" Type="http://schemas.openxmlformats.org/officeDocument/2006/relationships/tags" Target="../tags/tag977.xml"/><Relationship Id="rId13" Type="http://schemas.openxmlformats.org/officeDocument/2006/relationships/tags" Target="../tags/tag976.xml"/><Relationship Id="rId12" Type="http://schemas.openxmlformats.org/officeDocument/2006/relationships/tags" Target="../tags/tag975.xml"/><Relationship Id="rId11" Type="http://schemas.openxmlformats.org/officeDocument/2006/relationships/tags" Target="../tags/tag974.xml"/><Relationship Id="rId10" Type="http://schemas.openxmlformats.org/officeDocument/2006/relationships/tags" Target="../tags/tag973.xml"/><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985.xml"/><Relationship Id="rId8" Type="http://schemas.openxmlformats.org/officeDocument/2006/relationships/tags" Target="../tags/tag984.xml"/><Relationship Id="rId7" Type="http://schemas.openxmlformats.org/officeDocument/2006/relationships/tags" Target="../tags/tag983.xml"/><Relationship Id="rId6" Type="http://schemas.openxmlformats.org/officeDocument/2006/relationships/tags" Target="../tags/tag982.xml"/><Relationship Id="rId5" Type="http://schemas.openxmlformats.org/officeDocument/2006/relationships/tags" Target="../tags/tag981.xml"/><Relationship Id="rId4" Type="http://schemas.openxmlformats.org/officeDocument/2006/relationships/tags" Target="../tags/tag980.xml"/><Relationship Id="rId3" Type="http://schemas.openxmlformats.org/officeDocument/2006/relationships/tags" Target="../tags/tag979.xml"/><Relationship Id="rId2" Type="http://schemas.openxmlformats.org/officeDocument/2006/relationships/tags" Target="../tags/tag978.xml"/><Relationship Id="rId12" Type="http://schemas.openxmlformats.org/officeDocument/2006/relationships/tags" Target="../tags/tag988.xml"/><Relationship Id="rId11" Type="http://schemas.openxmlformats.org/officeDocument/2006/relationships/tags" Target="../tags/tag987.xml"/><Relationship Id="rId10" Type="http://schemas.openxmlformats.org/officeDocument/2006/relationships/tags" Target="../tags/tag986.xml"/><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996.xml"/><Relationship Id="rId8" Type="http://schemas.openxmlformats.org/officeDocument/2006/relationships/tags" Target="../tags/tag995.xml"/><Relationship Id="rId7" Type="http://schemas.openxmlformats.org/officeDocument/2006/relationships/tags" Target="../tags/tag994.xml"/><Relationship Id="rId6" Type="http://schemas.openxmlformats.org/officeDocument/2006/relationships/tags" Target="../tags/tag993.xml"/><Relationship Id="rId5" Type="http://schemas.openxmlformats.org/officeDocument/2006/relationships/tags" Target="../tags/tag992.xml"/><Relationship Id="rId4" Type="http://schemas.openxmlformats.org/officeDocument/2006/relationships/tags" Target="../tags/tag991.xml"/><Relationship Id="rId3" Type="http://schemas.openxmlformats.org/officeDocument/2006/relationships/tags" Target="../tags/tag990.xml"/><Relationship Id="rId2" Type="http://schemas.openxmlformats.org/officeDocument/2006/relationships/tags" Target="../tags/tag989.xml"/><Relationship Id="rId15" Type="http://schemas.openxmlformats.org/officeDocument/2006/relationships/tags" Target="../tags/tag1002.xml"/><Relationship Id="rId14" Type="http://schemas.openxmlformats.org/officeDocument/2006/relationships/tags" Target="../tags/tag1001.xml"/><Relationship Id="rId13" Type="http://schemas.openxmlformats.org/officeDocument/2006/relationships/tags" Target="../tags/tag1000.xml"/><Relationship Id="rId12" Type="http://schemas.openxmlformats.org/officeDocument/2006/relationships/tags" Target="../tags/tag999.xml"/><Relationship Id="rId11" Type="http://schemas.openxmlformats.org/officeDocument/2006/relationships/tags" Target="../tags/tag998.xml"/><Relationship Id="rId10" Type="http://schemas.openxmlformats.org/officeDocument/2006/relationships/tags" Target="../tags/tag997.xml"/><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1010.xml"/><Relationship Id="rId8" Type="http://schemas.openxmlformats.org/officeDocument/2006/relationships/tags" Target="../tags/tag1009.xml"/><Relationship Id="rId7" Type="http://schemas.openxmlformats.org/officeDocument/2006/relationships/tags" Target="../tags/tag1008.xml"/><Relationship Id="rId6" Type="http://schemas.openxmlformats.org/officeDocument/2006/relationships/tags" Target="../tags/tag1007.xml"/><Relationship Id="rId5" Type="http://schemas.openxmlformats.org/officeDocument/2006/relationships/tags" Target="../tags/tag1006.xml"/><Relationship Id="rId4" Type="http://schemas.openxmlformats.org/officeDocument/2006/relationships/tags" Target="../tags/tag1005.xml"/><Relationship Id="rId3" Type="http://schemas.openxmlformats.org/officeDocument/2006/relationships/tags" Target="../tags/tag1004.xml"/><Relationship Id="rId2" Type="http://schemas.openxmlformats.org/officeDocument/2006/relationships/tags" Target="../tags/tag1003.xml"/><Relationship Id="rId14" Type="http://schemas.openxmlformats.org/officeDocument/2006/relationships/tags" Target="../tags/tag1015.xml"/><Relationship Id="rId13" Type="http://schemas.openxmlformats.org/officeDocument/2006/relationships/tags" Target="../tags/tag1014.xml"/><Relationship Id="rId12" Type="http://schemas.openxmlformats.org/officeDocument/2006/relationships/tags" Target="../tags/tag1013.xml"/><Relationship Id="rId11" Type="http://schemas.openxmlformats.org/officeDocument/2006/relationships/tags" Target="../tags/tag1012.xml"/><Relationship Id="rId10" Type="http://schemas.openxmlformats.org/officeDocument/2006/relationships/tags" Target="../tags/tag1011.xml"/><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9" Type="http://schemas.openxmlformats.org/officeDocument/2006/relationships/tags" Target="../tags/tag1023.xml"/><Relationship Id="rId8" Type="http://schemas.openxmlformats.org/officeDocument/2006/relationships/tags" Target="../tags/tag1022.xml"/><Relationship Id="rId7" Type="http://schemas.openxmlformats.org/officeDocument/2006/relationships/tags" Target="../tags/tag1021.xml"/><Relationship Id="rId6" Type="http://schemas.openxmlformats.org/officeDocument/2006/relationships/tags" Target="../tags/tag1020.xml"/><Relationship Id="rId5" Type="http://schemas.openxmlformats.org/officeDocument/2006/relationships/tags" Target="../tags/tag1019.xml"/><Relationship Id="rId4" Type="http://schemas.openxmlformats.org/officeDocument/2006/relationships/tags" Target="../tags/tag1018.xml"/><Relationship Id="rId3" Type="http://schemas.openxmlformats.org/officeDocument/2006/relationships/tags" Target="../tags/tag1017.xml"/><Relationship Id="rId2" Type="http://schemas.openxmlformats.org/officeDocument/2006/relationships/tags" Target="../tags/tag1016.xml"/><Relationship Id="rId17" Type="http://schemas.openxmlformats.org/officeDocument/2006/relationships/tags" Target="../tags/tag1031.xml"/><Relationship Id="rId16" Type="http://schemas.openxmlformats.org/officeDocument/2006/relationships/tags" Target="../tags/tag1030.xml"/><Relationship Id="rId15" Type="http://schemas.openxmlformats.org/officeDocument/2006/relationships/tags" Target="../tags/tag1029.xml"/><Relationship Id="rId14" Type="http://schemas.openxmlformats.org/officeDocument/2006/relationships/tags" Target="../tags/tag1028.xml"/><Relationship Id="rId13" Type="http://schemas.openxmlformats.org/officeDocument/2006/relationships/tags" Target="../tags/tag1027.xml"/><Relationship Id="rId12" Type="http://schemas.openxmlformats.org/officeDocument/2006/relationships/tags" Target="../tags/tag1026.xml"/><Relationship Id="rId11" Type="http://schemas.openxmlformats.org/officeDocument/2006/relationships/tags" Target="../tags/tag1025.xml"/><Relationship Id="rId10" Type="http://schemas.openxmlformats.org/officeDocument/2006/relationships/tags" Target="../tags/tag1024.xml"/><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1039.xml"/><Relationship Id="rId8" Type="http://schemas.openxmlformats.org/officeDocument/2006/relationships/tags" Target="../tags/tag1038.xml"/><Relationship Id="rId7" Type="http://schemas.openxmlformats.org/officeDocument/2006/relationships/tags" Target="../tags/tag1037.xml"/><Relationship Id="rId6" Type="http://schemas.openxmlformats.org/officeDocument/2006/relationships/tags" Target="../tags/tag1036.xml"/><Relationship Id="rId5" Type="http://schemas.openxmlformats.org/officeDocument/2006/relationships/tags" Target="../tags/tag1035.xml"/><Relationship Id="rId4" Type="http://schemas.openxmlformats.org/officeDocument/2006/relationships/tags" Target="../tags/tag1034.xml"/><Relationship Id="rId3" Type="http://schemas.openxmlformats.org/officeDocument/2006/relationships/tags" Target="../tags/tag1033.xml"/><Relationship Id="rId2" Type="http://schemas.openxmlformats.org/officeDocument/2006/relationships/tags" Target="../tags/tag1032.xml"/><Relationship Id="rId18" Type="http://schemas.openxmlformats.org/officeDocument/2006/relationships/tags" Target="../tags/tag1048.xml"/><Relationship Id="rId17" Type="http://schemas.openxmlformats.org/officeDocument/2006/relationships/tags" Target="../tags/tag1047.xml"/><Relationship Id="rId16" Type="http://schemas.openxmlformats.org/officeDocument/2006/relationships/tags" Target="../tags/tag1046.xml"/><Relationship Id="rId15" Type="http://schemas.openxmlformats.org/officeDocument/2006/relationships/tags" Target="../tags/tag1045.xml"/><Relationship Id="rId14" Type="http://schemas.openxmlformats.org/officeDocument/2006/relationships/tags" Target="../tags/tag1044.xml"/><Relationship Id="rId13" Type="http://schemas.openxmlformats.org/officeDocument/2006/relationships/tags" Target="../tags/tag1043.xml"/><Relationship Id="rId12" Type="http://schemas.openxmlformats.org/officeDocument/2006/relationships/tags" Target="../tags/tag1042.xml"/><Relationship Id="rId11" Type="http://schemas.openxmlformats.org/officeDocument/2006/relationships/tags" Target="../tags/tag1041.xml"/><Relationship Id="rId10" Type="http://schemas.openxmlformats.org/officeDocument/2006/relationships/tags" Target="../tags/tag1040.xml"/><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9" Type="http://schemas.openxmlformats.org/officeDocument/2006/relationships/tags" Target="../tags/tag1056.xml"/><Relationship Id="rId8" Type="http://schemas.openxmlformats.org/officeDocument/2006/relationships/tags" Target="../tags/tag1055.xml"/><Relationship Id="rId7" Type="http://schemas.openxmlformats.org/officeDocument/2006/relationships/tags" Target="../tags/tag1054.xml"/><Relationship Id="rId6" Type="http://schemas.openxmlformats.org/officeDocument/2006/relationships/tags" Target="../tags/tag1053.xml"/><Relationship Id="rId5" Type="http://schemas.openxmlformats.org/officeDocument/2006/relationships/tags" Target="../tags/tag1052.xml"/><Relationship Id="rId4" Type="http://schemas.openxmlformats.org/officeDocument/2006/relationships/tags" Target="../tags/tag1051.xml"/><Relationship Id="rId3" Type="http://schemas.openxmlformats.org/officeDocument/2006/relationships/tags" Target="../tags/tag1050.xml"/><Relationship Id="rId21" Type="http://schemas.openxmlformats.org/officeDocument/2006/relationships/tags" Target="../tags/tag1068.xml"/><Relationship Id="rId20" Type="http://schemas.openxmlformats.org/officeDocument/2006/relationships/tags" Target="../tags/tag1067.xml"/><Relationship Id="rId2" Type="http://schemas.openxmlformats.org/officeDocument/2006/relationships/tags" Target="../tags/tag1049.xml"/><Relationship Id="rId19" Type="http://schemas.openxmlformats.org/officeDocument/2006/relationships/tags" Target="../tags/tag1066.xml"/><Relationship Id="rId18" Type="http://schemas.openxmlformats.org/officeDocument/2006/relationships/tags" Target="../tags/tag1065.xml"/><Relationship Id="rId17" Type="http://schemas.openxmlformats.org/officeDocument/2006/relationships/tags" Target="../tags/tag1064.xml"/><Relationship Id="rId16" Type="http://schemas.openxmlformats.org/officeDocument/2006/relationships/tags" Target="../tags/tag1063.xml"/><Relationship Id="rId15" Type="http://schemas.openxmlformats.org/officeDocument/2006/relationships/tags" Target="../tags/tag1062.xml"/><Relationship Id="rId14" Type="http://schemas.openxmlformats.org/officeDocument/2006/relationships/tags" Target="../tags/tag1061.xml"/><Relationship Id="rId13" Type="http://schemas.openxmlformats.org/officeDocument/2006/relationships/tags" Target="../tags/tag1060.xml"/><Relationship Id="rId12" Type="http://schemas.openxmlformats.org/officeDocument/2006/relationships/tags" Target="../tags/tag1059.xml"/><Relationship Id="rId11" Type="http://schemas.openxmlformats.org/officeDocument/2006/relationships/tags" Target="../tags/tag1058.xml"/><Relationship Id="rId10" Type="http://schemas.openxmlformats.org/officeDocument/2006/relationships/tags" Target="../tags/tag1057.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1076.xml"/><Relationship Id="rId8" Type="http://schemas.openxmlformats.org/officeDocument/2006/relationships/tags" Target="../tags/tag1075.xml"/><Relationship Id="rId7" Type="http://schemas.openxmlformats.org/officeDocument/2006/relationships/tags" Target="../tags/tag1074.xml"/><Relationship Id="rId6" Type="http://schemas.openxmlformats.org/officeDocument/2006/relationships/tags" Target="../tags/tag1073.xml"/><Relationship Id="rId5" Type="http://schemas.openxmlformats.org/officeDocument/2006/relationships/tags" Target="../tags/tag1072.xml"/><Relationship Id="rId4" Type="http://schemas.openxmlformats.org/officeDocument/2006/relationships/tags" Target="../tags/tag1071.xml"/><Relationship Id="rId3" Type="http://schemas.openxmlformats.org/officeDocument/2006/relationships/tags" Target="../tags/tag1070.xml"/><Relationship Id="rId2" Type="http://schemas.openxmlformats.org/officeDocument/2006/relationships/tags" Target="../tags/tag1069.xml"/><Relationship Id="rId14" Type="http://schemas.openxmlformats.org/officeDocument/2006/relationships/tags" Target="../tags/tag1081.xml"/><Relationship Id="rId13" Type="http://schemas.openxmlformats.org/officeDocument/2006/relationships/tags" Target="../tags/tag1080.xml"/><Relationship Id="rId12" Type="http://schemas.openxmlformats.org/officeDocument/2006/relationships/tags" Target="../tags/tag1079.xml"/><Relationship Id="rId11" Type="http://schemas.openxmlformats.org/officeDocument/2006/relationships/tags" Target="../tags/tag1078.xml"/><Relationship Id="rId10" Type="http://schemas.openxmlformats.org/officeDocument/2006/relationships/tags" Target="../tags/tag1077.xml"/><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1089.xml"/><Relationship Id="rId8" Type="http://schemas.openxmlformats.org/officeDocument/2006/relationships/tags" Target="../tags/tag1088.xml"/><Relationship Id="rId7" Type="http://schemas.openxmlformats.org/officeDocument/2006/relationships/tags" Target="../tags/tag1087.xml"/><Relationship Id="rId6" Type="http://schemas.openxmlformats.org/officeDocument/2006/relationships/tags" Target="../tags/tag1086.xml"/><Relationship Id="rId5" Type="http://schemas.openxmlformats.org/officeDocument/2006/relationships/tags" Target="../tags/tag1085.xml"/><Relationship Id="rId4" Type="http://schemas.openxmlformats.org/officeDocument/2006/relationships/tags" Target="../tags/tag1084.xml"/><Relationship Id="rId3" Type="http://schemas.openxmlformats.org/officeDocument/2006/relationships/tags" Target="../tags/tag1083.xml"/><Relationship Id="rId2" Type="http://schemas.openxmlformats.org/officeDocument/2006/relationships/tags" Target="../tags/tag1082.xml"/><Relationship Id="rId15" Type="http://schemas.openxmlformats.org/officeDocument/2006/relationships/tags" Target="../tags/tag1095.xml"/><Relationship Id="rId14" Type="http://schemas.openxmlformats.org/officeDocument/2006/relationships/tags" Target="../tags/tag1094.xml"/><Relationship Id="rId13" Type="http://schemas.openxmlformats.org/officeDocument/2006/relationships/tags" Target="../tags/tag1093.xml"/><Relationship Id="rId12" Type="http://schemas.openxmlformats.org/officeDocument/2006/relationships/tags" Target="../tags/tag1092.xml"/><Relationship Id="rId11" Type="http://schemas.openxmlformats.org/officeDocument/2006/relationships/tags" Target="../tags/tag1091.xml"/><Relationship Id="rId10" Type="http://schemas.openxmlformats.org/officeDocument/2006/relationships/tags" Target="../tags/tag1090.xml"/><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1103.xml"/><Relationship Id="rId8" Type="http://schemas.openxmlformats.org/officeDocument/2006/relationships/tags" Target="../tags/tag1102.xml"/><Relationship Id="rId7" Type="http://schemas.openxmlformats.org/officeDocument/2006/relationships/tags" Target="../tags/tag1101.xml"/><Relationship Id="rId6" Type="http://schemas.openxmlformats.org/officeDocument/2006/relationships/tags" Target="../tags/tag1100.xml"/><Relationship Id="rId5" Type="http://schemas.openxmlformats.org/officeDocument/2006/relationships/tags" Target="../tags/tag1099.xml"/><Relationship Id="rId4" Type="http://schemas.openxmlformats.org/officeDocument/2006/relationships/tags" Target="../tags/tag1098.xml"/><Relationship Id="rId3" Type="http://schemas.openxmlformats.org/officeDocument/2006/relationships/tags" Target="../tags/tag1097.xml"/><Relationship Id="rId2" Type="http://schemas.openxmlformats.org/officeDocument/2006/relationships/tags" Target="../tags/tag1096.xml"/><Relationship Id="rId17" Type="http://schemas.openxmlformats.org/officeDocument/2006/relationships/tags" Target="../tags/tag1111.xml"/><Relationship Id="rId16" Type="http://schemas.openxmlformats.org/officeDocument/2006/relationships/tags" Target="../tags/tag1110.xml"/><Relationship Id="rId15" Type="http://schemas.openxmlformats.org/officeDocument/2006/relationships/tags" Target="../tags/tag1109.xml"/><Relationship Id="rId14" Type="http://schemas.openxmlformats.org/officeDocument/2006/relationships/tags" Target="../tags/tag1108.xml"/><Relationship Id="rId13" Type="http://schemas.openxmlformats.org/officeDocument/2006/relationships/tags" Target="../tags/tag1107.xml"/><Relationship Id="rId12" Type="http://schemas.openxmlformats.org/officeDocument/2006/relationships/tags" Target="../tags/tag1106.xml"/><Relationship Id="rId11" Type="http://schemas.openxmlformats.org/officeDocument/2006/relationships/tags" Target="../tags/tag1105.xml"/><Relationship Id="rId10" Type="http://schemas.openxmlformats.org/officeDocument/2006/relationships/tags" Target="../tags/tag1104.xml"/><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1119.xml"/><Relationship Id="rId8" Type="http://schemas.openxmlformats.org/officeDocument/2006/relationships/tags" Target="../tags/tag1118.xml"/><Relationship Id="rId7" Type="http://schemas.openxmlformats.org/officeDocument/2006/relationships/tags" Target="../tags/tag1117.xml"/><Relationship Id="rId6" Type="http://schemas.openxmlformats.org/officeDocument/2006/relationships/tags" Target="../tags/tag1116.xml"/><Relationship Id="rId5" Type="http://schemas.openxmlformats.org/officeDocument/2006/relationships/tags" Target="../tags/tag1115.xml"/><Relationship Id="rId4" Type="http://schemas.openxmlformats.org/officeDocument/2006/relationships/tags" Target="../tags/tag1114.xml"/><Relationship Id="rId3" Type="http://schemas.openxmlformats.org/officeDocument/2006/relationships/tags" Target="../tags/tag1113.xml"/><Relationship Id="rId2" Type="http://schemas.openxmlformats.org/officeDocument/2006/relationships/tags" Target="../tags/tag1112.xml"/><Relationship Id="rId17" Type="http://schemas.openxmlformats.org/officeDocument/2006/relationships/tags" Target="../tags/tag1127.xml"/><Relationship Id="rId16" Type="http://schemas.openxmlformats.org/officeDocument/2006/relationships/tags" Target="../tags/tag1126.xml"/><Relationship Id="rId15" Type="http://schemas.openxmlformats.org/officeDocument/2006/relationships/tags" Target="../tags/tag1125.xml"/><Relationship Id="rId14" Type="http://schemas.openxmlformats.org/officeDocument/2006/relationships/tags" Target="../tags/tag1124.xml"/><Relationship Id="rId13" Type="http://schemas.openxmlformats.org/officeDocument/2006/relationships/tags" Target="../tags/tag1123.xml"/><Relationship Id="rId12" Type="http://schemas.openxmlformats.org/officeDocument/2006/relationships/tags" Target="../tags/tag1122.xml"/><Relationship Id="rId11" Type="http://schemas.openxmlformats.org/officeDocument/2006/relationships/tags" Target="../tags/tag1121.xml"/><Relationship Id="rId10" Type="http://schemas.openxmlformats.org/officeDocument/2006/relationships/tags" Target="../tags/tag1120.xml"/><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1135.xml"/><Relationship Id="rId8" Type="http://schemas.openxmlformats.org/officeDocument/2006/relationships/tags" Target="../tags/tag1134.xml"/><Relationship Id="rId7" Type="http://schemas.openxmlformats.org/officeDocument/2006/relationships/tags" Target="../tags/tag1133.xml"/><Relationship Id="rId6" Type="http://schemas.openxmlformats.org/officeDocument/2006/relationships/tags" Target="../tags/tag1132.xml"/><Relationship Id="rId5" Type="http://schemas.openxmlformats.org/officeDocument/2006/relationships/tags" Target="../tags/tag1131.xml"/><Relationship Id="rId4" Type="http://schemas.openxmlformats.org/officeDocument/2006/relationships/tags" Target="../tags/tag1130.xml"/><Relationship Id="rId3" Type="http://schemas.openxmlformats.org/officeDocument/2006/relationships/tags" Target="../tags/tag1129.xml"/><Relationship Id="rId2" Type="http://schemas.openxmlformats.org/officeDocument/2006/relationships/tags" Target="../tags/tag1128.xml"/><Relationship Id="rId14" Type="http://schemas.openxmlformats.org/officeDocument/2006/relationships/tags" Target="../tags/tag1140.xml"/><Relationship Id="rId13" Type="http://schemas.openxmlformats.org/officeDocument/2006/relationships/tags" Target="../tags/tag1139.xml"/><Relationship Id="rId12" Type="http://schemas.openxmlformats.org/officeDocument/2006/relationships/tags" Target="../tags/tag1138.xml"/><Relationship Id="rId11" Type="http://schemas.openxmlformats.org/officeDocument/2006/relationships/tags" Target="../tags/tag1137.xml"/><Relationship Id="rId10" Type="http://schemas.openxmlformats.org/officeDocument/2006/relationships/tags" Target="../tags/tag1136.xml"/><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9" Type="http://schemas.openxmlformats.org/officeDocument/2006/relationships/tags" Target="../tags/tag1148.xml"/><Relationship Id="rId8" Type="http://schemas.openxmlformats.org/officeDocument/2006/relationships/tags" Target="../tags/tag1147.xml"/><Relationship Id="rId7" Type="http://schemas.openxmlformats.org/officeDocument/2006/relationships/tags" Target="../tags/tag1146.xml"/><Relationship Id="rId6" Type="http://schemas.openxmlformats.org/officeDocument/2006/relationships/tags" Target="../tags/tag1145.xml"/><Relationship Id="rId5" Type="http://schemas.openxmlformats.org/officeDocument/2006/relationships/tags" Target="../tags/tag1144.xml"/><Relationship Id="rId4" Type="http://schemas.openxmlformats.org/officeDocument/2006/relationships/tags" Target="../tags/tag1143.xml"/><Relationship Id="rId3" Type="http://schemas.openxmlformats.org/officeDocument/2006/relationships/tags" Target="../tags/tag1142.xml"/><Relationship Id="rId2" Type="http://schemas.openxmlformats.org/officeDocument/2006/relationships/tags" Target="../tags/tag1141.xml"/><Relationship Id="rId15" Type="http://schemas.openxmlformats.org/officeDocument/2006/relationships/tags" Target="../tags/tag1154.xml"/><Relationship Id="rId14" Type="http://schemas.openxmlformats.org/officeDocument/2006/relationships/tags" Target="../tags/tag1153.xml"/><Relationship Id="rId13" Type="http://schemas.openxmlformats.org/officeDocument/2006/relationships/tags" Target="../tags/tag1152.xml"/><Relationship Id="rId12" Type="http://schemas.openxmlformats.org/officeDocument/2006/relationships/tags" Target="../tags/tag1151.xml"/><Relationship Id="rId11" Type="http://schemas.openxmlformats.org/officeDocument/2006/relationships/tags" Target="../tags/tag1150.xml"/><Relationship Id="rId10" Type="http://schemas.openxmlformats.org/officeDocument/2006/relationships/tags" Target="../tags/tag1149.xml"/><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9" Type="http://schemas.openxmlformats.org/officeDocument/2006/relationships/tags" Target="../tags/tag1162.xml"/><Relationship Id="rId8" Type="http://schemas.openxmlformats.org/officeDocument/2006/relationships/tags" Target="../tags/tag1161.xml"/><Relationship Id="rId7" Type="http://schemas.openxmlformats.org/officeDocument/2006/relationships/tags" Target="../tags/tag1160.xml"/><Relationship Id="rId6" Type="http://schemas.openxmlformats.org/officeDocument/2006/relationships/tags" Target="../tags/tag1159.xml"/><Relationship Id="rId5" Type="http://schemas.openxmlformats.org/officeDocument/2006/relationships/tags" Target="../tags/tag1158.xml"/><Relationship Id="rId4" Type="http://schemas.openxmlformats.org/officeDocument/2006/relationships/tags" Target="../tags/tag1157.xml"/><Relationship Id="rId3" Type="http://schemas.openxmlformats.org/officeDocument/2006/relationships/tags" Target="../tags/tag1156.xml"/><Relationship Id="rId2" Type="http://schemas.openxmlformats.org/officeDocument/2006/relationships/tags" Target="../tags/tag1155.xml"/><Relationship Id="rId17" Type="http://schemas.openxmlformats.org/officeDocument/2006/relationships/tags" Target="../tags/tag1170.xml"/><Relationship Id="rId16" Type="http://schemas.openxmlformats.org/officeDocument/2006/relationships/tags" Target="../tags/tag1169.xml"/><Relationship Id="rId15" Type="http://schemas.openxmlformats.org/officeDocument/2006/relationships/tags" Target="../tags/tag1168.xml"/><Relationship Id="rId14" Type="http://schemas.openxmlformats.org/officeDocument/2006/relationships/tags" Target="../tags/tag1167.xml"/><Relationship Id="rId13" Type="http://schemas.openxmlformats.org/officeDocument/2006/relationships/tags" Target="../tags/tag1166.xml"/><Relationship Id="rId12" Type="http://schemas.openxmlformats.org/officeDocument/2006/relationships/tags" Target="../tags/tag1165.xml"/><Relationship Id="rId11" Type="http://schemas.openxmlformats.org/officeDocument/2006/relationships/tags" Target="../tags/tag1164.xml"/><Relationship Id="rId10" Type="http://schemas.openxmlformats.org/officeDocument/2006/relationships/tags" Target="../tags/tag1163.xml"/><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9" Type="http://schemas.openxmlformats.org/officeDocument/2006/relationships/tags" Target="../tags/tag1178.xml"/><Relationship Id="rId8" Type="http://schemas.openxmlformats.org/officeDocument/2006/relationships/tags" Target="../tags/tag1177.xml"/><Relationship Id="rId7" Type="http://schemas.openxmlformats.org/officeDocument/2006/relationships/tags" Target="../tags/tag1176.xml"/><Relationship Id="rId6" Type="http://schemas.openxmlformats.org/officeDocument/2006/relationships/tags" Target="../tags/tag1175.xml"/><Relationship Id="rId5" Type="http://schemas.openxmlformats.org/officeDocument/2006/relationships/tags" Target="../tags/tag1174.xml"/><Relationship Id="rId4" Type="http://schemas.openxmlformats.org/officeDocument/2006/relationships/tags" Target="../tags/tag1173.xml"/><Relationship Id="rId3" Type="http://schemas.openxmlformats.org/officeDocument/2006/relationships/tags" Target="../tags/tag1172.xml"/><Relationship Id="rId2" Type="http://schemas.openxmlformats.org/officeDocument/2006/relationships/tags" Target="../tags/tag1171.xml"/><Relationship Id="rId18" Type="http://schemas.openxmlformats.org/officeDocument/2006/relationships/tags" Target="../tags/tag1187.xml"/><Relationship Id="rId17" Type="http://schemas.openxmlformats.org/officeDocument/2006/relationships/tags" Target="../tags/tag1186.xml"/><Relationship Id="rId16" Type="http://schemas.openxmlformats.org/officeDocument/2006/relationships/tags" Target="../tags/tag1185.xml"/><Relationship Id="rId15" Type="http://schemas.openxmlformats.org/officeDocument/2006/relationships/tags" Target="../tags/tag1184.xml"/><Relationship Id="rId14" Type="http://schemas.openxmlformats.org/officeDocument/2006/relationships/tags" Target="../tags/tag1183.xml"/><Relationship Id="rId13" Type="http://schemas.openxmlformats.org/officeDocument/2006/relationships/tags" Target="../tags/tag1182.xml"/><Relationship Id="rId12" Type="http://schemas.openxmlformats.org/officeDocument/2006/relationships/tags" Target="../tags/tag1181.xml"/><Relationship Id="rId11" Type="http://schemas.openxmlformats.org/officeDocument/2006/relationships/tags" Target="../tags/tag1180.xml"/><Relationship Id="rId10" Type="http://schemas.openxmlformats.org/officeDocument/2006/relationships/tags" Target="../tags/tag1179.xml"/><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1195.xml"/><Relationship Id="rId8" Type="http://schemas.openxmlformats.org/officeDocument/2006/relationships/tags" Target="../tags/tag1194.xml"/><Relationship Id="rId7" Type="http://schemas.openxmlformats.org/officeDocument/2006/relationships/tags" Target="../tags/tag1193.xml"/><Relationship Id="rId6" Type="http://schemas.openxmlformats.org/officeDocument/2006/relationships/tags" Target="../tags/tag1192.xml"/><Relationship Id="rId5" Type="http://schemas.openxmlformats.org/officeDocument/2006/relationships/tags" Target="../tags/tag1191.xml"/><Relationship Id="rId4" Type="http://schemas.openxmlformats.org/officeDocument/2006/relationships/tags" Target="../tags/tag1190.xml"/><Relationship Id="rId3" Type="http://schemas.openxmlformats.org/officeDocument/2006/relationships/tags" Target="../tags/tag1189.xml"/><Relationship Id="rId2" Type="http://schemas.openxmlformats.org/officeDocument/2006/relationships/tags" Target="../tags/tag1188.xml"/><Relationship Id="rId18" Type="http://schemas.openxmlformats.org/officeDocument/2006/relationships/tags" Target="../tags/tag1204.xml"/><Relationship Id="rId17" Type="http://schemas.openxmlformats.org/officeDocument/2006/relationships/tags" Target="../tags/tag1203.xml"/><Relationship Id="rId16" Type="http://schemas.openxmlformats.org/officeDocument/2006/relationships/tags" Target="../tags/tag1202.xml"/><Relationship Id="rId15" Type="http://schemas.openxmlformats.org/officeDocument/2006/relationships/tags" Target="../tags/tag1201.xml"/><Relationship Id="rId14" Type="http://schemas.openxmlformats.org/officeDocument/2006/relationships/tags" Target="../tags/tag1200.xml"/><Relationship Id="rId13" Type="http://schemas.openxmlformats.org/officeDocument/2006/relationships/tags" Target="../tags/tag1199.xml"/><Relationship Id="rId12" Type="http://schemas.openxmlformats.org/officeDocument/2006/relationships/tags" Target="../tags/tag1198.xml"/><Relationship Id="rId11" Type="http://schemas.openxmlformats.org/officeDocument/2006/relationships/tags" Target="../tags/tag1197.xml"/><Relationship Id="rId10" Type="http://schemas.openxmlformats.org/officeDocument/2006/relationships/tags" Target="../tags/tag1196.xml"/><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9" Type="http://schemas.openxmlformats.org/officeDocument/2006/relationships/tags" Target="../tags/tag1212.xml"/><Relationship Id="rId8" Type="http://schemas.openxmlformats.org/officeDocument/2006/relationships/tags" Target="../tags/tag1211.xml"/><Relationship Id="rId7" Type="http://schemas.openxmlformats.org/officeDocument/2006/relationships/tags" Target="../tags/tag1210.xml"/><Relationship Id="rId6" Type="http://schemas.openxmlformats.org/officeDocument/2006/relationships/tags" Target="../tags/tag1209.xml"/><Relationship Id="rId5" Type="http://schemas.openxmlformats.org/officeDocument/2006/relationships/tags" Target="../tags/tag1208.xml"/><Relationship Id="rId4" Type="http://schemas.openxmlformats.org/officeDocument/2006/relationships/tags" Target="../tags/tag1207.xml"/><Relationship Id="rId3" Type="http://schemas.openxmlformats.org/officeDocument/2006/relationships/tags" Target="../tags/tag1206.xml"/><Relationship Id="rId21" Type="http://schemas.openxmlformats.org/officeDocument/2006/relationships/tags" Target="../tags/tag1224.xml"/><Relationship Id="rId20" Type="http://schemas.openxmlformats.org/officeDocument/2006/relationships/tags" Target="../tags/tag1223.xml"/><Relationship Id="rId2" Type="http://schemas.openxmlformats.org/officeDocument/2006/relationships/tags" Target="../tags/tag1205.xml"/><Relationship Id="rId19" Type="http://schemas.openxmlformats.org/officeDocument/2006/relationships/tags" Target="../tags/tag1222.xml"/><Relationship Id="rId18" Type="http://schemas.openxmlformats.org/officeDocument/2006/relationships/tags" Target="../tags/tag1221.xml"/><Relationship Id="rId17" Type="http://schemas.openxmlformats.org/officeDocument/2006/relationships/tags" Target="../tags/tag1220.xml"/><Relationship Id="rId16" Type="http://schemas.openxmlformats.org/officeDocument/2006/relationships/tags" Target="../tags/tag1219.xml"/><Relationship Id="rId15" Type="http://schemas.openxmlformats.org/officeDocument/2006/relationships/tags" Target="../tags/tag1218.xml"/><Relationship Id="rId14" Type="http://schemas.openxmlformats.org/officeDocument/2006/relationships/tags" Target="../tags/tag1217.xml"/><Relationship Id="rId13" Type="http://schemas.openxmlformats.org/officeDocument/2006/relationships/tags" Target="../tags/tag1216.xml"/><Relationship Id="rId12" Type="http://schemas.openxmlformats.org/officeDocument/2006/relationships/tags" Target="../tags/tag1215.xml"/><Relationship Id="rId11" Type="http://schemas.openxmlformats.org/officeDocument/2006/relationships/tags" Target="../tags/tag1214.xml"/><Relationship Id="rId10" Type="http://schemas.openxmlformats.org/officeDocument/2006/relationships/tags" Target="../tags/tag121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image" Target="../media/image1.png"/><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9" Type="http://schemas.openxmlformats.org/officeDocument/2006/relationships/tags" Target="../tags/tag1232.xml"/><Relationship Id="rId8" Type="http://schemas.openxmlformats.org/officeDocument/2006/relationships/tags" Target="../tags/tag1231.xml"/><Relationship Id="rId7" Type="http://schemas.openxmlformats.org/officeDocument/2006/relationships/tags" Target="../tags/tag1230.xml"/><Relationship Id="rId6" Type="http://schemas.openxmlformats.org/officeDocument/2006/relationships/tags" Target="../tags/tag1229.xml"/><Relationship Id="rId5" Type="http://schemas.openxmlformats.org/officeDocument/2006/relationships/tags" Target="../tags/tag1228.xml"/><Relationship Id="rId4" Type="http://schemas.openxmlformats.org/officeDocument/2006/relationships/tags" Target="../tags/tag1227.xml"/><Relationship Id="rId3" Type="http://schemas.openxmlformats.org/officeDocument/2006/relationships/tags" Target="../tags/tag1226.xml"/><Relationship Id="rId2" Type="http://schemas.openxmlformats.org/officeDocument/2006/relationships/tags" Target="../tags/tag1225.xml"/><Relationship Id="rId15" Type="http://schemas.openxmlformats.org/officeDocument/2006/relationships/tags" Target="../tags/tag1238.xml"/><Relationship Id="rId14" Type="http://schemas.openxmlformats.org/officeDocument/2006/relationships/tags" Target="../tags/tag1237.xml"/><Relationship Id="rId13" Type="http://schemas.openxmlformats.org/officeDocument/2006/relationships/tags" Target="../tags/tag1236.xml"/><Relationship Id="rId12" Type="http://schemas.openxmlformats.org/officeDocument/2006/relationships/tags" Target="../tags/tag1235.xml"/><Relationship Id="rId11" Type="http://schemas.openxmlformats.org/officeDocument/2006/relationships/tags" Target="../tags/tag1234.xml"/><Relationship Id="rId10" Type="http://schemas.openxmlformats.org/officeDocument/2006/relationships/tags" Target="../tags/tag1233.xml"/><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9" Type="http://schemas.openxmlformats.org/officeDocument/2006/relationships/tags" Target="../tags/tag1246.xml"/><Relationship Id="rId8" Type="http://schemas.openxmlformats.org/officeDocument/2006/relationships/tags" Target="../tags/tag1245.xml"/><Relationship Id="rId7" Type="http://schemas.openxmlformats.org/officeDocument/2006/relationships/tags" Target="../tags/tag1244.xml"/><Relationship Id="rId6" Type="http://schemas.openxmlformats.org/officeDocument/2006/relationships/tags" Target="../tags/tag1243.xml"/><Relationship Id="rId5" Type="http://schemas.openxmlformats.org/officeDocument/2006/relationships/tags" Target="../tags/tag1242.xml"/><Relationship Id="rId4" Type="http://schemas.openxmlformats.org/officeDocument/2006/relationships/tags" Target="../tags/tag1241.xml"/><Relationship Id="rId3" Type="http://schemas.openxmlformats.org/officeDocument/2006/relationships/tags" Target="../tags/tag1240.xml"/><Relationship Id="rId2" Type="http://schemas.openxmlformats.org/officeDocument/2006/relationships/tags" Target="../tags/tag1239.xml"/><Relationship Id="rId14" Type="http://schemas.openxmlformats.org/officeDocument/2006/relationships/tags" Target="../tags/tag1251.xml"/><Relationship Id="rId13" Type="http://schemas.openxmlformats.org/officeDocument/2006/relationships/tags" Target="../tags/tag1250.xml"/><Relationship Id="rId12" Type="http://schemas.openxmlformats.org/officeDocument/2006/relationships/tags" Target="../tags/tag1249.xml"/><Relationship Id="rId11" Type="http://schemas.openxmlformats.org/officeDocument/2006/relationships/tags" Target="../tags/tag1248.xml"/><Relationship Id="rId10" Type="http://schemas.openxmlformats.org/officeDocument/2006/relationships/tags" Target="../tags/tag1247.xml"/><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9" Type="http://schemas.openxmlformats.org/officeDocument/2006/relationships/tags" Target="../tags/tag1259.xml"/><Relationship Id="rId8" Type="http://schemas.openxmlformats.org/officeDocument/2006/relationships/tags" Target="../tags/tag1258.xml"/><Relationship Id="rId7" Type="http://schemas.openxmlformats.org/officeDocument/2006/relationships/tags" Target="../tags/tag1257.xml"/><Relationship Id="rId6" Type="http://schemas.openxmlformats.org/officeDocument/2006/relationships/tags" Target="../tags/tag1256.xml"/><Relationship Id="rId5" Type="http://schemas.openxmlformats.org/officeDocument/2006/relationships/tags" Target="../tags/tag1255.xml"/><Relationship Id="rId4" Type="http://schemas.openxmlformats.org/officeDocument/2006/relationships/tags" Target="../tags/tag1254.xml"/><Relationship Id="rId3" Type="http://schemas.openxmlformats.org/officeDocument/2006/relationships/tags" Target="../tags/tag1253.xml"/><Relationship Id="rId2" Type="http://schemas.openxmlformats.org/officeDocument/2006/relationships/tags" Target="../tags/tag1252.xml"/><Relationship Id="rId15" Type="http://schemas.openxmlformats.org/officeDocument/2006/relationships/tags" Target="../tags/tag1265.xml"/><Relationship Id="rId14" Type="http://schemas.openxmlformats.org/officeDocument/2006/relationships/tags" Target="../tags/tag1264.xml"/><Relationship Id="rId13" Type="http://schemas.openxmlformats.org/officeDocument/2006/relationships/tags" Target="../tags/tag1263.xml"/><Relationship Id="rId12" Type="http://schemas.openxmlformats.org/officeDocument/2006/relationships/tags" Target="../tags/tag1262.xml"/><Relationship Id="rId11" Type="http://schemas.openxmlformats.org/officeDocument/2006/relationships/tags" Target="../tags/tag1261.xml"/><Relationship Id="rId10" Type="http://schemas.openxmlformats.org/officeDocument/2006/relationships/tags" Target="../tags/tag1260.xml"/><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9" Type="http://schemas.openxmlformats.org/officeDocument/2006/relationships/tags" Target="../tags/tag1273.xml"/><Relationship Id="rId8" Type="http://schemas.openxmlformats.org/officeDocument/2006/relationships/tags" Target="../tags/tag1272.xml"/><Relationship Id="rId7" Type="http://schemas.openxmlformats.org/officeDocument/2006/relationships/tags" Target="../tags/tag1271.xml"/><Relationship Id="rId6" Type="http://schemas.openxmlformats.org/officeDocument/2006/relationships/tags" Target="../tags/tag1270.xml"/><Relationship Id="rId5" Type="http://schemas.openxmlformats.org/officeDocument/2006/relationships/tags" Target="../tags/tag1269.xml"/><Relationship Id="rId4" Type="http://schemas.openxmlformats.org/officeDocument/2006/relationships/tags" Target="../tags/tag1268.xml"/><Relationship Id="rId3" Type="http://schemas.openxmlformats.org/officeDocument/2006/relationships/tags" Target="../tags/tag1267.xml"/><Relationship Id="rId21" Type="http://schemas.openxmlformats.org/officeDocument/2006/relationships/tags" Target="../tags/tag1285.xml"/><Relationship Id="rId20" Type="http://schemas.openxmlformats.org/officeDocument/2006/relationships/tags" Target="../tags/tag1284.xml"/><Relationship Id="rId2" Type="http://schemas.openxmlformats.org/officeDocument/2006/relationships/tags" Target="../tags/tag1266.xml"/><Relationship Id="rId19" Type="http://schemas.openxmlformats.org/officeDocument/2006/relationships/tags" Target="../tags/tag1283.xml"/><Relationship Id="rId18" Type="http://schemas.openxmlformats.org/officeDocument/2006/relationships/tags" Target="../tags/tag1282.xml"/><Relationship Id="rId17" Type="http://schemas.openxmlformats.org/officeDocument/2006/relationships/tags" Target="../tags/tag1281.xml"/><Relationship Id="rId16" Type="http://schemas.openxmlformats.org/officeDocument/2006/relationships/tags" Target="../tags/tag1280.xml"/><Relationship Id="rId15" Type="http://schemas.openxmlformats.org/officeDocument/2006/relationships/tags" Target="../tags/tag1279.xml"/><Relationship Id="rId14" Type="http://schemas.openxmlformats.org/officeDocument/2006/relationships/tags" Target="../tags/tag1278.xml"/><Relationship Id="rId13" Type="http://schemas.openxmlformats.org/officeDocument/2006/relationships/tags" Target="../tags/tag1277.xml"/><Relationship Id="rId12" Type="http://schemas.openxmlformats.org/officeDocument/2006/relationships/tags" Target="../tags/tag1276.xml"/><Relationship Id="rId11" Type="http://schemas.openxmlformats.org/officeDocument/2006/relationships/tags" Target="../tags/tag1275.xml"/><Relationship Id="rId10" Type="http://schemas.openxmlformats.org/officeDocument/2006/relationships/tags" Target="../tags/tag1274.xml"/><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9" Type="http://schemas.openxmlformats.org/officeDocument/2006/relationships/tags" Target="../tags/tag1293.xml"/><Relationship Id="rId8" Type="http://schemas.openxmlformats.org/officeDocument/2006/relationships/tags" Target="../tags/tag1292.xml"/><Relationship Id="rId7" Type="http://schemas.openxmlformats.org/officeDocument/2006/relationships/tags" Target="../tags/tag1291.xml"/><Relationship Id="rId6" Type="http://schemas.openxmlformats.org/officeDocument/2006/relationships/tags" Target="../tags/tag1290.xml"/><Relationship Id="rId5" Type="http://schemas.openxmlformats.org/officeDocument/2006/relationships/tags" Target="../tags/tag1289.xml"/><Relationship Id="rId4" Type="http://schemas.openxmlformats.org/officeDocument/2006/relationships/tags" Target="../tags/tag1288.xml"/><Relationship Id="rId3" Type="http://schemas.openxmlformats.org/officeDocument/2006/relationships/tags" Target="../tags/tag1287.xml"/><Relationship Id="rId2" Type="http://schemas.openxmlformats.org/officeDocument/2006/relationships/tags" Target="../tags/tag1286.xml"/><Relationship Id="rId18" Type="http://schemas.openxmlformats.org/officeDocument/2006/relationships/tags" Target="../tags/tag1302.xml"/><Relationship Id="rId17" Type="http://schemas.openxmlformats.org/officeDocument/2006/relationships/tags" Target="../tags/tag1301.xml"/><Relationship Id="rId16" Type="http://schemas.openxmlformats.org/officeDocument/2006/relationships/tags" Target="../tags/tag1300.xml"/><Relationship Id="rId15" Type="http://schemas.openxmlformats.org/officeDocument/2006/relationships/tags" Target="../tags/tag1299.xml"/><Relationship Id="rId14" Type="http://schemas.openxmlformats.org/officeDocument/2006/relationships/tags" Target="../tags/tag1298.xml"/><Relationship Id="rId13" Type="http://schemas.openxmlformats.org/officeDocument/2006/relationships/tags" Target="../tags/tag1297.xml"/><Relationship Id="rId12" Type="http://schemas.openxmlformats.org/officeDocument/2006/relationships/tags" Target="../tags/tag1296.xml"/><Relationship Id="rId11" Type="http://schemas.openxmlformats.org/officeDocument/2006/relationships/tags" Target="../tags/tag1295.xml"/><Relationship Id="rId10" Type="http://schemas.openxmlformats.org/officeDocument/2006/relationships/tags" Target="../tags/tag1294.xml"/><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9" Type="http://schemas.openxmlformats.org/officeDocument/2006/relationships/tags" Target="../tags/tag1310.xml"/><Relationship Id="rId8" Type="http://schemas.openxmlformats.org/officeDocument/2006/relationships/tags" Target="../tags/tag1309.xml"/><Relationship Id="rId7" Type="http://schemas.openxmlformats.org/officeDocument/2006/relationships/tags" Target="../tags/tag1308.xml"/><Relationship Id="rId6" Type="http://schemas.openxmlformats.org/officeDocument/2006/relationships/tags" Target="../tags/tag1307.xml"/><Relationship Id="rId5" Type="http://schemas.openxmlformats.org/officeDocument/2006/relationships/tags" Target="../tags/tag1306.xml"/><Relationship Id="rId4" Type="http://schemas.openxmlformats.org/officeDocument/2006/relationships/tags" Target="../tags/tag1305.xml"/><Relationship Id="rId3" Type="http://schemas.openxmlformats.org/officeDocument/2006/relationships/tags" Target="../tags/tag1304.xml"/><Relationship Id="rId2" Type="http://schemas.openxmlformats.org/officeDocument/2006/relationships/tags" Target="../tags/tag1303.xml"/><Relationship Id="rId17" Type="http://schemas.openxmlformats.org/officeDocument/2006/relationships/tags" Target="../tags/tag1318.xml"/><Relationship Id="rId16" Type="http://schemas.openxmlformats.org/officeDocument/2006/relationships/tags" Target="../tags/tag1317.xml"/><Relationship Id="rId15" Type="http://schemas.openxmlformats.org/officeDocument/2006/relationships/tags" Target="../tags/tag1316.xml"/><Relationship Id="rId14" Type="http://schemas.openxmlformats.org/officeDocument/2006/relationships/tags" Target="../tags/tag1315.xml"/><Relationship Id="rId13" Type="http://schemas.openxmlformats.org/officeDocument/2006/relationships/tags" Target="../tags/tag1314.xml"/><Relationship Id="rId12" Type="http://schemas.openxmlformats.org/officeDocument/2006/relationships/tags" Target="../tags/tag1313.xml"/><Relationship Id="rId11" Type="http://schemas.openxmlformats.org/officeDocument/2006/relationships/tags" Target="../tags/tag1312.xml"/><Relationship Id="rId10" Type="http://schemas.openxmlformats.org/officeDocument/2006/relationships/tags" Target="../tags/tag1311.xml"/><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9" Type="http://schemas.openxmlformats.org/officeDocument/2006/relationships/tags" Target="../tags/tag1326.xml"/><Relationship Id="rId8" Type="http://schemas.openxmlformats.org/officeDocument/2006/relationships/tags" Target="../tags/tag1325.xml"/><Relationship Id="rId7" Type="http://schemas.openxmlformats.org/officeDocument/2006/relationships/tags" Target="../tags/tag1324.xml"/><Relationship Id="rId6" Type="http://schemas.openxmlformats.org/officeDocument/2006/relationships/tags" Target="../tags/tag1323.xml"/><Relationship Id="rId5" Type="http://schemas.openxmlformats.org/officeDocument/2006/relationships/tags" Target="../tags/tag1322.xml"/><Relationship Id="rId4" Type="http://schemas.openxmlformats.org/officeDocument/2006/relationships/tags" Target="../tags/tag1321.xml"/><Relationship Id="rId3" Type="http://schemas.openxmlformats.org/officeDocument/2006/relationships/tags" Target="../tags/tag1320.xml"/><Relationship Id="rId2" Type="http://schemas.openxmlformats.org/officeDocument/2006/relationships/tags" Target="../tags/tag1319.xml"/><Relationship Id="rId15" Type="http://schemas.openxmlformats.org/officeDocument/2006/relationships/tags" Target="../tags/tag1332.xml"/><Relationship Id="rId14" Type="http://schemas.openxmlformats.org/officeDocument/2006/relationships/tags" Target="../tags/tag1331.xml"/><Relationship Id="rId13" Type="http://schemas.openxmlformats.org/officeDocument/2006/relationships/tags" Target="../tags/tag1330.xml"/><Relationship Id="rId12" Type="http://schemas.openxmlformats.org/officeDocument/2006/relationships/tags" Target="../tags/tag1329.xml"/><Relationship Id="rId11" Type="http://schemas.openxmlformats.org/officeDocument/2006/relationships/tags" Target="../tags/tag1328.xml"/><Relationship Id="rId10" Type="http://schemas.openxmlformats.org/officeDocument/2006/relationships/tags" Target="../tags/tag1327.xml"/><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9" Type="http://schemas.openxmlformats.org/officeDocument/2006/relationships/tags" Target="../tags/tag1340.xml"/><Relationship Id="rId8" Type="http://schemas.openxmlformats.org/officeDocument/2006/relationships/tags" Target="../tags/tag1339.xml"/><Relationship Id="rId7" Type="http://schemas.openxmlformats.org/officeDocument/2006/relationships/tags" Target="../tags/tag1338.xml"/><Relationship Id="rId6" Type="http://schemas.openxmlformats.org/officeDocument/2006/relationships/tags" Target="../tags/tag1337.xml"/><Relationship Id="rId5" Type="http://schemas.openxmlformats.org/officeDocument/2006/relationships/tags" Target="../tags/tag1336.xml"/><Relationship Id="rId4" Type="http://schemas.openxmlformats.org/officeDocument/2006/relationships/tags" Target="../tags/tag1335.xml"/><Relationship Id="rId3" Type="http://schemas.openxmlformats.org/officeDocument/2006/relationships/tags" Target="../tags/tag1334.xml"/><Relationship Id="rId2" Type="http://schemas.openxmlformats.org/officeDocument/2006/relationships/tags" Target="../tags/tag1333.xml"/><Relationship Id="rId17" Type="http://schemas.openxmlformats.org/officeDocument/2006/relationships/tags" Target="../tags/tag1348.xml"/><Relationship Id="rId16" Type="http://schemas.openxmlformats.org/officeDocument/2006/relationships/tags" Target="../tags/tag1347.xml"/><Relationship Id="rId15" Type="http://schemas.openxmlformats.org/officeDocument/2006/relationships/tags" Target="../tags/tag1346.xml"/><Relationship Id="rId14" Type="http://schemas.openxmlformats.org/officeDocument/2006/relationships/tags" Target="../tags/tag1345.xml"/><Relationship Id="rId13" Type="http://schemas.openxmlformats.org/officeDocument/2006/relationships/tags" Target="../tags/tag1344.xml"/><Relationship Id="rId12" Type="http://schemas.openxmlformats.org/officeDocument/2006/relationships/tags" Target="../tags/tag1343.xml"/><Relationship Id="rId11" Type="http://schemas.openxmlformats.org/officeDocument/2006/relationships/tags" Target="../tags/tag1342.xml"/><Relationship Id="rId10" Type="http://schemas.openxmlformats.org/officeDocument/2006/relationships/tags" Target="../tags/tag1341.xml"/><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9" Type="http://schemas.openxmlformats.org/officeDocument/2006/relationships/tags" Target="../tags/tag1356.xml"/><Relationship Id="rId8" Type="http://schemas.openxmlformats.org/officeDocument/2006/relationships/tags" Target="../tags/tag1355.xml"/><Relationship Id="rId7" Type="http://schemas.openxmlformats.org/officeDocument/2006/relationships/tags" Target="../tags/tag1354.xml"/><Relationship Id="rId6" Type="http://schemas.openxmlformats.org/officeDocument/2006/relationships/tags" Target="../tags/tag1353.xml"/><Relationship Id="rId5" Type="http://schemas.openxmlformats.org/officeDocument/2006/relationships/tags" Target="../tags/tag1352.xml"/><Relationship Id="rId4" Type="http://schemas.openxmlformats.org/officeDocument/2006/relationships/tags" Target="../tags/tag1351.xml"/><Relationship Id="rId3" Type="http://schemas.openxmlformats.org/officeDocument/2006/relationships/tags" Target="../tags/tag1350.xml"/><Relationship Id="rId2" Type="http://schemas.openxmlformats.org/officeDocument/2006/relationships/tags" Target="../tags/tag1349.xml"/><Relationship Id="rId17" Type="http://schemas.openxmlformats.org/officeDocument/2006/relationships/tags" Target="../tags/tag1364.xml"/><Relationship Id="rId16" Type="http://schemas.openxmlformats.org/officeDocument/2006/relationships/tags" Target="../tags/tag1363.xml"/><Relationship Id="rId15" Type="http://schemas.openxmlformats.org/officeDocument/2006/relationships/tags" Target="../tags/tag1362.xml"/><Relationship Id="rId14" Type="http://schemas.openxmlformats.org/officeDocument/2006/relationships/tags" Target="../tags/tag1361.xml"/><Relationship Id="rId13" Type="http://schemas.openxmlformats.org/officeDocument/2006/relationships/tags" Target="../tags/tag1360.xml"/><Relationship Id="rId12" Type="http://schemas.openxmlformats.org/officeDocument/2006/relationships/tags" Target="../tags/tag1359.xml"/><Relationship Id="rId11" Type="http://schemas.openxmlformats.org/officeDocument/2006/relationships/tags" Target="../tags/tag1358.xml"/><Relationship Id="rId10" Type="http://schemas.openxmlformats.org/officeDocument/2006/relationships/tags" Target="../tags/tag1357.xml"/><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9" Type="http://schemas.openxmlformats.org/officeDocument/2006/relationships/tags" Target="../tags/tag1372.xml"/><Relationship Id="rId8" Type="http://schemas.openxmlformats.org/officeDocument/2006/relationships/tags" Target="../tags/tag1371.xml"/><Relationship Id="rId7" Type="http://schemas.openxmlformats.org/officeDocument/2006/relationships/tags" Target="../tags/tag1370.xml"/><Relationship Id="rId6" Type="http://schemas.openxmlformats.org/officeDocument/2006/relationships/tags" Target="../tags/tag1369.xml"/><Relationship Id="rId5" Type="http://schemas.openxmlformats.org/officeDocument/2006/relationships/tags" Target="../tags/tag1368.xml"/><Relationship Id="rId4" Type="http://schemas.openxmlformats.org/officeDocument/2006/relationships/tags" Target="../tags/tag1367.xml"/><Relationship Id="rId3" Type="http://schemas.openxmlformats.org/officeDocument/2006/relationships/tags" Target="../tags/tag1366.xml"/><Relationship Id="rId25" Type="http://schemas.openxmlformats.org/officeDocument/2006/relationships/tags" Target="../tags/tag1388.xml"/><Relationship Id="rId24" Type="http://schemas.openxmlformats.org/officeDocument/2006/relationships/tags" Target="../tags/tag1387.xml"/><Relationship Id="rId23" Type="http://schemas.openxmlformats.org/officeDocument/2006/relationships/tags" Target="../tags/tag1386.xml"/><Relationship Id="rId22" Type="http://schemas.openxmlformats.org/officeDocument/2006/relationships/tags" Target="../tags/tag1385.xml"/><Relationship Id="rId21" Type="http://schemas.openxmlformats.org/officeDocument/2006/relationships/tags" Target="../tags/tag1384.xml"/><Relationship Id="rId20" Type="http://schemas.openxmlformats.org/officeDocument/2006/relationships/tags" Target="../tags/tag1383.xml"/><Relationship Id="rId2" Type="http://schemas.openxmlformats.org/officeDocument/2006/relationships/tags" Target="../tags/tag1365.xml"/><Relationship Id="rId19" Type="http://schemas.openxmlformats.org/officeDocument/2006/relationships/tags" Target="../tags/tag1382.xml"/><Relationship Id="rId18" Type="http://schemas.openxmlformats.org/officeDocument/2006/relationships/tags" Target="../tags/tag1381.xml"/><Relationship Id="rId17" Type="http://schemas.openxmlformats.org/officeDocument/2006/relationships/tags" Target="../tags/tag1380.xml"/><Relationship Id="rId16" Type="http://schemas.openxmlformats.org/officeDocument/2006/relationships/tags" Target="../tags/tag1379.xml"/><Relationship Id="rId15" Type="http://schemas.openxmlformats.org/officeDocument/2006/relationships/tags" Target="../tags/tag1378.xml"/><Relationship Id="rId14" Type="http://schemas.openxmlformats.org/officeDocument/2006/relationships/tags" Target="../tags/tag1377.xml"/><Relationship Id="rId13" Type="http://schemas.openxmlformats.org/officeDocument/2006/relationships/tags" Target="../tags/tag1376.xml"/><Relationship Id="rId12" Type="http://schemas.openxmlformats.org/officeDocument/2006/relationships/tags" Target="../tags/tag1375.xml"/><Relationship Id="rId11" Type="http://schemas.openxmlformats.org/officeDocument/2006/relationships/tags" Target="../tags/tag1374.xml"/><Relationship Id="rId10" Type="http://schemas.openxmlformats.org/officeDocument/2006/relationships/tags" Target="../tags/tag137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5"/>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6"/>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章节页_1_4">
    <p:spTree>
      <p:nvGrpSpPr>
        <p:cNvPr id="1" name=""/>
        <p:cNvGrpSpPr/>
        <p:nvPr/>
      </p:nvGrpSpPr>
      <p:grpSpPr>
        <a:xfrm>
          <a:off x="0" y="0"/>
          <a:ext cx="0" cy="0"/>
          <a:chOff x="0" y="0"/>
          <a:chExt cx="0" cy="0"/>
        </a:xfrm>
      </p:grpSpPr>
      <p:sp>
        <p:nvSpPr>
          <p:cNvPr id="6" name="矩形 1"/>
          <p:cNvSpPr/>
          <p:nvPr userDrawn="1">
            <p:custDataLst>
              <p:tags r:id="rId2"/>
            </p:custDataLst>
          </p:nvPr>
        </p:nvSpPr>
        <p:spPr>
          <a:xfrm>
            <a:off x="3175" y="0"/>
            <a:ext cx="12188825" cy="6858000"/>
          </a:xfrm>
          <a:prstGeom prst="rect">
            <a:avLst/>
          </a:prstGeom>
          <a:solidFill>
            <a:schemeClr val="bg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Freeform 5"/>
          <p:cNvSpPr/>
          <p:nvPr userDrawn="1">
            <p:custDataLst>
              <p:tags r:id="rId3"/>
            </p:custDataLst>
          </p:nvPr>
        </p:nvSpPr>
        <p:spPr bwMode="auto">
          <a:xfrm>
            <a:off x="148869" y="181769"/>
            <a:ext cx="584196" cy="618331"/>
          </a:xfrm>
          <a:custGeom>
            <a:avLst/>
            <a:gdLst>
              <a:gd name="T0" fmla="*/ 1015 w 2489"/>
              <a:gd name="T1" fmla="*/ 2465 h 2633"/>
              <a:gd name="T2" fmla="*/ 37 w 2489"/>
              <a:gd name="T3" fmla="*/ 1524 h 2633"/>
              <a:gd name="T4" fmla="*/ 792 w 2489"/>
              <a:gd name="T5" fmla="*/ 25 h 2633"/>
              <a:gd name="T6" fmla="*/ 1610 w 2489"/>
              <a:gd name="T7" fmla="*/ 549 h 2633"/>
              <a:gd name="T8" fmla="*/ 2353 w 2489"/>
              <a:gd name="T9" fmla="*/ 1350 h 2633"/>
              <a:gd name="T10" fmla="*/ 1015 w 2489"/>
              <a:gd name="T11" fmla="*/ 2465 h 2633"/>
            </a:gdLst>
            <a:ahLst/>
            <a:cxnLst>
              <a:cxn ang="0">
                <a:pos x="T0" y="T1"/>
              </a:cxn>
              <a:cxn ang="0">
                <a:pos x="T2" y="T3"/>
              </a:cxn>
              <a:cxn ang="0">
                <a:pos x="T4" y="T5"/>
              </a:cxn>
              <a:cxn ang="0">
                <a:pos x="T6" y="T7"/>
              </a:cxn>
              <a:cxn ang="0">
                <a:pos x="T8" y="T9"/>
              </a:cxn>
              <a:cxn ang="0">
                <a:pos x="T10" y="T11"/>
              </a:cxn>
            </a:cxnLst>
            <a:rect l="0" t="0" r="r" b="b"/>
            <a:pathLst>
              <a:path w="2489" h="2633">
                <a:moveTo>
                  <a:pt x="1015" y="2465"/>
                </a:moveTo>
                <a:cubicBezTo>
                  <a:pt x="467" y="2633"/>
                  <a:pt x="0" y="2081"/>
                  <a:pt x="37" y="1524"/>
                </a:cubicBezTo>
                <a:cubicBezTo>
                  <a:pt x="74" y="966"/>
                  <a:pt x="421" y="50"/>
                  <a:pt x="792" y="25"/>
                </a:cubicBezTo>
                <a:cubicBezTo>
                  <a:pt x="1164" y="0"/>
                  <a:pt x="1151" y="479"/>
                  <a:pt x="1610" y="549"/>
                </a:cubicBezTo>
                <a:cubicBezTo>
                  <a:pt x="2068" y="619"/>
                  <a:pt x="2489" y="842"/>
                  <a:pt x="2353" y="1350"/>
                </a:cubicBezTo>
                <a:cubicBezTo>
                  <a:pt x="2217" y="1858"/>
                  <a:pt x="1337" y="2366"/>
                  <a:pt x="1015" y="2465"/>
                </a:cubicBezTo>
                <a:close/>
              </a:path>
            </a:pathLst>
          </a:custGeom>
          <a:solidFill>
            <a:schemeClr val="accent2"/>
          </a:solidFill>
          <a:ln>
            <a:noFill/>
          </a:ln>
        </p:spPr>
        <p:txBody>
          <a:bodyPr vert="horz" wrap="square" lIns="91440" tIns="45720" rIns="91440" bIns="45720" numCol="1" anchor="t" anchorCtr="0" compatLnSpc="1"/>
          <a:p>
            <a:endParaRPr lang="zh-CN" altLang="en-US"/>
          </a:p>
        </p:txBody>
      </p:sp>
      <p:sp>
        <p:nvSpPr>
          <p:cNvPr id="14" name="Freeform 13"/>
          <p:cNvSpPr/>
          <p:nvPr userDrawn="1">
            <p:custDataLst>
              <p:tags r:id="rId4"/>
            </p:custDataLst>
          </p:nvPr>
        </p:nvSpPr>
        <p:spPr bwMode="auto">
          <a:xfrm>
            <a:off x="8528050" y="4081780"/>
            <a:ext cx="3663950" cy="2776855"/>
          </a:xfrm>
          <a:custGeom>
            <a:avLst/>
            <a:gdLst>
              <a:gd name="T0" fmla="*/ 162 w 1412"/>
              <a:gd name="T1" fmla="*/ 1069 h 1069"/>
              <a:gd name="T2" fmla="*/ 162 w 1412"/>
              <a:gd name="T3" fmla="*/ 735 h 1069"/>
              <a:gd name="T4" fmla="*/ 689 w 1412"/>
              <a:gd name="T5" fmla="*/ 585 h 1069"/>
              <a:gd name="T6" fmla="*/ 1110 w 1412"/>
              <a:gd name="T7" fmla="*/ 116 h 1069"/>
              <a:gd name="T8" fmla="*/ 1412 w 1412"/>
              <a:gd name="T9" fmla="*/ 66 h 1069"/>
              <a:gd name="T10" fmla="*/ 1412 w 1412"/>
              <a:gd name="T11" fmla="*/ 1069 h 1069"/>
              <a:gd name="T12" fmla="*/ 162 w 1412"/>
              <a:gd name="T13" fmla="*/ 1069 h 1069"/>
            </a:gdLst>
            <a:ahLst/>
            <a:cxnLst>
              <a:cxn ang="0">
                <a:pos x="T0" y="T1"/>
              </a:cxn>
              <a:cxn ang="0">
                <a:pos x="T2" y="T3"/>
              </a:cxn>
              <a:cxn ang="0">
                <a:pos x="T4" y="T5"/>
              </a:cxn>
              <a:cxn ang="0">
                <a:pos x="T6" y="T7"/>
              </a:cxn>
              <a:cxn ang="0">
                <a:pos x="T8" y="T9"/>
              </a:cxn>
              <a:cxn ang="0">
                <a:pos x="T10" y="T11"/>
              </a:cxn>
              <a:cxn ang="0">
                <a:pos x="T12" y="T13"/>
              </a:cxn>
            </a:cxnLst>
            <a:rect l="0" t="0" r="r" b="b"/>
            <a:pathLst>
              <a:path w="1412" h="1069">
                <a:moveTo>
                  <a:pt x="162" y="1069"/>
                </a:moveTo>
                <a:cubicBezTo>
                  <a:pt x="162" y="1069"/>
                  <a:pt x="0" y="931"/>
                  <a:pt x="162" y="735"/>
                </a:cubicBezTo>
                <a:cubicBezTo>
                  <a:pt x="323" y="539"/>
                  <a:pt x="500" y="661"/>
                  <a:pt x="689" y="585"/>
                </a:cubicBezTo>
                <a:cubicBezTo>
                  <a:pt x="923" y="491"/>
                  <a:pt x="998" y="231"/>
                  <a:pt x="1110" y="116"/>
                </a:cubicBezTo>
                <a:cubicBezTo>
                  <a:pt x="1196" y="27"/>
                  <a:pt x="1343" y="0"/>
                  <a:pt x="1412" y="66"/>
                </a:cubicBezTo>
                <a:cubicBezTo>
                  <a:pt x="1412" y="1069"/>
                  <a:pt x="1412" y="1069"/>
                  <a:pt x="1412" y="1069"/>
                </a:cubicBezTo>
                <a:lnTo>
                  <a:pt x="162" y="106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5" name="Freeform 14"/>
          <p:cNvSpPr/>
          <p:nvPr userDrawn="1">
            <p:custDataLst>
              <p:tags r:id="rId5"/>
            </p:custDataLst>
          </p:nvPr>
        </p:nvSpPr>
        <p:spPr bwMode="auto">
          <a:xfrm>
            <a:off x="0" y="0"/>
            <a:ext cx="3032125" cy="2624455"/>
          </a:xfrm>
          <a:custGeom>
            <a:avLst/>
            <a:gdLst>
              <a:gd name="T0" fmla="*/ 0 w 1168"/>
              <a:gd name="T1" fmla="*/ 944 h 1010"/>
              <a:gd name="T2" fmla="*/ 343 w 1168"/>
              <a:gd name="T3" fmla="*/ 788 h 1010"/>
              <a:gd name="T4" fmla="*/ 649 w 1168"/>
              <a:gd name="T5" fmla="*/ 234 h 1010"/>
              <a:gd name="T6" fmla="*/ 1168 w 1168"/>
              <a:gd name="T7" fmla="*/ 0 h 1010"/>
              <a:gd name="T8" fmla="*/ 0 w 1168"/>
              <a:gd name="T9" fmla="*/ 0 h 1010"/>
              <a:gd name="T10" fmla="*/ 0 w 1168"/>
              <a:gd name="T11" fmla="*/ 944 h 1010"/>
            </a:gdLst>
            <a:ahLst/>
            <a:cxnLst>
              <a:cxn ang="0">
                <a:pos x="T0" y="T1"/>
              </a:cxn>
              <a:cxn ang="0">
                <a:pos x="T2" y="T3"/>
              </a:cxn>
              <a:cxn ang="0">
                <a:pos x="T4" y="T5"/>
              </a:cxn>
              <a:cxn ang="0">
                <a:pos x="T6" y="T7"/>
              </a:cxn>
              <a:cxn ang="0">
                <a:pos x="T8" y="T9"/>
              </a:cxn>
              <a:cxn ang="0">
                <a:pos x="T10" y="T11"/>
              </a:cxn>
            </a:cxnLst>
            <a:rect l="0" t="0" r="r" b="b"/>
            <a:pathLst>
              <a:path w="1168" h="1010">
                <a:moveTo>
                  <a:pt x="0" y="944"/>
                </a:moveTo>
                <a:cubicBezTo>
                  <a:pt x="0" y="944"/>
                  <a:pt x="228" y="1010"/>
                  <a:pt x="343" y="788"/>
                </a:cubicBezTo>
                <a:cubicBezTo>
                  <a:pt x="459" y="566"/>
                  <a:pt x="508" y="315"/>
                  <a:pt x="649" y="234"/>
                </a:cubicBezTo>
                <a:cubicBezTo>
                  <a:pt x="790" y="153"/>
                  <a:pt x="1062" y="179"/>
                  <a:pt x="1168" y="0"/>
                </a:cubicBezTo>
                <a:cubicBezTo>
                  <a:pt x="0" y="0"/>
                  <a:pt x="0" y="0"/>
                  <a:pt x="0" y="0"/>
                </a:cubicBezTo>
                <a:lnTo>
                  <a:pt x="0" y="94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7" name="标题 2"/>
          <p:cNvSpPr>
            <a:spLocks noGrp="1"/>
          </p:cNvSpPr>
          <p:nvPr>
            <p:ph type="title" idx="16385" hasCustomPrompt="1"/>
            <p:custDataLst>
              <p:tags r:id="rId6"/>
            </p:custDataLst>
          </p:nvPr>
        </p:nvSpPr>
        <p:spPr>
          <a:xfrm>
            <a:off x="1903942" y="3530600"/>
            <a:ext cx="8384117" cy="1524000"/>
          </a:xfrm>
        </p:spPr>
        <p:txBody>
          <a:bodyPr vert="horz" lIns="0" tIns="0" rIns="0" bIns="0" anchor="t" anchorCtr="0">
            <a:normAutofit/>
          </a:bodyPr>
          <a:lstStyle>
            <a:lvl1pPr marL="0" indent="0" algn="ctr">
              <a:lnSpc>
                <a:spcPct val="100000"/>
              </a:lnSpc>
              <a:spcBef>
                <a:spcPct val="0"/>
              </a:spcBef>
              <a:spcAft>
                <a:spcPct val="0"/>
              </a:spcAft>
              <a:buNone/>
              <a:defRPr sz="4800" b="0" spc="0">
                <a:solidFill>
                  <a:schemeClr val="accent2">
                    <a:lumMod val="75000"/>
                  </a:schemeClr>
                </a:solidFill>
              </a:defRPr>
            </a:lvl1pPr>
          </a:lstStyle>
          <a:p>
            <a:r>
              <a:rPr lang="zh-CN" altLang="en-US" dirty="0"/>
              <a:t>单击此处添加章节标题</a:t>
            </a:r>
            <a:endParaRPr lang="zh-CN" altLang="en-US" dirty="0"/>
          </a:p>
        </p:txBody>
      </p:sp>
      <p:sp>
        <p:nvSpPr>
          <p:cNvPr id="8" name="文本占位符 3"/>
          <p:cNvSpPr>
            <a:spLocks noGrp="1"/>
          </p:cNvSpPr>
          <p:nvPr>
            <p:ph type="body" idx="16386" hasCustomPrompt="1"/>
            <p:custDataLst>
              <p:tags r:id="rId7"/>
            </p:custDataLst>
          </p:nvPr>
        </p:nvSpPr>
        <p:spPr>
          <a:xfrm>
            <a:off x="5332413" y="1905000"/>
            <a:ext cx="1527175" cy="1524000"/>
          </a:xfrm>
        </p:spPr>
        <p:txBody>
          <a:bodyPr vert="horz" lIns="0" tIns="0" rIns="0" bIns="0" anchor="ctr" anchorCtr="0">
            <a:normAutofit/>
          </a:bodyPr>
          <a:lstStyle>
            <a:lvl1pPr marL="0" indent="0" algn="ctr">
              <a:lnSpc>
                <a:spcPct val="109000"/>
              </a:lnSpc>
              <a:spcBef>
                <a:spcPct val="0"/>
              </a:spcBef>
              <a:spcAft>
                <a:spcPct val="0"/>
              </a:spcAft>
              <a:buNone/>
              <a:defRPr sz="7200" b="1" spc="0">
                <a:solidFill>
                  <a:schemeClr val="accent1"/>
                </a:solidFill>
              </a:defRPr>
            </a:lvl1pPr>
          </a:lstStyle>
          <a:p>
            <a:pPr lvl="0"/>
            <a:r>
              <a:rPr lang="zh-CN" altLang="en-US" smtClean="0"/>
              <a:t>01</a:t>
            </a:r>
            <a:endParaRPr lang="zh-CN" altLang="en-US" smtClean="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正文页-42_50">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10972800" cy="3149600"/>
          </a:xfrm>
          <a:custGeom>
            <a:avLst/>
            <a:gdLst>
              <a:gd name="connisteX0" fmla="*/ 0 w 10972800"/>
              <a:gd name="connsiteY0" fmla="*/ 203200 h 3149600"/>
              <a:gd name="connisteX1" fmla="*/ 203200 w 10972800"/>
              <a:gd name="connsiteY1" fmla="*/ 0 h 3149600"/>
              <a:gd name="connisteX2" fmla="*/ 10769600 w 10972800"/>
              <a:gd name="connsiteY2" fmla="*/ 0 h 3149600"/>
              <a:gd name="connisteX3" fmla="*/ 10972800 w 10972800"/>
              <a:gd name="connsiteY3" fmla="*/ 203200 h 3149600"/>
              <a:gd name="connisteX4" fmla="*/ 10972800 w 10972800"/>
              <a:gd name="connsiteY4" fmla="*/ 2946400 h 3149600"/>
              <a:gd name="connisteX5" fmla="*/ 10769600 w 10972800"/>
              <a:gd name="connsiteY5" fmla="*/ 3149600 h 3149600"/>
              <a:gd name="connisteX6" fmla="*/ 203200 w 10972800"/>
              <a:gd name="connsiteY6" fmla="*/ 3149600 h 3149600"/>
              <a:gd name="connisteX7" fmla="*/ 0 w 10972800"/>
              <a:gd name="connsiteY7" fmla="*/ 2946400 h 3149600"/>
              <a:gd name="connisteX8" fmla="*/ 0 w 10972800"/>
              <a:gd name="connsiteY8" fmla="*/ 2032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149600">
                <a:moveTo>
                  <a:pt x="0" y="203200"/>
                </a:moveTo>
                <a:cubicBezTo>
                  <a:pt x="0" y="90976"/>
                  <a:pt x="90976" y="0"/>
                  <a:pt x="203200" y="0"/>
                </a:cubicBezTo>
                <a:lnTo>
                  <a:pt x="10769600" y="0"/>
                </a:lnTo>
                <a:cubicBezTo>
                  <a:pt x="10881824" y="0"/>
                  <a:pt x="10972800" y="90976"/>
                  <a:pt x="10972800" y="203200"/>
                </a:cubicBezTo>
                <a:lnTo>
                  <a:pt x="10972800" y="2946400"/>
                </a:lnTo>
                <a:cubicBezTo>
                  <a:pt x="10972800" y="3058624"/>
                  <a:pt x="10881824" y="3149600"/>
                  <a:pt x="10769600" y="3149600"/>
                </a:cubicBezTo>
                <a:lnTo>
                  <a:pt x="203200" y="3149600"/>
                </a:lnTo>
                <a:cubicBezTo>
                  <a:pt x="90976" y="3149600"/>
                  <a:pt x="0" y="3058624"/>
                  <a:pt x="0" y="294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51308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638800"/>
            <a:ext cx="309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4704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22800" y="51308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22800" y="5638800"/>
            <a:ext cx="309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83312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8483600" y="51308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8483600" y="5638800"/>
            <a:ext cx="309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正文页-57_15">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9144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43688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6736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9" name="文本占位符 18"/>
          <p:cNvSpPr>
            <a:spLocks noGrp="1"/>
          </p:cNvSpPr>
          <p:nvPr>
            <p:ph type="body" idx="16389" hasCustomPrompt="1"/>
            <p:custDataLst>
              <p:tags r:id="rId13"/>
            </p:custDataLst>
          </p:nvPr>
        </p:nvSpPr>
        <p:spPr>
          <a:xfrm>
            <a:off x="46736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81280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4328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3" name="文本占位符 22"/>
          <p:cNvSpPr>
            <a:spLocks noGrp="1"/>
          </p:cNvSpPr>
          <p:nvPr>
            <p:ph type="body" idx="16391" hasCustomPrompt="1"/>
            <p:custDataLst>
              <p:tags r:id="rId17"/>
            </p:custDataLst>
          </p:nvPr>
        </p:nvSpPr>
        <p:spPr>
          <a:xfrm>
            <a:off x="84328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正文页-30_42">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4191000" y="533400"/>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41910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343400" y="19304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343400" y="24384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81153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267700" y="19304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8267700" y="24384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41910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4343400" y="41148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4343400" y="46228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81153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8267700" y="41148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3" hasCustomPrompt="1"/>
            <p:custDataLst>
              <p:tags r:id="rId18"/>
            </p:custDataLst>
          </p:nvPr>
        </p:nvSpPr>
        <p:spPr>
          <a:xfrm>
            <a:off x="8267700" y="46228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1_正文页-上标下内-装饰无-默认位置-并列-3_33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2489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4" hasCustomPrompt="1"/>
            <p:custDataLst>
              <p:tags r:id="rId7"/>
            </p:custDataLst>
          </p:nvPr>
        </p:nvSpPr>
        <p:spPr>
          <a:xfrm>
            <a:off x="822960" y="2702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778000" y="22352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778000" y="2743200"/>
            <a:ext cx="4089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7" hasCustomPrompt="1"/>
            <p:custDataLst>
              <p:tags r:id="rId10"/>
            </p:custDataLst>
          </p:nvPr>
        </p:nvSpPr>
        <p:spPr>
          <a:xfrm>
            <a:off x="6324600" y="2489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6" hasCustomPrompt="1"/>
            <p:custDataLst>
              <p:tags r:id="rId11"/>
            </p:custDataLst>
          </p:nvPr>
        </p:nvSpPr>
        <p:spPr>
          <a:xfrm>
            <a:off x="6537960" y="2702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7493000" y="22352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7493000" y="2743200"/>
            <a:ext cx="4089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9" hasCustomPrompt="1"/>
            <p:custDataLst>
              <p:tags r:id="rId14"/>
            </p:custDataLst>
          </p:nvPr>
        </p:nvSpPr>
        <p:spPr>
          <a:xfrm>
            <a:off x="609600" y="4368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8" hasCustomPrompt="1"/>
            <p:custDataLst>
              <p:tags r:id="rId15"/>
            </p:custDataLst>
          </p:nvPr>
        </p:nvSpPr>
        <p:spPr>
          <a:xfrm>
            <a:off x="822960" y="4582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1778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1778000" y="4622800"/>
            <a:ext cx="4089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1" hasCustomPrompt="1"/>
            <p:custDataLst>
              <p:tags r:id="rId18"/>
            </p:custDataLst>
          </p:nvPr>
        </p:nvSpPr>
        <p:spPr>
          <a:xfrm>
            <a:off x="6324600" y="4368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0" hasCustomPrompt="1"/>
            <p:custDataLst>
              <p:tags r:id="rId19"/>
            </p:custDataLst>
          </p:nvPr>
        </p:nvSpPr>
        <p:spPr>
          <a:xfrm>
            <a:off x="6537960" y="4582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7493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7493000" y="4622800"/>
            <a:ext cx="4089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正文页-48_12">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914400" y="1828800"/>
            <a:ext cx="2844800" cy="16256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36576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114800"/>
            <a:ext cx="2844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4673600" y="1828800"/>
            <a:ext cx="2844800" cy="16256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673600" y="36576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89" hasCustomPrompt="1"/>
            <p:custDataLst>
              <p:tags r:id="rId13"/>
            </p:custDataLst>
          </p:nvPr>
        </p:nvSpPr>
        <p:spPr>
          <a:xfrm>
            <a:off x="4673600" y="4114800"/>
            <a:ext cx="2844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8432800" y="1828800"/>
            <a:ext cx="2844800" cy="16256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432800" y="36576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1" hasCustomPrompt="1"/>
            <p:custDataLst>
              <p:tags r:id="rId17"/>
            </p:custDataLst>
          </p:nvPr>
        </p:nvSpPr>
        <p:spPr>
          <a:xfrm>
            <a:off x="8432800" y="4114800"/>
            <a:ext cx="2844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2_正文页-30_28">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5257800" y="1676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410200" y="16764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410200" y="21844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5257800" y="3403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5410200" y="3403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5410200" y="39116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52578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5410200" y="51308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5410200" y="56388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正文页-49_8">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1625600" y="2565400"/>
            <a:ext cx="1219200" cy="1219200"/>
          </a:xfrm>
          <a:custGeom>
            <a:avLst/>
            <a:gdLst>
              <a:gd name="connisteX0" fmla="*/ 0 w 1219200"/>
              <a:gd name="connsiteY0" fmla="*/ 304800 h 1219200"/>
              <a:gd name="connisteX1" fmla="*/ 304800 w 1219200"/>
              <a:gd name="connsiteY1" fmla="*/ 0 h 1219200"/>
              <a:gd name="connisteX2" fmla="*/ 914400 w 1219200"/>
              <a:gd name="connsiteY2" fmla="*/ 0 h 1219200"/>
              <a:gd name="connisteX3" fmla="*/ 1219200 w 1219200"/>
              <a:gd name="connsiteY3" fmla="*/ 304800 h 1219200"/>
              <a:gd name="connisteX4" fmla="*/ 1219200 w 1219200"/>
              <a:gd name="connsiteY4" fmla="*/ 914400 h 1219200"/>
              <a:gd name="connisteX5" fmla="*/ 914400 w 1219200"/>
              <a:gd name="connsiteY5" fmla="*/ 1219200 h 1219200"/>
              <a:gd name="connisteX6" fmla="*/ 304800 w 1219200"/>
              <a:gd name="connsiteY6" fmla="*/ 1219200 h 1219200"/>
              <a:gd name="connisteX7" fmla="*/ 0 w 1219200"/>
              <a:gd name="connsiteY7" fmla="*/ 914400 h 1219200"/>
              <a:gd name="connisteX8" fmla="*/ 0 w 1219200"/>
              <a:gd name="connsiteY8" fmla="*/ 3048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304800"/>
                </a:moveTo>
                <a:cubicBezTo>
                  <a:pt x="0" y="136464"/>
                  <a:pt x="136464" y="0"/>
                  <a:pt x="304800" y="0"/>
                </a:cubicBezTo>
                <a:lnTo>
                  <a:pt x="914400" y="0"/>
                </a:lnTo>
                <a:cubicBezTo>
                  <a:pt x="1082736" y="0"/>
                  <a:pt x="1219200" y="136464"/>
                  <a:pt x="1219200" y="304800"/>
                </a:cubicBezTo>
                <a:lnTo>
                  <a:pt x="1219200" y="914400"/>
                </a:lnTo>
                <a:cubicBezTo>
                  <a:pt x="1219200" y="1082736"/>
                  <a:pt x="1082736" y="1219200"/>
                  <a:pt x="914400" y="1219200"/>
                </a:cubicBezTo>
                <a:lnTo>
                  <a:pt x="304800" y="1219200"/>
                </a:lnTo>
                <a:cubicBezTo>
                  <a:pt x="136464" y="1219200"/>
                  <a:pt x="0" y="1082736"/>
                  <a:pt x="0" y="9144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7"/>
            </p:custDataLst>
          </p:nvPr>
        </p:nvSpPr>
        <p:spPr>
          <a:xfrm>
            <a:off x="1873250" y="2870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rgbClr val="FFFFFF"/>
                </a:solidFill>
              </a:defRPr>
            </a:lvl1pPr>
          </a:lstStyle>
          <a:p>
            <a:pPr lvl="0"/>
            <a:r>
              <a:rPr lang="zh-CN" altLang="en-US" smtClean="0"/>
              <a:t>01</a:t>
            </a:r>
            <a:endParaRPr lang="zh-CN" altLang="en-US" smtClean="0"/>
          </a:p>
        </p:txBody>
      </p:sp>
      <p:sp>
        <p:nvSpPr>
          <p:cNvPr id="14" name="文本占位符 13"/>
          <p:cNvSpPr>
            <a:spLocks noGrp="1"/>
          </p:cNvSpPr>
          <p:nvPr>
            <p:ph type="body" idx="16386" hasCustomPrompt="1"/>
            <p:custDataLst>
              <p:tags r:id="rId8"/>
            </p:custDataLst>
          </p:nvPr>
        </p:nvSpPr>
        <p:spPr>
          <a:xfrm>
            <a:off x="609600" y="40894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609600" y="4597400"/>
            <a:ext cx="32512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5486400" y="2565400"/>
            <a:ext cx="1219200" cy="1219200"/>
          </a:xfrm>
          <a:custGeom>
            <a:avLst/>
            <a:gdLst>
              <a:gd name="connisteX0" fmla="*/ 0 w 1219200"/>
              <a:gd name="connsiteY0" fmla="*/ 304800 h 1219200"/>
              <a:gd name="connisteX1" fmla="*/ 304800 w 1219200"/>
              <a:gd name="connsiteY1" fmla="*/ 0 h 1219200"/>
              <a:gd name="connisteX2" fmla="*/ 914400 w 1219200"/>
              <a:gd name="connsiteY2" fmla="*/ 0 h 1219200"/>
              <a:gd name="connisteX3" fmla="*/ 1219200 w 1219200"/>
              <a:gd name="connsiteY3" fmla="*/ 304800 h 1219200"/>
              <a:gd name="connisteX4" fmla="*/ 1219200 w 1219200"/>
              <a:gd name="connsiteY4" fmla="*/ 914400 h 1219200"/>
              <a:gd name="connisteX5" fmla="*/ 914400 w 1219200"/>
              <a:gd name="connsiteY5" fmla="*/ 1219200 h 1219200"/>
              <a:gd name="connisteX6" fmla="*/ 304800 w 1219200"/>
              <a:gd name="connsiteY6" fmla="*/ 1219200 h 1219200"/>
              <a:gd name="connisteX7" fmla="*/ 0 w 1219200"/>
              <a:gd name="connsiteY7" fmla="*/ 914400 h 1219200"/>
              <a:gd name="connisteX8" fmla="*/ 0 w 1219200"/>
              <a:gd name="connsiteY8" fmla="*/ 3048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304800"/>
                </a:moveTo>
                <a:cubicBezTo>
                  <a:pt x="0" y="136464"/>
                  <a:pt x="136464" y="0"/>
                  <a:pt x="304800" y="0"/>
                </a:cubicBezTo>
                <a:lnTo>
                  <a:pt x="914400" y="0"/>
                </a:lnTo>
                <a:cubicBezTo>
                  <a:pt x="1082736" y="0"/>
                  <a:pt x="1219200" y="136464"/>
                  <a:pt x="1219200" y="304800"/>
                </a:cubicBezTo>
                <a:lnTo>
                  <a:pt x="1219200" y="914400"/>
                </a:lnTo>
                <a:cubicBezTo>
                  <a:pt x="1219200" y="1082736"/>
                  <a:pt x="1082736" y="1219200"/>
                  <a:pt x="914400" y="1219200"/>
                </a:cubicBezTo>
                <a:lnTo>
                  <a:pt x="304800" y="1219200"/>
                </a:lnTo>
                <a:cubicBezTo>
                  <a:pt x="136464" y="1219200"/>
                  <a:pt x="0" y="1082736"/>
                  <a:pt x="0" y="9144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1" hasCustomPrompt="1"/>
            <p:custDataLst>
              <p:tags r:id="rId11"/>
            </p:custDataLst>
          </p:nvPr>
        </p:nvSpPr>
        <p:spPr>
          <a:xfrm>
            <a:off x="5734050" y="2870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rgbClr val="FFFFFF"/>
                </a:solidFill>
              </a:defRPr>
            </a:lvl1pPr>
          </a:lstStyle>
          <a:p>
            <a:pPr lvl="0"/>
            <a:r>
              <a:rPr lang="zh-CN" altLang="en-US" smtClean="0"/>
              <a:t>02</a:t>
            </a:r>
            <a:endParaRPr lang="zh-CN" altLang="en-US" smtClean="0"/>
          </a:p>
        </p:txBody>
      </p:sp>
      <p:sp>
        <p:nvSpPr>
          <p:cNvPr id="18" name="文本占位符 17"/>
          <p:cNvSpPr>
            <a:spLocks noGrp="1"/>
          </p:cNvSpPr>
          <p:nvPr>
            <p:ph type="body" idx="16389" hasCustomPrompt="1"/>
            <p:custDataLst>
              <p:tags r:id="rId12"/>
            </p:custDataLst>
          </p:nvPr>
        </p:nvSpPr>
        <p:spPr>
          <a:xfrm>
            <a:off x="4470400" y="40894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4470400" y="4597400"/>
            <a:ext cx="32512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7" hasCustomPrompt="1"/>
            <p:custDataLst>
              <p:tags r:id="rId14"/>
            </p:custDataLst>
          </p:nvPr>
        </p:nvSpPr>
        <p:spPr>
          <a:xfrm>
            <a:off x="9347200" y="2565400"/>
            <a:ext cx="1219200" cy="1219200"/>
          </a:xfrm>
          <a:custGeom>
            <a:avLst/>
            <a:gdLst>
              <a:gd name="connisteX0" fmla="*/ 0 w 1219200"/>
              <a:gd name="connsiteY0" fmla="*/ 304800 h 1219200"/>
              <a:gd name="connisteX1" fmla="*/ 304800 w 1219200"/>
              <a:gd name="connsiteY1" fmla="*/ 0 h 1219200"/>
              <a:gd name="connisteX2" fmla="*/ 914400 w 1219200"/>
              <a:gd name="connsiteY2" fmla="*/ 0 h 1219200"/>
              <a:gd name="connisteX3" fmla="*/ 1219200 w 1219200"/>
              <a:gd name="connsiteY3" fmla="*/ 304800 h 1219200"/>
              <a:gd name="connisteX4" fmla="*/ 1219200 w 1219200"/>
              <a:gd name="connsiteY4" fmla="*/ 914400 h 1219200"/>
              <a:gd name="connisteX5" fmla="*/ 914400 w 1219200"/>
              <a:gd name="connsiteY5" fmla="*/ 1219200 h 1219200"/>
              <a:gd name="connisteX6" fmla="*/ 304800 w 1219200"/>
              <a:gd name="connsiteY6" fmla="*/ 1219200 h 1219200"/>
              <a:gd name="connisteX7" fmla="*/ 0 w 1219200"/>
              <a:gd name="connsiteY7" fmla="*/ 914400 h 1219200"/>
              <a:gd name="connisteX8" fmla="*/ 0 w 1219200"/>
              <a:gd name="connsiteY8" fmla="*/ 3048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304800"/>
                </a:moveTo>
                <a:cubicBezTo>
                  <a:pt x="0" y="136464"/>
                  <a:pt x="136464" y="0"/>
                  <a:pt x="304800" y="0"/>
                </a:cubicBezTo>
                <a:lnTo>
                  <a:pt x="914400" y="0"/>
                </a:lnTo>
                <a:cubicBezTo>
                  <a:pt x="1082736" y="0"/>
                  <a:pt x="1219200" y="136464"/>
                  <a:pt x="1219200" y="304800"/>
                </a:cubicBezTo>
                <a:lnTo>
                  <a:pt x="1219200" y="914400"/>
                </a:lnTo>
                <a:cubicBezTo>
                  <a:pt x="1219200" y="1082736"/>
                  <a:pt x="1082736" y="1219200"/>
                  <a:pt x="914400" y="1219200"/>
                </a:cubicBezTo>
                <a:lnTo>
                  <a:pt x="304800" y="1219200"/>
                </a:lnTo>
                <a:cubicBezTo>
                  <a:pt x="136464" y="1219200"/>
                  <a:pt x="0" y="1082736"/>
                  <a:pt x="0" y="9144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4" hasCustomPrompt="1"/>
            <p:custDataLst>
              <p:tags r:id="rId15"/>
            </p:custDataLst>
          </p:nvPr>
        </p:nvSpPr>
        <p:spPr>
          <a:xfrm>
            <a:off x="9594850" y="2870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rgbClr val="FFFFFF"/>
                </a:solidFill>
              </a:defRPr>
            </a:lvl1pPr>
          </a:lstStyle>
          <a:p>
            <a:pPr lvl="0"/>
            <a:r>
              <a:rPr lang="zh-CN" altLang="en-US" smtClean="0"/>
              <a:t>03</a:t>
            </a:r>
            <a:endParaRPr lang="zh-CN" altLang="en-US" smtClean="0"/>
          </a:p>
        </p:txBody>
      </p:sp>
      <p:sp>
        <p:nvSpPr>
          <p:cNvPr id="22" name="文本占位符 21"/>
          <p:cNvSpPr>
            <a:spLocks noGrp="1"/>
          </p:cNvSpPr>
          <p:nvPr>
            <p:ph type="body" idx="16392" hasCustomPrompt="1"/>
            <p:custDataLst>
              <p:tags r:id="rId16"/>
            </p:custDataLst>
          </p:nvPr>
        </p:nvSpPr>
        <p:spPr>
          <a:xfrm>
            <a:off x="8331200" y="40894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8331200" y="4597400"/>
            <a:ext cx="32512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正文页-6_27">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2286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2286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79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708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62000" y="37084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762000" y="42164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762000" y="51308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762000" y="56388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正文页-39_28">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4" hasCustomPrompt="1"/>
            <p:custDataLst>
              <p:tags r:id="rId7"/>
            </p:custDataLst>
          </p:nvPr>
        </p:nvSpPr>
        <p:spPr>
          <a:xfrm>
            <a:off x="1257300" y="22352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016000" y="3759200"/>
            <a:ext cx="1701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1016000" y="4318000"/>
            <a:ext cx="1701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7" hasCustomPrompt="1"/>
            <p:custDataLst>
              <p:tags r:id="rId10"/>
            </p:custDataLst>
          </p:nvPr>
        </p:nvSpPr>
        <p:spPr>
          <a:xfrm>
            <a:off x="34290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6" hasCustomPrompt="1"/>
            <p:custDataLst>
              <p:tags r:id="rId11"/>
            </p:custDataLst>
          </p:nvPr>
        </p:nvSpPr>
        <p:spPr>
          <a:xfrm>
            <a:off x="4076700" y="22352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3835400" y="3759200"/>
            <a:ext cx="1701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89" hasCustomPrompt="1"/>
            <p:custDataLst>
              <p:tags r:id="rId13"/>
            </p:custDataLst>
          </p:nvPr>
        </p:nvSpPr>
        <p:spPr>
          <a:xfrm>
            <a:off x="3835400" y="4318000"/>
            <a:ext cx="1701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9" hasCustomPrompt="1"/>
            <p:custDataLst>
              <p:tags r:id="rId14"/>
            </p:custDataLst>
          </p:nvPr>
        </p:nvSpPr>
        <p:spPr>
          <a:xfrm>
            <a:off x="62484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8" hasCustomPrompt="1"/>
            <p:custDataLst>
              <p:tags r:id="rId15"/>
            </p:custDataLst>
          </p:nvPr>
        </p:nvSpPr>
        <p:spPr>
          <a:xfrm>
            <a:off x="6896100" y="22352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6654800" y="3759200"/>
            <a:ext cx="1701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1" hasCustomPrompt="1"/>
            <p:custDataLst>
              <p:tags r:id="rId17"/>
            </p:custDataLst>
          </p:nvPr>
        </p:nvSpPr>
        <p:spPr>
          <a:xfrm>
            <a:off x="6654800" y="4318000"/>
            <a:ext cx="1701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1" hasCustomPrompt="1"/>
            <p:custDataLst>
              <p:tags r:id="rId18"/>
            </p:custDataLst>
          </p:nvPr>
        </p:nvSpPr>
        <p:spPr>
          <a:xfrm>
            <a:off x="90678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0" hasCustomPrompt="1"/>
            <p:custDataLst>
              <p:tags r:id="rId19"/>
            </p:custDataLst>
          </p:nvPr>
        </p:nvSpPr>
        <p:spPr>
          <a:xfrm>
            <a:off x="9715500" y="22352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9474200" y="3759200"/>
            <a:ext cx="1701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3" hasCustomPrompt="1"/>
            <p:custDataLst>
              <p:tags r:id="rId21"/>
            </p:custDataLst>
          </p:nvPr>
        </p:nvSpPr>
        <p:spPr>
          <a:xfrm>
            <a:off x="9474200" y="4318000"/>
            <a:ext cx="1701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正文页-上标下内-装饰右叠-默认位置-并列-31_34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9144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387600" y="17653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387600" y="2273300"/>
            <a:ext cx="325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65532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8026400" y="17653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8026400" y="2273300"/>
            <a:ext cx="325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9144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2387600" y="42799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2387600" y="4787900"/>
            <a:ext cx="325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65532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8026400" y="42799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8026400" y="4787900"/>
            <a:ext cx="325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结束页_1_4">
    <p:spTree>
      <p:nvGrpSpPr>
        <p:cNvPr id="1" name=""/>
        <p:cNvGrpSpPr/>
        <p:nvPr/>
      </p:nvGrpSpPr>
      <p:grpSpPr>
        <a:xfrm>
          <a:off x="0" y="0"/>
          <a:ext cx="0" cy="0"/>
          <a:chOff x="0" y="0"/>
          <a:chExt cx="0" cy="0"/>
        </a:xfrm>
      </p:grpSpPr>
      <p:sp>
        <p:nvSpPr>
          <p:cNvPr id="6" name="矩形 1"/>
          <p:cNvSpPr/>
          <p:nvPr userDrawn="1">
            <p:custDataLst>
              <p:tags r:id="rId2"/>
            </p:custDataLst>
          </p:nvPr>
        </p:nvSpPr>
        <p:spPr>
          <a:xfrm>
            <a:off x="3175" y="0"/>
            <a:ext cx="12188825" cy="6858000"/>
          </a:xfrm>
          <a:prstGeom prst="rect">
            <a:avLst/>
          </a:prstGeom>
          <a:solidFill>
            <a:schemeClr val="bg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7" name="图片 10"/>
          <p:cNvPicPr>
            <a:picLocks noChangeAspect="1"/>
          </p:cNvPicPr>
          <p:nvPr userDrawn="1">
            <p:custDataLst>
              <p:tags r:id="rId3"/>
            </p:custDataLst>
          </p:nvPr>
        </p:nvPicPr>
        <p:blipFill rotWithShape="1">
          <a:blip r:embed="rId4">
            <a:extLst>
              <a:ext uri="{28A0092B-C50C-407E-A947-70E740481C1C}">
                <a14:useLocalDpi xmlns:a14="http://schemas.microsoft.com/office/drawing/2010/main" val="0"/>
              </a:ext>
            </a:extLst>
          </a:blip>
          <a:srcRect r="52594" b="1296"/>
          <a:stretch>
            <a:fillRect/>
          </a:stretch>
        </p:blipFill>
        <p:spPr>
          <a:xfrm>
            <a:off x="3175" y="0"/>
            <a:ext cx="3791585" cy="6858000"/>
          </a:xfrm>
          <a:prstGeom prst="rect">
            <a:avLst/>
          </a:prstGeom>
        </p:spPr>
      </p:pic>
      <p:pic>
        <p:nvPicPr>
          <p:cNvPr id="8" name="图片 11"/>
          <p:cNvPicPr>
            <a:picLocks noChangeAspect="1"/>
          </p:cNvPicPr>
          <p:nvPr userDrawn="1">
            <p:custDataLst>
              <p:tags r:id="rId5"/>
            </p:custDataLst>
          </p:nvPr>
        </p:nvPicPr>
        <p:blipFill rotWithShape="1">
          <a:blip r:embed="rId4">
            <a:extLst>
              <a:ext uri="{28A0092B-C50C-407E-A947-70E740481C1C}">
                <a14:useLocalDpi xmlns:a14="http://schemas.microsoft.com/office/drawing/2010/main" val="0"/>
              </a:ext>
            </a:extLst>
          </a:blip>
          <a:srcRect l="47343" r="3278" b="1296"/>
          <a:stretch>
            <a:fillRect/>
          </a:stretch>
        </p:blipFill>
        <p:spPr>
          <a:xfrm>
            <a:off x="7652385" y="0"/>
            <a:ext cx="4539615" cy="6858000"/>
          </a:xfrm>
          <a:prstGeom prst="rect">
            <a:avLst/>
          </a:prstGeom>
        </p:spPr>
      </p:pic>
      <p:sp>
        <p:nvSpPr>
          <p:cNvPr id="11" name="Subtitle 10"/>
          <p:cNvSpPr>
            <a:spLocks noGrp="1"/>
          </p:cNvSpPr>
          <p:nvPr>
            <p:ph type="body" idx="16386" hasCustomPrompt="1"/>
            <p:custDataLst>
              <p:tags r:id="rId6"/>
            </p:custDataLst>
          </p:nvPr>
        </p:nvSpPr>
        <p:spPr>
          <a:xfrm>
            <a:off x="3364971" y="2667000"/>
            <a:ext cx="5449358" cy="457200"/>
          </a:xfrm>
          <a:noFill/>
        </p:spPr>
        <p:txBody>
          <a:bodyPr vert="horz" lIns="0" tIns="0" rIns="0" bIns="0" anchor="t">
            <a:normAutofit/>
          </a:bodyPr>
          <a:lstStyle>
            <a:lvl1pPr marL="0" indent="0" algn="ctr">
              <a:lnSpc>
                <a:spcPct val="125000"/>
              </a:lnSpc>
              <a:spcBef>
                <a:spcPct val="0"/>
              </a:spcBef>
              <a:spcAft>
                <a:spcPct val="0"/>
              </a:spcAft>
              <a:buNone/>
              <a:defRPr sz="2400" b="0" spc="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9" name="标题 4"/>
          <p:cNvSpPr>
            <a:spLocks noGrp="1"/>
          </p:cNvSpPr>
          <p:nvPr>
            <p:ph type="ctrTitle" idx="16385" hasCustomPrompt="1"/>
            <p:custDataLst>
              <p:tags r:id="rId7"/>
            </p:custDataLst>
          </p:nvPr>
        </p:nvSpPr>
        <p:spPr>
          <a:xfrm>
            <a:off x="3364089" y="3175000"/>
            <a:ext cx="5451122" cy="1016000"/>
          </a:xfrm>
        </p:spPr>
        <p:txBody>
          <a:bodyPr vert="horz" wrap="square" lIns="0" tIns="0" rIns="0" bIns="0" anchor="t" anchorCtr="0">
            <a:normAutofit/>
          </a:bodyPr>
          <a:lstStyle>
            <a:lvl1pPr marL="0" indent="0" algn="ctr">
              <a:lnSpc>
                <a:spcPct val="100000"/>
              </a:lnSpc>
              <a:spcBef>
                <a:spcPct val="0"/>
              </a:spcBef>
              <a:spcAft>
                <a:spcPct val="0"/>
              </a:spcAft>
              <a:buNone/>
              <a:defRPr sz="6400" spc="0">
                <a:solidFill>
                  <a:schemeClr val="accent2">
                    <a:lumMod val="75000"/>
                  </a:schemeClr>
                </a:solidFill>
              </a:defRPr>
            </a:lvl1pPr>
          </a:lstStyle>
          <a:p>
            <a:r>
              <a:rPr lang="zh-CN" altLang="en-US" dirty="0"/>
              <a:t>谢谢观看</a:t>
            </a:r>
            <a:endParaRPr lang="zh-CN" altLang="en-US"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2_正文页-6_40">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2235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2235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7432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4000500" y="2235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152900" y="2235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4152900" y="27432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609600" y="41148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762000" y="4114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762000" y="46228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4000500" y="41148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4152900" y="4114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4152900" y="46228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4_正文页-上标下内-装饰右-方向错位-并列-26_32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21336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438400" y="204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438400" y="26035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77724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8077200" y="204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8077200" y="26035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14400" y="4559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914400" y="511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6553200" y="4559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6553200" y="511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4_32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4" hasCustomPrompt="1"/>
            <p:custDataLst>
              <p:tags r:id="rId6"/>
            </p:custDataLst>
          </p:nvPr>
        </p:nvSpPr>
        <p:spPr>
          <a:xfrm>
            <a:off x="609600" y="2438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2082800" y="24892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082800" y="29972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5" hasCustomPrompt="1"/>
            <p:custDataLst>
              <p:tags r:id="rId9"/>
            </p:custDataLst>
          </p:nvPr>
        </p:nvSpPr>
        <p:spPr>
          <a:xfrm>
            <a:off x="6324600" y="2438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7797800" y="24892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7797800" y="29972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6" hasCustomPrompt="1"/>
            <p:custDataLst>
              <p:tags r:id="rId12"/>
            </p:custDataLst>
          </p:nvPr>
        </p:nvSpPr>
        <p:spPr>
          <a:xfrm>
            <a:off x="609600" y="4114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2082800" y="41656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2082800" y="46736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图片占位符 20"/>
          <p:cNvSpPr>
            <a:spLocks noGrp="1"/>
          </p:cNvSpPr>
          <p:nvPr>
            <p:ph type="pic" idx="16397" hasCustomPrompt="1"/>
            <p:custDataLst>
              <p:tags r:id="rId15"/>
            </p:custDataLst>
          </p:nvPr>
        </p:nvSpPr>
        <p:spPr>
          <a:xfrm>
            <a:off x="6324600" y="4114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2" hasCustomPrompt="1"/>
            <p:custDataLst>
              <p:tags r:id="rId16"/>
            </p:custDataLst>
          </p:nvPr>
        </p:nvSpPr>
        <p:spPr>
          <a:xfrm>
            <a:off x="7797800" y="41656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7797800" y="46736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_正文页-6_28">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1676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6764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1844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403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62000" y="3403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762000" y="39116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762000" y="51308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762000" y="56388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正文页-上标下内-装饰右-默认位置-并列-27_19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91440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2286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7"/>
            </p:custDataLst>
          </p:nvPr>
        </p:nvSpPr>
        <p:spPr>
          <a:xfrm>
            <a:off x="781050" y="2489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4" name="文本占位符 13"/>
          <p:cNvSpPr>
            <a:spLocks noGrp="1"/>
          </p:cNvSpPr>
          <p:nvPr>
            <p:ph type="body" idx="16386" hasCustomPrompt="1"/>
            <p:custDataLst>
              <p:tags r:id="rId8"/>
            </p:custDataLst>
          </p:nvPr>
        </p:nvSpPr>
        <p:spPr>
          <a:xfrm>
            <a:off x="1574800" y="22860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574800" y="2743200"/>
            <a:ext cx="100076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609600" y="36576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1" hasCustomPrompt="1"/>
            <p:custDataLst>
              <p:tags r:id="rId11"/>
            </p:custDataLst>
          </p:nvPr>
        </p:nvSpPr>
        <p:spPr>
          <a:xfrm>
            <a:off x="781050" y="38608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18" name="文本占位符 17"/>
          <p:cNvSpPr>
            <a:spLocks noGrp="1"/>
          </p:cNvSpPr>
          <p:nvPr>
            <p:ph type="body" idx="16389" hasCustomPrompt="1"/>
            <p:custDataLst>
              <p:tags r:id="rId12"/>
            </p:custDataLst>
          </p:nvPr>
        </p:nvSpPr>
        <p:spPr>
          <a:xfrm>
            <a:off x="1574800" y="36576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1574800" y="4114800"/>
            <a:ext cx="100076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7" hasCustomPrompt="1"/>
            <p:custDataLst>
              <p:tags r:id="rId14"/>
            </p:custDataLst>
          </p:nvPr>
        </p:nvSpPr>
        <p:spPr>
          <a:xfrm>
            <a:off x="609600" y="50292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4" hasCustomPrompt="1"/>
            <p:custDataLst>
              <p:tags r:id="rId15"/>
            </p:custDataLst>
          </p:nvPr>
        </p:nvSpPr>
        <p:spPr>
          <a:xfrm>
            <a:off x="781050" y="52324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03</a:t>
            </a:r>
            <a:endParaRPr lang="zh-CN" altLang="en-US" smtClean="0"/>
          </a:p>
        </p:txBody>
      </p:sp>
      <p:sp>
        <p:nvSpPr>
          <p:cNvPr id="22" name="文本占位符 21"/>
          <p:cNvSpPr>
            <a:spLocks noGrp="1"/>
          </p:cNvSpPr>
          <p:nvPr>
            <p:ph type="body" idx="16392" hasCustomPrompt="1"/>
            <p:custDataLst>
              <p:tags r:id="rId16"/>
            </p:custDataLst>
          </p:nvPr>
        </p:nvSpPr>
        <p:spPr>
          <a:xfrm>
            <a:off x="1574800" y="50292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1574800" y="5486400"/>
            <a:ext cx="100076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正文页-10013_15">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10972800" cy="2794000"/>
          </a:xfrm>
          <a:custGeom>
            <a:avLst/>
            <a:gdLst>
              <a:gd name="connisteX0" fmla="*/ 0 w 10972800"/>
              <a:gd name="connsiteY0" fmla="*/ 203200 h 2794000"/>
              <a:gd name="connisteX1" fmla="*/ 203200 w 10972800"/>
              <a:gd name="connsiteY1" fmla="*/ 0 h 2794000"/>
              <a:gd name="connisteX2" fmla="*/ 10769600 w 10972800"/>
              <a:gd name="connsiteY2" fmla="*/ 0 h 2794000"/>
              <a:gd name="connisteX3" fmla="*/ 10972800 w 10972800"/>
              <a:gd name="connsiteY3" fmla="*/ 203200 h 2794000"/>
              <a:gd name="connisteX4" fmla="*/ 10972800 w 10972800"/>
              <a:gd name="connsiteY4" fmla="*/ 2590800 h 2794000"/>
              <a:gd name="connisteX5" fmla="*/ 10769600 w 10972800"/>
              <a:gd name="connsiteY5" fmla="*/ 2794000 h 2794000"/>
              <a:gd name="connisteX6" fmla="*/ 203200 w 10972800"/>
              <a:gd name="connsiteY6" fmla="*/ 2794000 h 2794000"/>
              <a:gd name="connisteX7" fmla="*/ 0 w 10972800"/>
              <a:gd name="connsiteY7" fmla="*/ 2590800 h 2794000"/>
              <a:gd name="connisteX8" fmla="*/ 0 w 10972800"/>
              <a:gd name="connsiteY8" fmla="*/ 203200 h 279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794000">
                <a:moveTo>
                  <a:pt x="0" y="203200"/>
                </a:moveTo>
                <a:cubicBezTo>
                  <a:pt x="0" y="90976"/>
                  <a:pt x="90976" y="0"/>
                  <a:pt x="203200" y="0"/>
                </a:cubicBezTo>
                <a:lnTo>
                  <a:pt x="10769600" y="0"/>
                </a:lnTo>
                <a:cubicBezTo>
                  <a:pt x="10881824" y="0"/>
                  <a:pt x="10972800" y="90976"/>
                  <a:pt x="10972800" y="203200"/>
                </a:cubicBezTo>
                <a:lnTo>
                  <a:pt x="10972800" y="2590800"/>
                </a:lnTo>
                <a:cubicBezTo>
                  <a:pt x="10972800" y="2703024"/>
                  <a:pt x="10881824" y="2794000"/>
                  <a:pt x="10769600" y="2794000"/>
                </a:cubicBezTo>
                <a:lnTo>
                  <a:pt x="203200" y="2794000"/>
                </a:lnTo>
                <a:cubicBezTo>
                  <a:pt x="90976" y="2794000"/>
                  <a:pt x="0" y="2703024"/>
                  <a:pt x="0" y="2590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7752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3340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4470400" y="47752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4470400" y="53340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8331200" y="47752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8331200" y="53340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正文页-26_18">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3556000"/>
            <a:ext cx="3454400" cy="2692400"/>
          </a:xfrm>
          <a:custGeom>
            <a:avLst/>
            <a:gdLst>
              <a:gd name="connisteX0" fmla="*/ 0 w 3454400"/>
              <a:gd name="connsiteY0" fmla="*/ 0 h 2692400"/>
              <a:gd name="connisteX1" fmla="*/ 3454400 w 3454400"/>
              <a:gd name="connsiteY1" fmla="*/ 0 h 2692400"/>
              <a:gd name="connisteX2" fmla="*/ 3454400 w 3454400"/>
              <a:gd name="connsiteY2" fmla="*/ 2489200 h 2692400"/>
              <a:gd name="connisteX3" fmla="*/ 3251200 w 3454400"/>
              <a:gd name="connsiteY3" fmla="*/ 2692400 h 2692400"/>
              <a:gd name="connisteX4" fmla="*/ 203200 w 3454400"/>
              <a:gd name="connsiteY4" fmla="*/ 2692400 h 2692400"/>
              <a:gd name="connisteX5" fmla="*/ 0 w 3454400"/>
              <a:gd name="connsiteY5" fmla="*/ 2489200 h 2692400"/>
              <a:gd name="connisteX6" fmla="*/ 0 w 34544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92400">
                <a:moveTo>
                  <a:pt x="0" y="0"/>
                </a:moveTo>
                <a:lnTo>
                  <a:pt x="3454400" y="0"/>
                </a:lnTo>
                <a:lnTo>
                  <a:pt x="3454400" y="2489200"/>
                </a:lnTo>
                <a:cubicBezTo>
                  <a:pt x="3454400" y="2601424"/>
                  <a:pt x="3363424" y="2692400"/>
                  <a:pt x="32512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454400" cy="2032000"/>
          </a:xfrm>
          <a:custGeom>
            <a:avLst/>
            <a:gdLst>
              <a:gd name="connisteX0" fmla="*/ 0 w 3454400"/>
              <a:gd name="connsiteY0" fmla="*/ 203200 h 2032000"/>
              <a:gd name="connisteX1" fmla="*/ 203200 w 3454400"/>
              <a:gd name="connsiteY1" fmla="*/ 0 h 2032000"/>
              <a:gd name="connisteX2" fmla="*/ 3251200 w 3454400"/>
              <a:gd name="connsiteY2" fmla="*/ 0 h 2032000"/>
              <a:gd name="connisteX3" fmla="*/ 3454400 w 3454400"/>
              <a:gd name="connsiteY3" fmla="*/ 203200 h 2032000"/>
              <a:gd name="connisteX4" fmla="*/ 3454400 w 3454400"/>
              <a:gd name="connsiteY4" fmla="*/ 2032000 h 2032000"/>
              <a:gd name="connisteX5" fmla="*/ 0 w 3454400"/>
              <a:gd name="connsiteY5" fmla="*/ 2032000 h 2032000"/>
              <a:gd name="connisteX6" fmla="*/ 0 w 34544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32000">
                <a:moveTo>
                  <a:pt x="0" y="203200"/>
                </a:moveTo>
                <a:cubicBezTo>
                  <a:pt x="0" y="90976"/>
                  <a:pt x="90976" y="0"/>
                  <a:pt x="203200" y="0"/>
                </a:cubicBezTo>
                <a:lnTo>
                  <a:pt x="3251200" y="0"/>
                </a:lnTo>
                <a:cubicBezTo>
                  <a:pt x="3363424" y="0"/>
                  <a:pt x="3454400" y="90976"/>
                  <a:pt x="3454400" y="203200"/>
                </a:cubicBezTo>
                <a:lnTo>
                  <a:pt x="34544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3759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216400"/>
            <a:ext cx="2844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1524000"/>
            <a:ext cx="3454400" cy="2692400"/>
          </a:xfrm>
          <a:custGeom>
            <a:avLst/>
            <a:gdLst>
              <a:gd name="connisteX0" fmla="*/ 0 w 3454400"/>
              <a:gd name="connsiteY0" fmla="*/ 203200 h 2692400"/>
              <a:gd name="connisteX1" fmla="*/ 203200 w 3454400"/>
              <a:gd name="connsiteY1" fmla="*/ 0 h 2692400"/>
              <a:gd name="connisteX2" fmla="*/ 3251200 w 3454400"/>
              <a:gd name="connsiteY2" fmla="*/ 0 h 2692400"/>
              <a:gd name="connisteX3" fmla="*/ 3454400 w 3454400"/>
              <a:gd name="connsiteY3" fmla="*/ 203200 h 2692400"/>
              <a:gd name="connisteX4" fmla="*/ 3454400 w 3454400"/>
              <a:gd name="connsiteY4" fmla="*/ 2692400 h 2692400"/>
              <a:gd name="connisteX5" fmla="*/ 0 w 3454400"/>
              <a:gd name="connsiteY5" fmla="*/ 2692400 h 2692400"/>
              <a:gd name="connisteX6" fmla="*/ 0 w 3454400"/>
              <a:gd name="connsiteY6" fmla="*/ 20320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92400">
                <a:moveTo>
                  <a:pt x="0" y="203200"/>
                </a:moveTo>
                <a:cubicBezTo>
                  <a:pt x="0" y="90976"/>
                  <a:pt x="90976" y="0"/>
                  <a:pt x="203200" y="0"/>
                </a:cubicBezTo>
                <a:lnTo>
                  <a:pt x="3251200" y="0"/>
                </a:lnTo>
                <a:cubicBezTo>
                  <a:pt x="3363424" y="0"/>
                  <a:pt x="3454400" y="90976"/>
                  <a:pt x="3454400" y="203200"/>
                </a:cubicBezTo>
                <a:lnTo>
                  <a:pt x="3454400" y="2692400"/>
                </a:lnTo>
                <a:lnTo>
                  <a:pt x="0" y="2692400"/>
                </a:ln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4368800" y="4216400"/>
            <a:ext cx="3454400" cy="2032000"/>
          </a:xfrm>
          <a:custGeom>
            <a:avLst/>
            <a:gdLst>
              <a:gd name="connisteX0" fmla="*/ 0 w 3454400"/>
              <a:gd name="connsiteY0" fmla="*/ 0 h 2032000"/>
              <a:gd name="connisteX1" fmla="*/ 3454400 w 3454400"/>
              <a:gd name="connsiteY1" fmla="*/ 0 h 2032000"/>
              <a:gd name="connisteX2" fmla="*/ 3454400 w 3454400"/>
              <a:gd name="connsiteY2" fmla="*/ 1828800 h 2032000"/>
              <a:gd name="connisteX3" fmla="*/ 3251200 w 3454400"/>
              <a:gd name="connsiteY3" fmla="*/ 2032000 h 2032000"/>
              <a:gd name="connisteX4" fmla="*/ 203200 w 3454400"/>
              <a:gd name="connsiteY4" fmla="*/ 2032000 h 2032000"/>
              <a:gd name="connisteX5" fmla="*/ 0 w 3454400"/>
              <a:gd name="connsiteY5" fmla="*/ 1828800 h 2032000"/>
              <a:gd name="connisteX6" fmla="*/ 0 w 3454400"/>
              <a:gd name="connsiteY6" fmla="*/ 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32000">
                <a:moveTo>
                  <a:pt x="0" y="0"/>
                </a:moveTo>
                <a:lnTo>
                  <a:pt x="3454400" y="0"/>
                </a:lnTo>
                <a:lnTo>
                  <a:pt x="3454400" y="1828800"/>
                </a:lnTo>
                <a:cubicBezTo>
                  <a:pt x="3454400" y="1941024"/>
                  <a:pt x="3363424" y="2032000"/>
                  <a:pt x="3251200" y="2032000"/>
                </a:cubicBezTo>
                <a:lnTo>
                  <a:pt x="203200" y="2032000"/>
                </a:lnTo>
                <a:cubicBezTo>
                  <a:pt x="90976" y="2032000"/>
                  <a:pt x="0" y="1941024"/>
                  <a:pt x="0" y="1828800"/>
                </a:cubicBez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673600" y="1727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89" hasCustomPrompt="1"/>
            <p:custDataLst>
              <p:tags r:id="rId13"/>
            </p:custDataLst>
          </p:nvPr>
        </p:nvSpPr>
        <p:spPr>
          <a:xfrm>
            <a:off x="4673600" y="2184400"/>
            <a:ext cx="2844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3556000"/>
            <a:ext cx="3454400" cy="2692400"/>
          </a:xfrm>
          <a:custGeom>
            <a:avLst/>
            <a:gdLst>
              <a:gd name="connisteX0" fmla="*/ 0 w 3454400"/>
              <a:gd name="connsiteY0" fmla="*/ 0 h 2692400"/>
              <a:gd name="connisteX1" fmla="*/ 3454400 w 3454400"/>
              <a:gd name="connsiteY1" fmla="*/ 0 h 2692400"/>
              <a:gd name="connisteX2" fmla="*/ 3454400 w 3454400"/>
              <a:gd name="connsiteY2" fmla="*/ 2489200 h 2692400"/>
              <a:gd name="connisteX3" fmla="*/ 3251200 w 3454400"/>
              <a:gd name="connsiteY3" fmla="*/ 2692400 h 2692400"/>
              <a:gd name="connisteX4" fmla="*/ 203200 w 3454400"/>
              <a:gd name="connsiteY4" fmla="*/ 2692400 h 2692400"/>
              <a:gd name="connisteX5" fmla="*/ 0 w 3454400"/>
              <a:gd name="connsiteY5" fmla="*/ 2489200 h 2692400"/>
              <a:gd name="connisteX6" fmla="*/ 0 w 34544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92400">
                <a:moveTo>
                  <a:pt x="0" y="0"/>
                </a:moveTo>
                <a:lnTo>
                  <a:pt x="3454400" y="0"/>
                </a:lnTo>
                <a:lnTo>
                  <a:pt x="3454400" y="2489200"/>
                </a:lnTo>
                <a:cubicBezTo>
                  <a:pt x="3454400" y="2601424"/>
                  <a:pt x="3363424" y="2692400"/>
                  <a:pt x="32512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8128000" y="1524000"/>
            <a:ext cx="3454400" cy="2032000"/>
          </a:xfrm>
          <a:custGeom>
            <a:avLst/>
            <a:gdLst>
              <a:gd name="connisteX0" fmla="*/ 0 w 3454400"/>
              <a:gd name="connsiteY0" fmla="*/ 203200 h 2032000"/>
              <a:gd name="connisteX1" fmla="*/ 203200 w 3454400"/>
              <a:gd name="connsiteY1" fmla="*/ 0 h 2032000"/>
              <a:gd name="connisteX2" fmla="*/ 3251200 w 3454400"/>
              <a:gd name="connsiteY2" fmla="*/ 0 h 2032000"/>
              <a:gd name="connisteX3" fmla="*/ 3454400 w 3454400"/>
              <a:gd name="connsiteY3" fmla="*/ 203200 h 2032000"/>
              <a:gd name="connisteX4" fmla="*/ 3454400 w 3454400"/>
              <a:gd name="connsiteY4" fmla="*/ 2032000 h 2032000"/>
              <a:gd name="connisteX5" fmla="*/ 0 w 3454400"/>
              <a:gd name="connsiteY5" fmla="*/ 2032000 h 2032000"/>
              <a:gd name="connisteX6" fmla="*/ 0 w 34544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32000">
                <a:moveTo>
                  <a:pt x="0" y="203200"/>
                </a:moveTo>
                <a:cubicBezTo>
                  <a:pt x="0" y="90976"/>
                  <a:pt x="90976" y="0"/>
                  <a:pt x="203200" y="0"/>
                </a:cubicBezTo>
                <a:lnTo>
                  <a:pt x="3251200" y="0"/>
                </a:lnTo>
                <a:cubicBezTo>
                  <a:pt x="3363424" y="0"/>
                  <a:pt x="3454400" y="90976"/>
                  <a:pt x="3454400" y="203200"/>
                </a:cubicBezTo>
                <a:lnTo>
                  <a:pt x="34544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432800" y="3759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1" hasCustomPrompt="1"/>
            <p:custDataLst>
              <p:tags r:id="rId17"/>
            </p:custDataLst>
          </p:nvPr>
        </p:nvSpPr>
        <p:spPr>
          <a:xfrm>
            <a:off x="8432800" y="4216400"/>
            <a:ext cx="2844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正文页-30_27">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705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705600" y="2286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6858000" y="2286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6858000" y="279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705600" y="3708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858000" y="37084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6858000" y="42164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6705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6858000" y="51308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6858000" y="56388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5_34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8" hasCustomPrompt="1"/>
            <p:custDataLst>
              <p:tags r:id="rId6"/>
            </p:custDataLst>
          </p:nvPr>
        </p:nvSpPr>
        <p:spPr>
          <a:xfrm>
            <a:off x="622300" y="24384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01</a:t>
            </a:r>
            <a:endParaRPr lang="zh-CN" altLang="en-US" smtClean="0"/>
          </a:p>
        </p:txBody>
      </p:sp>
      <p:sp>
        <p:nvSpPr>
          <p:cNvPr id="13" name="文本占位符 12"/>
          <p:cNvSpPr>
            <a:spLocks noGrp="1"/>
          </p:cNvSpPr>
          <p:nvPr>
            <p:ph type="body" idx="16386" hasCustomPrompt="1"/>
            <p:custDataLst>
              <p:tags r:id="rId7"/>
            </p:custDataLst>
          </p:nvPr>
        </p:nvSpPr>
        <p:spPr>
          <a:xfrm>
            <a:off x="2133600" y="22352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133600" y="2743200"/>
            <a:ext cx="3733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1" hasCustomPrompt="1"/>
            <p:custDataLst>
              <p:tags r:id="rId9"/>
            </p:custDataLst>
          </p:nvPr>
        </p:nvSpPr>
        <p:spPr>
          <a:xfrm>
            <a:off x="6337300" y="24384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02</a:t>
            </a:r>
            <a:endParaRPr lang="zh-CN" altLang="en-US" smtClean="0"/>
          </a:p>
        </p:txBody>
      </p:sp>
      <p:sp>
        <p:nvSpPr>
          <p:cNvPr id="16" name="文本占位符 15"/>
          <p:cNvSpPr>
            <a:spLocks noGrp="1"/>
          </p:cNvSpPr>
          <p:nvPr>
            <p:ph type="body" idx="16389" hasCustomPrompt="1"/>
            <p:custDataLst>
              <p:tags r:id="rId10"/>
            </p:custDataLst>
          </p:nvPr>
        </p:nvSpPr>
        <p:spPr>
          <a:xfrm>
            <a:off x="7848600" y="22352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0" hasCustomPrompt="1"/>
            <p:custDataLst>
              <p:tags r:id="rId11"/>
            </p:custDataLst>
          </p:nvPr>
        </p:nvSpPr>
        <p:spPr>
          <a:xfrm>
            <a:off x="7848600" y="2743200"/>
            <a:ext cx="3733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4" hasCustomPrompt="1"/>
            <p:custDataLst>
              <p:tags r:id="rId12"/>
            </p:custDataLst>
          </p:nvPr>
        </p:nvSpPr>
        <p:spPr>
          <a:xfrm>
            <a:off x="622300" y="43180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03</a:t>
            </a:r>
            <a:endParaRPr lang="zh-CN" altLang="en-US" smtClean="0"/>
          </a:p>
        </p:txBody>
      </p:sp>
      <p:sp>
        <p:nvSpPr>
          <p:cNvPr id="19" name="文本占位符 18"/>
          <p:cNvSpPr>
            <a:spLocks noGrp="1"/>
          </p:cNvSpPr>
          <p:nvPr>
            <p:ph type="body" idx="16392" hasCustomPrompt="1"/>
            <p:custDataLst>
              <p:tags r:id="rId13"/>
            </p:custDataLst>
          </p:nvPr>
        </p:nvSpPr>
        <p:spPr>
          <a:xfrm>
            <a:off x="2133600" y="41148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3" hasCustomPrompt="1"/>
            <p:custDataLst>
              <p:tags r:id="rId14"/>
            </p:custDataLst>
          </p:nvPr>
        </p:nvSpPr>
        <p:spPr>
          <a:xfrm>
            <a:off x="2133600" y="4622800"/>
            <a:ext cx="3733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7" hasCustomPrompt="1"/>
            <p:custDataLst>
              <p:tags r:id="rId15"/>
            </p:custDataLst>
          </p:nvPr>
        </p:nvSpPr>
        <p:spPr>
          <a:xfrm>
            <a:off x="6337300" y="43180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04</a:t>
            </a:r>
            <a:endParaRPr lang="zh-CN" altLang="en-US" smtClean="0"/>
          </a:p>
        </p:txBody>
      </p:sp>
      <p:sp>
        <p:nvSpPr>
          <p:cNvPr id="22" name="文本占位符 21"/>
          <p:cNvSpPr>
            <a:spLocks noGrp="1"/>
          </p:cNvSpPr>
          <p:nvPr>
            <p:ph type="body" idx="16395" hasCustomPrompt="1"/>
            <p:custDataLst>
              <p:tags r:id="rId16"/>
            </p:custDataLst>
          </p:nvPr>
        </p:nvSpPr>
        <p:spPr>
          <a:xfrm>
            <a:off x="7848600" y="41148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6" hasCustomPrompt="1"/>
            <p:custDataLst>
              <p:tags r:id="rId17"/>
            </p:custDataLst>
          </p:nvPr>
        </p:nvSpPr>
        <p:spPr>
          <a:xfrm>
            <a:off x="7848600" y="4622800"/>
            <a:ext cx="3733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2_正文页-6_42">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861060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9304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4384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45339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86300" y="19304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86300" y="24384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6096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762000" y="41148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762000" y="46228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45339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4686300" y="41148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3" hasCustomPrompt="1"/>
            <p:custDataLst>
              <p:tags r:id="rId18"/>
            </p:custDataLst>
          </p:nvPr>
        </p:nvSpPr>
        <p:spPr>
          <a:xfrm>
            <a:off x="4686300" y="46228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目录页-1-5-4">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4"/>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3"/>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Subtitle 10"/>
          <p:cNvSpPr>
            <a:spLocks noGrp="1"/>
          </p:cNvSpPr>
          <p:nvPr>
            <p:ph type="subTitle" idx="17826305"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Title 11"/>
          <p:cNvSpPr>
            <a:spLocks noGrp="1"/>
          </p:cNvSpPr>
          <p:nvPr>
            <p:ph type="ctrTitle" idx="17826049"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Text Placeholder 12"/>
          <p:cNvSpPr>
            <a:spLocks noGrp="1"/>
          </p:cNvSpPr>
          <p:nvPr>
            <p:ph type="body" idx="319883777"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319883522"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Text Placeholder 14"/>
          <p:cNvSpPr>
            <a:spLocks noGrp="1"/>
          </p:cNvSpPr>
          <p:nvPr>
            <p:ph type="body" idx="5144601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Text Placeholder 15"/>
          <p:cNvSpPr>
            <a:spLocks noGrp="1"/>
          </p:cNvSpPr>
          <p:nvPr>
            <p:ph type="body" idx="319949313"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319949058"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Text Placeholder 17"/>
          <p:cNvSpPr>
            <a:spLocks noGrp="1"/>
          </p:cNvSpPr>
          <p:nvPr>
            <p:ph type="body" idx="51511553"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Text Placeholder 18"/>
          <p:cNvSpPr>
            <a:spLocks noGrp="1"/>
          </p:cNvSpPr>
          <p:nvPr>
            <p:ph type="body" idx="320014849"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320014594"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Text Placeholder 20"/>
          <p:cNvSpPr>
            <a:spLocks noGrp="1"/>
          </p:cNvSpPr>
          <p:nvPr>
            <p:ph type="body" idx="51577089"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Text Placeholder 21"/>
          <p:cNvSpPr>
            <a:spLocks noGrp="1"/>
          </p:cNvSpPr>
          <p:nvPr>
            <p:ph type="body" idx="320080385" hasCustomPrompt="1"/>
            <p:custDataLst>
              <p:tags r:id="rId16"/>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320080130" hasCustomPrompt="1"/>
            <p:custDataLst>
              <p:tags r:id="rId17"/>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Text Placeholder 23"/>
          <p:cNvSpPr>
            <a:spLocks noGrp="1"/>
          </p:cNvSpPr>
          <p:nvPr>
            <p:ph type="body" idx="51642625" hasCustomPrompt="1"/>
            <p:custDataLst>
              <p:tags r:id="rId18"/>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正文页-34_29">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4" hasCustomPrompt="1"/>
            <p:custDataLst>
              <p:tags r:id="rId6"/>
            </p:custDataLst>
          </p:nvPr>
        </p:nvSpPr>
        <p:spPr>
          <a:xfrm>
            <a:off x="9906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609600" y="37846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343400"/>
            <a:ext cx="22860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5" hasCustomPrompt="1"/>
            <p:custDataLst>
              <p:tags r:id="rId9"/>
            </p:custDataLst>
          </p:nvPr>
        </p:nvSpPr>
        <p:spPr>
          <a:xfrm>
            <a:off x="38862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3505200" y="37846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89" hasCustomPrompt="1"/>
            <p:custDataLst>
              <p:tags r:id="rId11"/>
            </p:custDataLst>
          </p:nvPr>
        </p:nvSpPr>
        <p:spPr>
          <a:xfrm>
            <a:off x="3505200" y="4343400"/>
            <a:ext cx="22860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6" hasCustomPrompt="1"/>
            <p:custDataLst>
              <p:tags r:id="rId12"/>
            </p:custDataLst>
          </p:nvPr>
        </p:nvSpPr>
        <p:spPr>
          <a:xfrm>
            <a:off x="67818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6400800" y="37846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1" hasCustomPrompt="1"/>
            <p:custDataLst>
              <p:tags r:id="rId14"/>
            </p:custDataLst>
          </p:nvPr>
        </p:nvSpPr>
        <p:spPr>
          <a:xfrm>
            <a:off x="6400800" y="4343400"/>
            <a:ext cx="22860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图片占位符 20"/>
          <p:cNvSpPr>
            <a:spLocks noGrp="1"/>
          </p:cNvSpPr>
          <p:nvPr>
            <p:ph type="pic" idx="16397" hasCustomPrompt="1"/>
            <p:custDataLst>
              <p:tags r:id="rId15"/>
            </p:custDataLst>
          </p:nvPr>
        </p:nvSpPr>
        <p:spPr>
          <a:xfrm>
            <a:off x="96774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2" hasCustomPrompt="1"/>
            <p:custDataLst>
              <p:tags r:id="rId16"/>
            </p:custDataLst>
          </p:nvPr>
        </p:nvSpPr>
        <p:spPr>
          <a:xfrm>
            <a:off x="9296400" y="37846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3" hasCustomPrompt="1"/>
            <p:custDataLst>
              <p:tags r:id="rId17"/>
            </p:custDataLst>
          </p:nvPr>
        </p:nvSpPr>
        <p:spPr>
          <a:xfrm>
            <a:off x="9296400" y="4343400"/>
            <a:ext cx="22860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2_正文页-6_28">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1676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6764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1844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403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62000" y="3403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762000" y="39116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762000" y="51308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762000" y="56388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正文页-31_2">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2108200" y="1955800"/>
            <a:ext cx="2336800" cy="2336800"/>
          </a:xfrm>
          <a:custGeom>
            <a:avLst/>
            <a:gdLst>
              <a:gd name="connisteX0" fmla="*/ 0 w 2336800"/>
              <a:gd name="connsiteY0" fmla="*/ 1168400 h 2336800"/>
              <a:gd name="connisteX1" fmla="*/ 1168400 w 2336800"/>
              <a:gd name="connsiteY1" fmla="*/ 0 h 2336800"/>
              <a:gd name="connisteX2" fmla="*/ 1168400 w 2336800"/>
              <a:gd name="connsiteY2" fmla="*/ 0 h 2336800"/>
              <a:gd name="connisteX3" fmla="*/ 2336800 w 2336800"/>
              <a:gd name="connsiteY3" fmla="*/ 1168400 h 2336800"/>
              <a:gd name="connisteX4" fmla="*/ 2336800 w 2336800"/>
              <a:gd name="connsiteY4" fmla="*/ 1168400 h 2336800"/>
              <a:gd name="connisteX5" fmla="*/ 1168400 w 2336800"/>
              <a:gd name="connsiteY5" fmla="*/ 2336800 h 2336800"/>
              <a:gd name="connisteX6" fmla="*/ 1168400 w 2336800"/>
              <a:gd name="connsiteY6" fmla="*/ 2336800 h 2336800"/>
              <a:gd name="connisteX7" fmla="*/ 0 w 2336800"/>
              <a:gd name="connsiteY7" fmla="*/ 1168400 h 2336800"/>
              <a:gd name="connisteX8" fmla="*/ 0 w 2336800"/>
              <a:gd name="connsiteY8" fmla="*/ 1168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336800" h="2336800">
                <a:moveTo>
                  <a:pt x="0" y="1168400"/>
                </a:moveTo>
                <a:cubicBezTo>
                  <a:pt x="0" y="523110"/>
                  <a:pt x="523110" y="0"/>
                  <a:pt x="1168400" y="0"/>
                </a:cubicBezTo>
                <a:lnTo>
                  <a:pt x="1168400" y="0"/>
                </a:lnTo>
                <a:cubicBezTo>
                  <a:pt x="1813690" y="0"/>
                  <a:pt x="2336800" y="523110"/>
                  <a:pt x="2336800" y="1168400"/>
                </a:cubicBezTo>
                <a:lnTo>
                  <a:pt x="2336800" y="1168400"/>
                </a:lnTo>
                <a:cubicBezTo>
                  <a:pt x="2336800" y="1813690"/>
                  <a:pt x="1813690" y="2336800"/>
                  <a:pt x="1168400" y="2336800"/>
                </a:cubicBezTo>
                <a:lnTo>
                  <a:pt x="1168400" y="2336800"/>
                </a:lnTo>
                <a:cubicBezTo>
                  <a:pt x="523110" y="2336800"/>
                  <a:pt x="0" y="1813690"/>
                  <a:pt x="0" y="1168400"/>
                </a:cubicBezTo>
                <a:lnTo>
                  <a:pt x="0" y="11684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016000" y="46482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16000" y="5207000"/>
            <a:ext cx="45212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7747000" y="1955800"/>
            <a:ext cx="2336800" cy="2336800"/>
          </a:xfrm>
          <a:custGeom>
            <a:avLst/>
            <a:gdLst>
              <a:gd name="connisteX0" fmla="*/ 0 w 2336800"/>
              <a:gd name="connsiteY0" fmla="*/ 1168400 h 2336800"/>
              <a:gd name="connisteX1" fmla="*/ 1168400 w 2336800"/>
              <a:gd name="connsiteY1" fmla="*/ 0 h 2336800"/>
              <a:gd name="connisteX2" fmla="*/ 1168400 w 2336800"/>
              <a:gd name="connsiteY2" fmla="*/ 0 h 2336800"/>
              <a:gd name="connisteX3" fmla="*/ 2336800 w 2336800"/>
              <a:gd name="connsiteY3" fmla="*/ 1168400 h 2336800"/>
              <a:gd name="connisteX4" fmla="*/ 2336800 w 2336800"/>
              <a:gd name="connsiteY4" fmla="*/ 1168400 h 2336800"/>
              <a:gd name="connisteX5" fmla="*/ 1168400 w 2336800"/>
              <a:gd name="connsiteY5" fmla="*/ 2336800 h 2336800"/>
              <a:gd name="connisteX6" fmla="*/ 1168400 w 2336800"/>
              <a:gd name="connsiteY6" fmla="*/ 2336800 h 2336800"/>
              <a:gd name="connisteX7" fmla="*/ 0 w 2336800"/>
              <a:gd name="connsiteY7" fmla="*/ 1168400 h 2336800"/>
              <a:gd name="connisteX8" fmla="*/ 0 w 2336800"/>
              <a:gd name="connsiteY8" fmla="*/ 1168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336800" h="2336800">
                <a:moveTo>
                  <a:pt x="0" y="1168400"/>
                </a:moveTo>
                <a:cubicBezTo>
                  <a:pt x="0" y="523110"/>
                  <a:pt x="523110" y="0"/>
                  <a:pt x="1168400" y="0"/>
                </a:cubicBezTo>
                <a:lnTo>
                  <a:pt x="1168400" y="0"/>
                </a:lnTo>
                <a:cubicBezTo>
                  <a:pt x="1813690" y="0"/>
                  <a:pt x="2336800" y="523110"/>
                  <a:pt x="2336800" y="1168400"/>
                </a:cubicBezTo>
                <a:lnTo>
                  <a:pt x="2336800" y="1168400"/>
                </a:lnTo>
                <a:cubicBezTo>
                  <a:pt x="2336800" y="1813690"/>
                  <a:pt x="1813690" y="2336800"/>
                  <a:pt x="1168400" y="2336800"/>
                </a:cubicBezTo>
                <a:lnTo>
                  <a:pt x="1168400" y="2336800"/>
                </a:lnTo>
                <a:cubicBezTo>
                  <a:pt x="523110" y="2336800"/>
                  <a:pt x="0" y="1813690"/>
                  <a:pt x="0" y="1168400"/>
                </a:cubicBezTo>
                <a:lnTo>
                  <a:pt x="0" y="11684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654800" y="46482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654800" y="5207000"/>
            <a:ext cx="45212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正文页-上标下内-装饰左叠-颜色错位-并列-39_33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4" hasCustomPrompt="1"/>
            <p:custDataLst>
              <p:tags r:id="rId7"/>
            </p:custDataLst>
          </p:nvPr>
        </p:nvSpPr>
        <p:spPr>
          <a:xfrm>
            <a:off x="914400" y="21717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082800" y="19177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082800" y="2425700"/>
            <a:ext cx="3556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7" hasCustomPrompt="1"/>
            <p:custDataLst>
              <p:tags r:id="rId10"/>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6" hasCustomPrompt="1"/>
            <p:custDataLst>
              <p:tags r:id="rId11"/>
            </p:custDataLst>
          </p:nvPr>
        </p:nvSpPr>
        <p:spPr>
          <a:xfrm>
            <a:off x="6553200" y="21717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7721600" y="19177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7721600" y="2425700"/>
            <a:ext cx="3556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9" hasCustomPrompt="1"/>
            <p:custDataLst>
              <p:tags r:id="rId14"/>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8" hasCustomPrompt="1"/>
            <p:custDataLst>
              <p:tags r:id="rId15"/>
            </p:custDataLst>
          </p:nvPr>
        </p:nvSpPr>
        <p:spPr>
          <a:xfrm>
            <a:off x="914400" y="46863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2082800" y="44323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2082800" y="4940300"/>
            <a:ext cx="3556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1" hasCustomPrompt="1"/>
            <p:custDataLst>
              <p:tags r:id="rId18"/>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0" hasCustomPrompt="1"/>
            <p:custDataLst>
              <p:tags r:id="rId19"/>
            </p:custDataLst>
          </p:nvPr>
        </p:nvSpPr>
        <p:spPr>
          <a:xfrm>
            <a:off x="6553200" y="46863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7721600" y="44323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7721600" y="4940300"/>
            <a:ext cx="3556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正文页-10014_23">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3352800" y="1587500"/>
            <a:ext cx="2590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3352800" y="2146300"/>
            <a:ext cx="2590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5" hasCustomPrompt="1"/>
            <p:custDataLst>
              <p:tags r:id="rId9"/>
            </p:custDataLst>
          </p:nvPr>
        </p:nvSpPr>
        <p:spPr>
          <a:xfrm>
            <a:off x="6248400" y="15240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8991600" y="1587500"/>
            <a:ext cx="2590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89" hasCustomPrompt="1"/>
            <p:custDataLst>
              <p:tags r:id="rId11"/>
            </p:custDataLst>
          </p:nvPr>
        </p:nvSpPr>
        <p:spPr>
          <a:xfrm>
            <a:off x="8991600" y="2146300"/>
            <a:ext cx="2590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内容占位符 17"/>
          <p:cNvSpPr>
            <a:spLocks noGrp="1"/>
          </p:cNvSpPr>
          <p:nvPr>
            <p:ph idx="16396" hasCustomPrompt="1"/>
            <p:custDataLst>
              <p:tags r:id="rId12"/>
            </p:custDataLst>
          </p:nvPr>
        </p:nvSpPr>
        <p:spPr>
          <a:xfrm>
            <a:off x="609600" y="40386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3"/>
            </p:custDataLst>
          </p:nvPr>
        </p:nvSpPr>
        <p:spPr>
          <a:xfrm>
            <a:off x="3352800" y="4102100"/>
            <a:ext cx="2590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1" hasCustomPrompt="1"/>
            <p:custDataLst>
              <p:tags r:id="rId14"/>
            </p:custDataLst>
          </p:nvPr>
        </p:nvSpPr>
        <p:spPr>
          <a:xfrm>
            <a:off x="3352800" y="4660900"/>
            <a:ext cx="2590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内容占位符 20"/>
          <p:cNvSpPr>
            <a:spLocks noGrp="1"/>
          </p:cNvSpPr>
          <p:nvPr>
            <p:ph idx="16397" hasCustomPrompt="1"/>
            <p:custDataLst>
              <p:tags r:id="rId15"/>
            </p:custDataLst>
          </p:nvPr>
        </p:nvSpPr>
        <p:spPr>
          <a:xfrm>
            <a:off x="6248400" y="40386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2" hasCustomPrompt="1"/>
            <p:custDataLst>
              <p:tags r:id="rId16"/>
            </p:custDataLst>
          </p:nvPr>
        </p:nvSpPr>
        <p:spPr>
          <a:xfrm>
            <a:off x="8991600" y="4102100"/>
            <a:ext cx="2590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3" hasCustomPrompt="1"/>
            <p:custDataLst>
              <p:tags r:id="rId17"/>
            </p:custDataLst>
          </p:nvPr>
        </p:nvSpPr>
        <p:spPr>
          <a:xfrm>
            <a:off x="8991600" y="4660900"/>
            <a:ext cx="2590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正文页-51_20">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4089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609600"/>
            <a:ext cx="10972800" cy="2946400"/>
          </a:xfrm>
          <a:custGeom>
            <a:avLst/>
            <a:gdLst>
              <a:gd name="connisteX0" fmla="*/ 0 w 10972800"/>
              <a:gd name="connsiteY0" fmla="*/ 203200 h 2946400"/>
              <a:gd name="connisteX1" fmla="*/ 203200 w 10972800"/>
              <a:gd name="connsiteY1" fmla="*/ 0 h 2946400"/>
              <a:gd name="connisteX2" fmla="*/ 10769600 w 10972800"/>
              <a:gd name="connsiteY2" fmla="*/ 0 h 2946400"/>
              <a:gd name="connisteX3" fmla="*/ 10972800 w 10972800"/>
              <a:gd name="connsiteY3" fmla="*/ 203200 h 2946400"/>
              <a:gd name="connisteX4" fmla="*/ 10972800 w 10972800"/>
              <a:gd name="connsiteY4" fmla="*/ 2743200 h 2946400"/>
              <a:gd name="connisteX5" fmla="*/ 10769600 w 10972800"/>
              <a:gd name="connsiteY5" fmla="*/ 2946400 h 2946400"/>
              <a:gd name="connisteX6" fmla="*/ 203200 w 10972800"/>
              <a:gd name="connsiteY6" fmla="*/ 2946400 h 2946400"/>
              <a:gd name="connisteX7" fmla="*/ 0 w 10972800"/>
              <a:gd name="connsiteY7" fmla="*/ 2743200 h 2946400"/>
              <a:gd name="connisteX8" fmla="*/ 0 w 109728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46400">
                <a:moveTo>
                  <a:pt x="0" y="203200"/>
                </a:moveTo>
                <a:cubicBezTo>
                  <a:pt x="0" y="90976"/>
                  <a:pt x="90976" y="0"/>
                  <a:pt x="203200" y="0"/>
                </a:cubicBezTo>
                <a:lnTo>
                  <a:pt x="10769600" y="0"/>
                </a:lnTo>
                <a:cubicBezTo>
                  <a:pt x="10881824" y="0"/>
                  <a:pt x="10972800" y="90976"/>
                  <a:pt x="10972800" y="203200"/>
                </a:cubicBezTo>
                <a:lnTo>
                  <a:pt x="10972800" y="2743200"/>
                </a:lnTo>
                <a:cubicBezTo>
                  <a:pt x="10972800" y="2855424"/>
                  <a:pt x="10881824" y="2946400"/>
                  <a:pt x="10769600" y="2946400"/>
                </a:cubicBezTo>
                <a:lnTo>
                  <a:pt x="203200" y="2946400"/>
                </a:lnTo>
                <a:cubicBezTo>
                  <a:pt x="90976" y="2946400"/>
                  <a:pt x="0" y="2855424"/>
                  <a:pt x="0" y="2743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50800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638800"/>
            <a:ext cx="228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3505200" y="50800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3505200" y="5638800"/>
            <a:ext cx="228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6400800" y="50800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6400800" y="5638800"/>
            <a:ext cx="228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9296400" y="50800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9296400" y="5638800"/>
            <a:ext cx="228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_正文页-上标下内-装饰右-方向错位-并列-26_32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21336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438400" y="204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438400" y="26035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77724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8077200" y="204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8077200" y="26035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14400" y="4559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914400" y="511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6553200" y="4559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6553200" y="511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3_正文页-62_26">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36068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4648200" y="533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533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041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8343900" y="533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496300" y="533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8496300" y="1041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4648200" y="21082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4800600" y="21082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4800600" y="26162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8343900" y="21082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8496300" y="21082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3" hasCustomPrompt="1"/>
            <p:custDataLst>
              <p:tags r:id="rId18"/>
            </p:custDataLst>
          </p:nvPr>
        </p:nvSpPr>
        <p:spPr>
          <a:xfrm>
            <a:off x="8496300" y="26162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正文页-10004_27">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6" hasCustomPrompt="1"/>
            <p:custDataLst>
              <p:tags r:id="rId6"/>
            </p:custDataLst>
          </p:nvPr>
        </p:nvSpPr>
        <p:spPr>
          <a:xfrm>
            <a:off x="6096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914400" y="19304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914400" y="24892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7" hasCustomPrompt="1"/>
            <p:custDataLst>
              <p:tags r:id="rId9"/>
            </p:custDataLst>
          </p:nvPr>
        </p:nvSpPr>
        <p:spPr>
          <a:xfrm>
            <a:off x="43180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4622800" y="19304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89" hasCustomPrompt="1"/>
            <p:custDataLst>
              <p:tags r:id="rId11"/>
            </p:custDataLst>
          </p:nvPr>
        </p:nvSpPr>
        <p:spPr>
          <a:xfrm>
            <a:off x="4622800" y="24892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8" hasCustomPrompt="1"/>
            <p:custDataLst>
              <p:tags r:id="rId12"/>
            </p:custDataLst>
          </p:nvPr>
        </p:nvSpPr>
        <p:spPr>
          <a:xfrm>
            <a:off x="80264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3"/>
            </p:custDataLst>
          </p:nvPr>
        </p:nvSpPr>
        <p:spPr>
          <a:xfrm>
            <a:off x="8331200" y="19304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1" hasCustomPrompt="1"/>
            <p:custDataLst>
              <p:tags r:id="rId14"/>
            </p:custDataLst>
          </p:nvPr>
        </p:nvSpPr>
        <p:spPr>
          <a:xfrm>
            <a:off x="8331200" y="24892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9" hasCustomPrompt="1"/>
            <p:custDataLst>
              <p:tags r:id="rId15"/>
            </p:custDataLst>
          </p:nvPr>
        </p:nvSpPr>
        <p:spPr>
          <a:xfrm>
            <a:off x="6096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2" hasCustomPrompt="1"/>
            <p:custDataLst>
              <p:tags r:id="rId16"/>
            </p:custDataLst>
          </p:nvPr>
        </p:nvSpPr>
        <p:spPr>
          <a:xfrm>
            <a:off x="914400" y="43688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3" hasCustomPrompt="1"/>
            <p:custDataLst>
              <p:tags r:id="rId17"/>
            </p:custDataLst>
          </p:nvPr>
        </p:nvSpPr>
        <p:spPr>
          <a:xfrm>
            <a:off x="914400" y="49276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43180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文本占位符 24"/>
          <p:cNvSpPr>
            <a:spLocks noGrp="1"/>
          </p:cNvSpPr>
          <p:nvPr>
            <p:ph type="body" idx="16394" hasCustomPrompt="1"/>
            <p:custDataLst>
              <p:tags r:id="rId19"/>
            </p:custDataLst>
          </p:nvPr>
        </p:nvSpPr>
        <p:spPr>
          <a:xfrm>
            <a:off x="4622800" y="43688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6" name="文本占位符 25"/>
          <p:cNvSpPr>
            <a:spLocks noGrp="1"/>
          </p:cNvSpPr>
          <p:nvPr>
            <p:ph type="body" idx="16395" hasCustomPrompt="1"/>
            <p:custDataLst>
              <p:tags r:id="rId20"/>
            </p:custDataLst>
          </p:nvPr>
        </p:nvSpPr>
        <p:spPr>
          <a:xfrm>
            <a:off x="4622800" y="49276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正文页-10009_2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2514600" cy="2946400"/>
          </a:xfrm>
          <a:custGeom>
            <a:avLst/>
            <a:gdLst>
              <a:gd name="connisteX0" fmla="*/ 0 w 2514600"/>
              <a:gd name="connsiteY0" fmla="*/ 203200 h 2946400"/>
              <a:gd name="connisteX1" fmla="*/ 203200 w 2514600"/>
              <a:gd name="connsiteY1" fmla="*/ 0 h 2946400"/>
              <a:gd name="connisteX2" fmla="*/ 2311400 w 2514600"/>
              <a:gd name="connsiteY2" fmla="*/ 0 h 2946400"/>
              <a:gd name="connisteX3" fmla="*/ 2514600 w 2514600"/>
              <a:gd name="connsiteY3" fmla="*/ 203200 h 2946400"/>
              <a:gd name="connisteX4" fmla="*/ 2514600 w 2514600"/>
              <a:gd name="connsiteY4" fmla="*/ 2743200 h 2946400"/>
              <a:gd name="connisteX5" fmla="*/ 2311400 w 2514600"/>
              <a:gd name="connsiteY5" fmla="*/ 2946400 h 2946400"/>
              <a:gd name="connisteX6" fmla="*/ 203200 w 2514600"/>
              <a:gd name="connsiteY6" fmla="*/ 2946400 h 2946400"/>
              <a:gd name="connisteX7" fmla="*/ 0 w 2514600"/>
              <a:gd name="connsiteY7" fmla="*/ 2743200 h 2946400"/>
              <a:gd name="connisteX8" fmla="*/ 0 w 25146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2946400">
                <a:moveTo>
                  <a:pt x="0" y="203200"/>
                </a:moveTo>
                <a:cubicBezTo>
                  <a:pt x="0" y="90976"/>
                  <a:pt x="90976" y="0"/>
                  <a:pt x="203200" y="0"/>
                </a:cubicBezTo>
                <a:lnTo>
                  <a:pt x="2311400" y="0"/>
                </a:lnTo>
                <a:cubicBezTo>
                  <a:pt x="2423624" y="0"/>
                  <a:pt x="2514600" y="90976"/>
                  <a:pt x="2514600" y="203200"/>
                </a:cubicBezTo>
                <a:lnTo>
                  <a:pt x="2514600" y="2743200"/>
                </a:lnTo>
                <a:cubicBezTo>
                  <a:pt x="2514600" y="2855424"/>
                  <a:pt x="2423624" y="2946400"/>
                  <a:pt x="2311400" y="2946400"/>
                </a:cubicBezTo>
                <a:lnTo>
                  <a:pt x="203200" y="2946400"/>
                </a:lnTo>
                <a:cubicBezTo>
                  <a:pt x="90976" y="2946400"/>
                  <a:pt x="0" y="2855424"/>
                  <a:pt x="0" y="2743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775200"/>
            <a:ext cx="251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334000"/>
            <a:ext cx="2514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5" hasCustomPrompt="1"/>
            <p:custDataLst>
              <p:tags r:id="rId9"/>
            </p:custDataLst>
          </p:nvPr>
        </p:nvSpPr>
        <p:spPr>
          <a:xfrm>
            <a:off x="3429000" y="1524000"/>
            <a:ext cx="2514600" cy="2946400"/>
          </a:xfrm>
          <a:custGeom>
            <a:avLst/>
            <a:gdLst>
              <a:gd name="connisteX0" fmla="*/ 0 w 2514600"/>
              <a:gd name="connsiteY0" fmla="*/ 203200 h 2946400"/>
              <a:gd name="connisteX1" fmla="*/ 203200 w 2514600"/>
              <a:gd name="connsiteY1" fmla="*/ 0 h 2946400"/>
              <a:gd name="connisteX2" fmla="*/ 2311400 w 2514600"/>
              <a:gd name="connsiteY2" fmla="*/ 0 h 2946400"/>
              <a:gd name="connisteX3" fmla="*/ 2514600 w 2514600"/>
              <a:gd name="connsiteY3" fmla="*/ 203200 h 2946400"/>
              <a:gd name="connisteX4" fmla="*/ 2514600 w 2514600"/>
              <a:gd name="connsiteY4" fmla="*/ 2743200 h 2946400"/>
              <a:gd name="connisteX5" fmla="*/ 2311400 w 2514600"/>
              <a:gd name="connsiteY5" fmla="*/ 2946400 h 2946400"/>
              <a:gd name="connisteX6" fmla="*/ 203200 w 2514600"/>
              <a:gd name="connsiteY6" fmla="*/ 2946400 h 2946400"/>
              <a:gd name="connisteX7" fmla="*/ 0 w 2514600"/>
              <a:gd name="connsiteY7" fmla="*/ 2743200 h 2946400"/>
              <a:gd name="connisteX8" fmla="*/ 0 w 25146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2946400">
                <a:moveTo>
                  <a:pt x="0" y="203200"/>
                </a:moveTo>
                <a:cubicBezTo>
                  <a:pt x="0" y="90976"/>
                  <a:pt x="90976" y="0"/>
                  <a:pt x="203200" y="0"/>
                </a:cubicBezTo>
                <a:lnTo>
                  <a:pt x="2311400" y="0"/>
                </a:lnTo>
                <a:cubicBezTo>
                  <a:pt x="2423624" y="0"/>
                  <a:pt x="2514600" y="90976"/>
                  <a:pt x="2514600" y="203200"/>
                </a:cubicBezTo>
                <a:lnTo>
                  <a:pt x="2514600" y="2743200"/>
                </a:lnTo>
                <a:cubicBezTo>
                  <a:pt x="2514600" y="2855424"/>
                  <a:pt x="2423624" y="2946400"/>
                  <a:pt x="2311400" y="2946400"/>
                </a:cubicBezTo>
                <a:lnTo>
                  <a:pt x="203200" y="2946400"/>
                </a:lnTo>
                <a:cubicBezTo>
                  <a:pt x="90976" y="2946400"/>
                  <a:pt x="0" y="2855424"/>
                  <a:pt x="0" y="2743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3429000" y="4775200"/>
            <a:ext cx="251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89" hasCustomPrompt="1"/>
            <p:custDataLst>
              <p:tags r:id="rId11"/>
            </p:custDataLst>
          </p:nvPr>
        </p:nvSpPr>
        <p:spPr>
          <a:xfrm>
            <a:off x="3429000" y="5334000"/>
            <a:ext cx="2514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内容占位符 17"/>
          <p:cNvSpPr>
            <a:spLocks noGrp="1"/>
          </p:cNvSpPr>
          <p:nvPr>
            <p:ph idx="16396" hasCustomPrompt="1"/>
            <p:custDataLst>
              <p:tags r:id="rId12"/>
            </p:custDataLst>
          </p:nvPr>
        </p:nvSpPr>
        <p:spPr>
          <a:xfrm>
            <a:off x="6248400" y="1524000"/>
            <a:ext cx="2514600" cy="2946400"/>
          </a:xfrm>
          <a:custGeom>
            <a:avLst/>
            <a:gdLst>
              <a:gd name="connisteX0" fmla="*/ 0 w 2514600"/>
              <a:gd name="connsiteY0" fmla="*/ 203200 h 2946400"/>
              <a:gd name="connisteX1" fmla="*/ 203200 w 2514600"/>
              <a:gd name="connsiteY1" fmla="*/ 0 h 2946400"/>
              <a:gd name="connisteX2" fmla="*/ 2311400 w 2514600"/>
              <a:gd name="connsiteY2" fmla="*/ 0 h 2946400"/>
              <a:gd name="connisteX3" fmla="*/ 2514600 w 2514600"/>
              <a:gd name="connsiteY3" fmla="*/ 203200 h 2946400"/>
              <a:gd name="connisteX4" fmla="*/ 2514600 w 2514600"/>
              <a:gd name="connsiteY4" fmla="*/ 2743200 h 2946400"/>
              <a:gd name="connisteX5" fmla="*/ 2311400 w 2514600"/>
              <a:gd name="connsiteY5" fmla="*/ 2946400 h 2946400"/>
              <a:gd name="connisteX6" fmla="*/ 203200 w 2514600"/>
              <a:gd name="connsiteY6" fmla="*/ 2946400 h 2946400"/>
              <a:gd name="connisteX7" fmla="*/ 0 w 2514600"/>
              <a:gd name="connsiteY7" fmla="*/ 2743200 h 2946400"/>
              <a:gd name="connisteX8" fmla="*/ 0 w 25146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2946400">
                <a:moveTo>
                  <a:pt x="0" y="203200"/>
                </a:moveTo>
                <a:cubicBezTo>
                  <a:pt x="0" y="90976"/>
                  <a:pt x="90976" y="0"/>
                  <a:pt x="203200" y="0"/>
                </a:cubicBezTo>
                <a:lnTo>
                  <a:pt x="2311400" y="0"/>
                </a:lnTo>
                <a:cubicBezTo>
                  <a:pt x="2423624" y="0"/>
                  <a:pt x="2514600" y="90976"/>
                  <a:pt x="2514600" y="203200"/>
                </a:cubicBezTo>
                <a:lnTo>
                  <a:pt x="2514600" y="2743200"/>
                </a:lnTo>
                <a:cubicBezTo>
                  <a:pt x="2514600" y="2855424"/>
                  <a:pt x="2423624" y="2946400"/>
                  <a:pt x="2311400" y="2946400"/>
                </a:cubicBezTo>
                <a:lnTo>
                  <a:pt x="203200" y="2946400"/>
                </a:lnTo>
                <a:cubicBezTo>
                  <a:pt x="90976" y="2946400"/>
                  <a:pt x="0" y="2855424"/>
                  <a:pt x="0" y="2743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3"/>
            </p:custDataLst>
          </p:nvPr>
        </p:nvSpPr>
        <p:spPr>
          <a:xfrm>
            <a:off x="6248400" y="4775200"/>
            <a:ext cx="251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1" hasCustomPrompt="1"/>
            <p:custDataLst>
              <p:tags r:id="rId14"/>
            </p:custDataLst>
          </p:nvPr>
        </p:nvSpPr>
        <p:spPr>
          <a:xfrm>
            <a:off x="6248400" y="5334000"/>
            <a:ext cx="2514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内容占位符 20"/>
          <p:cNvSpPr>
            <a:spLocks noGrp="1"/>
          </p:cNvSpPr>
          <p:nvPr>
            <p:ph idx="16397" hasCustomPrompt="1"/>
            <p:custDataLst>
              <p:tags r:id="rId15"/>
            </p:custDataLst>
          </p:nvPr>
        </p:nvSpPr>
        <p:spPr>
          <a:xfrm>
            <a:off x="9067800" y="1524000"/>
            <a:ext cx="2514600" cy="2946400"/>
          </a:xfrm>
          <a:custGeom>
            <a:avLst/>
            <a:gdLst>
              <a:gd name="connisteX0" fmla="*/ 0 w 2514600"/>
              <a:gd name="connsiteY0" fmla="*/ 203200 h 2946400"/>
              <a:gd name="connisteX1" fmla="*/ 203200 w 2514600"/>
              <a:gd name="connsiteY1" fmla="*/ 0 h 2946400"/>
              <a:gd name="connisteX2" fmla="*/ 2311400 w 2514600"/>
              <a:gd name="connsiteY2" fmla="*/ 0 h 2946400"/>
              <a:gd name="connisteX3" fmla="*/ 2514600 w 2514600"/>
              <a:gd name="connsiteY3" fmla="*/ 203200 h 2946400"/>
              <a:gd name="connisteX4" fmla="*/ 2514600 w 2514600"/>
              <a:gd name="connsiteY4" fmla="*/ 2743200 h 2946400"/>
              <a:gd name="connisteX5" fmla="*/ 2311400 w 2514600"/>
              <a:gd name="connsiteY5" fmla="*/ 2946400 h 2946400"/>
              <a:gd name="connisteX6" fmla="*/ 203200 w 2514600"/>
              <a:gd name="connsiteY6" fmla="*/ 2946400 h 2946400"/>
              <a:gd name="connisteX7" fmla="*/ 0 w 2514600"/>
              <a:gd name="connsiteY7" fmla="*/ 2743200 h 2946400"/>
              <a:gd name="connisteX8" fmla="*/ 0 w 25146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2946400">
                <a:moveTo>
                  <a:pt x="0" y="203200"/>
                </a:moveTo>
                <a:cubicBezTo>
                  <a:pt x="0" y="90976"/>
                  <a:pt x="90976" y="0"/>
                  <a:pt x="203200" y="0"/>
                </a:cubicBezTo>
                <a:lnTo>
                  <a:pt x="2311400" y="0"/>
                </a:lnTo>
                <a:cubicBezTo>
                  <a:pt x="2423624" y="0"/>
                  <a:pt x="2514600" y="90976"/>
                  <a:pt x="2514600" y="203200"/>
                </a:cubicBezTo>
                <a:lnTo>
                  <a:pt x="2514600" y="2743200"/>
                </a:lnTo>
                <a:cubicBezTo>
                  <a:pt x="2514600" y="2855424"/>
                  <a:pt x="2423624" y="2946400"/>
                  <a:pt x="2311400" y="2946400"/>
                </a:cubicBezTo>
                <a:lnTo>
                  <a:pt x="203200" y="2946400"/>
                </a:lnTo>
                <a:cubicBezTo>
                  <a:pt x="90976" y="2946400"/>
                  <a:pt x="0" y="2855424"/>
                  <a:pt x="0" y="2743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2" hasCustomPrompt="1"/>
            <p:custDataLst>
              <p:tags r:id="rId16"/>
            </p:custDataLst>
          </p:nvPr>
        </p:nvSpPr>
        <p:spPr>
          <a:xfrm>
            <a:off x="9067800" y="4775200"/>
            <a:ext cx="251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3" hasCustomPrompt="1"/>
            <p:custDataLst>
              <p:tags r:id="rId17"/>
            </p:custDataLst>
          </p:nvPr>
        </p:nvSpPr>
        <p:spPr>
          <a:xfrm>
            <a:off x="9067800" y="5334000"/>
            <a:ext cx="2514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目录页-1-5_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副标题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标题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文本占位符 12"/>
          <p:cNvSpPr>
            <a:spLocks noGrp="1"/>
          </p:cNvSpPr>
          <p:nvPr>
            <p:ph type="body" idx="16388" hasCustomPrompt="1"/>
            <p:custDataLst>
              <p:tags r:id="rId7"/>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16389" hasCustomPrompt="1"/>
            <p:custDataLst>
              <p:tags r:id="rId8"/>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2_正文页-6_8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0" y="609600"/>
            <a:ext cx="5486400" cy="5638800"/>
          </a:xfrm>
          <a:custGeom>
            <a:avLst/>
            <a:gdLst>
              <a:gd name="connisteX0" fmla="*/ 0 w 5486400"/>
              <a:gd name="connsiteY0" fmla="*/ 0 h 5638800"/>
              <a:gd name="connisteX1" fmla="*/ 5486400 w 5486400"/>
              <a:gd name="connsiteY1" fmla="*/ 0 h 5638800"/>
              <a:gd name="connisteX2" fmla="*/ 5486400 w 5486400"/>
              <a:gd name="connsiteY2" fmla="*/ 5638800 h 5638800"/>
              <a:gd name="connisteX3" fmla="*/ 0 w 5486400"/>
              <a:gd name="connsiteY3" fmla="*/ 5638800 h 5638800"/>
              <a:gd name="connisteX4" fmla="*/ 0 w 5486400"/>
              <a:gd name="connsiteY4" fmla="*/ 0 h 5638800"/>
            </a:gdLst>
            <a:ahLst/>
            <a:cxnLst>
              <a:cxn ang="0">
                <a:pos x="connisteX0" y="connsiteY0"/>
              </a:cxn>
              <a:cxn ang="0">
                <a:pos x="connisteX1" y="connsiteY1"/>
              </a:cxn>
              <a:cxn ang="0">
                <a:pos x="connisteX2" y="connsiteY2"/>
              </a:cxn>
              <a:cxn ang="0">
                <a:pos x="connisteX3" y="connsiteY3"/>
              </a:cxn>
              <a:cxn ang="0">
                <a:pos x="connisteX4" y="connsiteY4"/>
              </a:cxn>
            </a:cxnLst>
            <a:pathLst>
              <a:path w="5486400" h="5638800">
                <a:moveTo>
                  <a:pt x="0" y="0"/>
                </a:moveTo>
                <a:lnTo>
                  <a:pt x="5486400" y="0"/>
                </a:lnTo>
                <a:lnTo>
                  <a:pt x="5486400" y="5638800"/>
                </a:ln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2286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2286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79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708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62000" y="37084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762000" y="42164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762000" y="51308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762000" y="56388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正文页-30_25">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5257800" y="25908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410200" y="25908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410200" y="3098800"/>
            <a:ext cx="6172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5257800" y="40132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5410200" y="40132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5410200" y="4521200"/>
            <a:ext cx="6172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5257800" y="54356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5410200" y="5435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5410200" y="5943600"/>
            <a:ext cx="6172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2_正文页-上标下内-装饰右叠-默认位置-并列-31_13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15240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914400" y="1803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082800" y="1854200"/>
            <a:ext cx="91948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082800" y="2362200"/>
            <a:ext cx="9194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1496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914400" y="34290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2082800" y="3479800"/>
            <a:ext cx="91948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2082800" y="3987800"/>
            <a:ext cx="9194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609600" y="47752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914400" y="50546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2082800" y="5105400"/>
            <a:ext cx="91948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2082800" y="5613400"/>
            <a:ext cx="9194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4_35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4" hasCustomPrompt="1"/>
            <p:custDataLst>
              <p:tags r:id="rId6"/>
            </p:custDataLst>
          </p:nvPr>
        </p:nvSpPr>
        <p:spPr>
          <a:xfrm>
            <a:off x="609600" y="1930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1778000" y="19304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1778000" y="24384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5" hasCustomPrompt="1"/>
            <p:custDataLst>
              <p:tags r:id="rId9"/>
            </p:custDataLst>
          </p:nvPr>
        </p:nvSpPr>
        <p:spPr>
          <a:xfrm>
            <a:off x="6324600" y="1930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7493000" y="19304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7493000" y="24384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6" hasCustomPrompt="1"/>
            <p:custDataLst>
              <p:tags r:id="rId12"/>
            </p:custDataLst>
          </p:nvPr>
        </p:nvSpPr>
        <p:spPr>
          <a:xfrm>
            <a:off x="609600" y="4114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1778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1778000" y="46228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图片占位符 20"/>
          <p:cNvSpPr>
            <a:spLocks noGrp="1"/>
          </p:cNvSpPr>
          <p:nvPr>
            <p:ph type="pic" idx="16397" hasCustomPrompt="1"/>
            <p:custDataLst>
              <p:tags r:id="rId15"/>
            </p:custDataLst>
          </p:nvPr>
        </p:nvSpPr>
        <p:spPr>
          <a:xfrm>
            <a:off x="6324600" y="4114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2" hasCustomPrompt="1"/>
            <p:custDataLst>
              <p:tags r:id="rId16"/>
            </p:custDataLst>
          </p:nvPr>
        </p:nvSpPr>
        <p:spPr>
          <a:xfrm>
            <a:off x="7493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7493000" y="46228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正文页-10004_23">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6096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914400" y="20828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914400" y="2641600"/>
            <a:ext cx="19050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5" hasCustomPrompt="1"/>
            <p:custDataLst>
              <p:tags r:id="rId9"/>
            </p:custDataLst>
          </p:nvPr>
        </p:nvSpPr>
        <p:spPr>
          <a:xfrm>
            <a:off x="34290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3733800" y="20828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89" hasCustomPrompt="1"/>
            <p:custDataLst>
              <p:tags r:id="rId11"/>
            </p:custDataLst>
          </p:nvPr>
        </p:nvSpPr>
        <p:spPr>
          <a:xfrm>
            <a:off x="3733800" y="2641600"/>
            <a:ext cx="19050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6" hasCustomPrompt="1"/>
            <p:custDataLst>
              <p:tags r:id="rId12"/>
            </p:custDataLst>
          </p:nvPr>
        </p:nvSpPr>
        <p:spPr>
          <a:xfrm>
            <a:off x="62484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3"/>
            </p:custDataLst>
          </p:nvPr>
        </p:nvSpPr>
        <p:spPr>
          <a:xfrm>
            <a:off x="6553200" y="20828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1" hasCustomPrompt="1"/>
            <p:custDataLst>
              <p:tags r:id="rId14"/>
            </p:custDataLst>
          </p:nvPr>
        </p:nvSpPr>
        <p:spPr>
          <a:xfrm>
            <a:off x="6553200" y="2641600"/>
            <a:ext cx="19050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7" hasCustomPrompt="1"/>
            <p:custDataLst>
              <p:tags r:id="rId15"/>
            </p:custDataLst>
          </p:nvPr>
        </p:nvSpPr>
        <p:spPr>
          <a:xfrm>
            <a:off x="90678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2" hasCustomPrompt="1"/>
            <p:custDataLst>
              <p:tags r:id="rId16"/>
            </p:custDataLst>
          </p:nvPr>
        </p:nvSpPr>
        <p:spPr>
          <a:xfrm>
            <a:off x="9372600" y="20828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3" hasCustomPrompt="1"/>
            <p:custDataLst>
              <p:tags r:id="rId17"/>
            </p:custDataLst>
          </p:nvPr>
        </p:nvSpPr>
        <p:spPr>
          <a:xfrm>
            <a:off x="9372600" y="2641600"/>
            <a:ext cx="19050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_正文页-42_16">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5212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0292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4704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22800" y="45212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22800" y="50292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83312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8483600" y="45212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8483600" y="50292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3_正文页-6_40">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2235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2235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7432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4000500" y="2235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152900" y="2235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4152900" y="27432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609600" y="41148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762000" y="4114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762000" y="46228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4000500" y="41148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4152900" y="4114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4152900" y="46228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2_正文页-上标下内-装饰左叠-颜色错位-并列-39_32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4" hasCustomPrompt="1"/>
            <p:custDataLst>
              <p:tags r:id="rId7"/>
            </p:custDataLst>
          </p:nvPr>
        </p:nvSpPr>
        <p:spPr>
          <a:xfrm>
            <a:off x="914400" y="21717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082800" y="20701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082800" y="2578100"/>
            <a:ext cx="355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7" hasCustomPrompt="1"/>
            <p:custDataLst>
              <p:tags r:id="rId10"/>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6" hasCustomPrompt="1"/>
            <p:custDataLst>
              <p:tags r:id="rId11"/>
            </p:custDataLst>
          </p:nvPr>
        </p:nvSpPr>
        <p:spPr>
          <a:xfrm>
            <a:off x="6553200" y="21717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7721600" y="20701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7721600" y="2578100"/>
            <a:ext cx="355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9" hasCustomPrompt="1"/>
            <p:custDataLst>
              <p:tags r:id="rId14"/>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8" hasCustomPrompt="1"/>
            <p:custDataLst>
              <p:tags r:id="rId15"/>
            </p:custDataLst>
          </p:nvPr>
        </p:nvSpPr>
        <p:spPr>
          <a:xfrm>
            <a:off x="914400" y="46863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2082800" y="45847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2082800" y="5092700"/>
            <a:ext cx="355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1" hasCustomPrompt="1"/>
            <p:custDataLst>
              <p:tags r:id="rId18"/>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0" hasCustomPrompt="1"/>
            <p:custDataLst>
              <p:tags r:id="rId19"/>
            </p:custDataLst>
          </p:nvPr>
        </p:nvSpPr>
        <p:spPr>
          <a:xfrm>
            <a:off x="6553200" y="46863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7721600" y="45847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7721600" y="5092700"/>
            <a:ext cx="355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正文页-上标下内-装饰右-方向错位-并列-26_33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21336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4384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4384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77724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80772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80772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144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9144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65532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65532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2_正文页-上标下内-装饰右叠-颜色错位-并列-32_32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6" hasCustomPrompt="1"/>
            <p:custDataLst>
              <p:tags r:id="rId7"/>
            </p:custDataLst>
          </p:nvPr>
        </p:nvSpPr>
        <p:spPr>
          <a:xfrm>
            <a:off x="9144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1198880" y="23037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6" hasCustomPrompt="1"/>
            <p:custDataLst>
              <p:tags r:id="rId9"/>
            </p:custDataLst>
          </p:nvPr>
        </p:nvSpPr>
        <p:spPr>
          <a:xfrm>
            <a:off x="2438400" y="20701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7" hasCustomPrompt="1"/>
            <p:custDataLst>
              <p:tags r:id="rId10"/>
            </p:custDataLst>
          </p:nvPr>
        </p:nvSpPr>
        <p:spPr>
          <a:xfrm>
            <a:off x="2438400" y="257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8" hasCustomPrompt="1"/>
            <p:custDataLst>
              <p:tags r:id="rId11"/>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装饰  7"/>
          <p:cNvSpPr>
            <a:spLocks noGrp="1"/>
          </p:cNvSpPr>
          <p:nvPr>
            <p:ph type="body" idx="16399" hasCustomPrompt="1"/>
            <p:custDataLst>
              <p:tags r:id="rId12"/>
            </p:custDataLst>
          </p:nvPr>
        </p:nvSpPr>
        <p:spPr>
          <a:xfrm>
            <a:off x="65532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7" hasCustomPrompt="1"/>
            <p:custDataLst>
              <p:tags r:id="rId13"/>
            </p:custDataLst>
          </p:nvPr>
        </p:nvSpPr>
        <p:spPr>
          <a:xfrm>
            <a:off x="6837680" y="23037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8077200" y="20701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89" hasCustomPrompt="1"/>
            <p:custDataLst>
              <p:tags r:id="rId15"/>
            </p:custDataLst>
          </p:nvPr>
        </p:nvSpPr>
        <p:spPr>
          <a:xfrm>
            <a:off x="8077200" y="257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1" hasCustomPrompt="1"/>
            <p:custDataLst>
              <p:tags r:id="rId16"/>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装饰  2"/>
          <p:cNvSpPr>
            <a:spLocks noGrp="1"/>
          </p:cNvSpPr>
          <p:nvPr>
            <p:ph type="body" idx="16402" hasCustomPrompt="1"/>
            <p:custDataLst>
              <p:tags r:id="rId17"/>
            </p:custDataLst>
          </p:nvPr>
        </p:nvSpPr>
        <p:spPr>
          <a:xfrm>
            <a:off x="9144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图片占位符 23"/>
          <p:cNvSpPr>
            <a:spLocks noGrp="1"/>
          </p:cNvSpPr>
          <p:nvPr>
            <p:ph type="pic" idx="16400" hasCustomPrompt="1"/>
            <p:custDataLst>
              <p:tags r:id="rId18"/>
            </p:custDataLst>
          </p:nvPr>
        </p:nvSpPr>
        <p:spPr>
          <a:xfrm>
            <a:off x="1198880" y="48183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5" name="文本占位符 24"/>
          <p:cNvSpPr>
            <a:spLocks noGrp="1"/>
          </p:cNvSpPr>
          <p:nvPr>
            <p:ph type="body" idx="16390" hasCustomPrompt="1"/>
            <p:custDataLst>
              <p:tags r:id="rId19"/>
            </p:custDataLst>
          </p:nvPr>
        </p:nvSpPr>
        <p:spPr>
          <a:xfrm>
            <a:off x="2438400" y="458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6" name="文本占位符 25"/>
          <p:cNvSpPr>
            <a:spLocks noGrp="1"/>
          </p:cNvSpPr>
          <p:nvPr>
            <p:ph type="body" idx="16391" hasCustomPrompt="1"/>
            <p:custDataLst>
              <p:tags r:id="rId20"/>
            </p:custDataLst>
          </p:nvPr>
        </p:nvSpPr>
        <p:spPr>
          <a:xfrm>
            <a:off x="2438400" y="50927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7" name="装饰  6"/>
          <p:cNvSpPr>
            <a:spLocks noGrp="1"/>
          </p:cNvSpPr>
          <p:nvPr>
            <p:ph type="body" idx="16404" hasCustomPrompt="1"/>
            <p:custDataLst>
              <p:tags r:id="rId21"/>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8" name="装饰  7"/>
          <p:cNvSpPr>
            <a:spLocks noGrp="1"/>
          </p:cNvSpPr>
          <p:nvPr>
            <p:ph type="body" idx="16405" hasCustomPrompt="1"/>
            <p:custDataLst>
              <p:tags r:id="rId22"/>
            </p:custDataLst>
          </p:nvPr>
        </p:nvSpPr>
        <p:spPr>
          <a:xfrm>
            <a:off x="65532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图片占位符 28"/>
          <p:cNvSpPr>
            <a:spLocks noGrp="1"/>
          </p:cNvSpPr>
          <p:nvPr>
            <p:ph type="pic" idx="16403" hasCustomPrompt="1"/>
            <p:custDataLst>
              <p:tags r:id="rId23"/>
            </p:custDataLst>
          </p:nvPr>
        </p:nvSpPr>
        <p:spPr>
          <a:xfrm>
            <a:off x="6837680" y="48183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0" name="文本占位符 29"/>
          <p:cNvSpPr>
            <a:spLocks noGrp="1"/>
          </p:cNvSpPr>
          <p:nvPr>
            <p:ph type="body" idx="16392" hasCustomPrompt="1"/>
            <p:custDataLst>
              <p:tags r:id="rId24"/>
            </p:custDataLst>
          </p:nvPr>
        </p:nvSpPr>
        <p:spPr>
          <a:xfrm>
            <a:off x="8077200" y="458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1" name="文本占位符 30"/>
          <p:cNvSpPr>
            <a:spLocks noGrp="1"/>
          </p:cNvSpPr>
          <p:nvPr>
            <p:ph type="body" idx="16393" hasCustomPrompt="1"/>
            <p:custDataLst>
              <p:tags r:id="rId25"/>
            </p:custDataLst>
          </p:nvPr>
        </p:nvSpPr>
        <p:spPr>
          <a:xfrm>
            <a:off x="8077200" y="50927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60_15">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75438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8001000" y="21082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8001000" y="26670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8001000" y="41910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8001000" y="47498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4_正文页-62_26">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36068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4648200" y="533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533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041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8343900" y="533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496300" y="533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8496300" y="1041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4648200" y="21082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4800600" y="21082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4800600" y="26162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8343900" y="21082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8496300" y="21082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3" hasCustomPrompt="1"/>
            <p:custDataLst>
              <p:tags r:id="rId18"/>
            </p:custDataLst>
          </p:nvPr>
        </p:nvSpPr>
        <p:spPr>
          <a:xfrm>
            <a:off x="8496300" y="26162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正文页-30_94">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5257800" y="2540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410200" y="25400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5410200" y="30480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8648700" y="2540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801100" y="25400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8801100" y="30480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5257800" y="4419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5410200" y="44196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5410200" y="49276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8648700" y="4419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8801100" y="44196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8801100" y="49276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正文页-10013_15">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10972800" cy="2794000"/>
          </a:xfrm>
          <a:custGeom>
            <a:avLst/>
            <a:gdLst>
              <a:gd name="connisteX0" fmla="*/ 0 w 10972800"/>
              <a:gd name="connsiteY0" fmla="*/ 203200 h 2794000"/>
              <a:gd name="connisteX1" fmla="*/ 203200 w 10972800"/>
              <a:gd name="connsiteY1" fmla="*/ 0 h 2794000"/>
              <a:gd name="connisteX2" fmla="*/ 10769600 w 10972800"/>
              <a:gd name="connsiteY2" fmla="*/ 0 h 2794000"/>
              <a:gd name="connisteX3" fmla="*/ 10972800 w 10972800"/>
              <a:gd name="connsiteY3" fmla="*/ 203200 h 2794000"/>
              <a:gd name="connisteX4" fmla="*/ 10972800 w 10972800"/>
              <a:gd name="connsiteY4" fmla="*/ 2590800 h 2794000"/>
              <a:gd name="connisteX5" fmla="*/ 10769600 w 10972800"/>
              <a:gd name="connsiteY5" fmla="*/ 2794000 h 2794000"/>
              <a:gd name="connisteX6" fmla="*/ 203200 w 10972800"/>
              <a:gd name="connsiteY6" fmla="*/ 2794000 h 2794000"/>
              <a:gd name="connisteX7" fmla="*/ 0 w 10972800"/>
              <a:gd name="connsiteY7" fmla="*/ 2590800 h 2794000"/>
              <a:gd name="connisteX8" fmla="*/ 0 w 10972800"/>
              <a:gd name="connsiteY8" fmla="*/ 203200 h 279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794000">
                <a:moveTo>
                  <a:pt x="0" y="203200"/>
                </a:moveTo>
                <a:cubicBezTo>
                  <a:pt x="0" y="90976"/>
                  <a:pt x="90976" y="0"/>
                  <a:pt x="203200" y="0"/>
                </a:cubicBezTo>
                <a:lnTo>
                  <a:pt x="10769600" y="0"/>
                </a:lnTo>
                <a:cubicBezTo>
                  <a:pt x="10881824" y="0"/>
                  <a:pt x="10972800" y="90976"/>
                  <a:pt x="10972800" y="203200"/>
                </a:cubicBezTo>
                <a:lnTo>
                  <a:pt x="10972800" y="2590800"/>
                </a:lnTo>
                <a:cubicBezTo>
                  <a:pt x="10972800" y="2703024"/>
                  <a:pt x="10881824" y="2794000"/>
                  <a:pt x="10769600" y="2794000"/>
                </a:cubicBezTo>
                <a:lnTo>
                  <a:pt x="203200" y="2794000"/>
                </a:lnTo>
                <a:cubicBezTo>
                  <a:pt x="90976" y="2794000"/>
                  <a:pt x="0" y="2703024"/>
                  <a:pt x="0" y="2590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7752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3340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4470400" y="47752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4470400" y="53340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8331200" y="47752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8331200" y="53340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3_正文页-上标下内-装饰左叠-颜色错位-并列-39_32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4" hasCustomPrompt="1"/>
            <p:custDataLst>
              <p:tags r:id="rId7"/>
            </p:custDataLst>
          </p:nvPr>
        </p:nvSpPr>
        <p:spPr>
          <a:xfrm>
            <a:off x="914400" y="21717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082800" y="20701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082800" y="2578100"/>
            <a:ext cx="355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7" hasCustomPrompt="1"/>
            <p:custDataLst>
              <p:tags r:id="rId10"/>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6" hasCustomPrompt="1"/>
            <p:custDataLst>
              <p:tags r:id="rId11"/>
            </p:custDataLst>
          </p:nvPr>
        </p:nvSpPr>
        <p:spPr>
          <a:xfrm>
            <a:off x="6553200" y="21717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7721600" y="20701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7721600" y="2578100"/>
            <a:ext cx="355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9" hasCustomPrompt="1"/>
            <p:custDataLst>
              <p:tags r:id="rId14"/>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8" hasCustomPrompt="1"/>
            <p:custDataLst>
              <p:tags r:id="rId15"/>
            </p:custDataLst>
          </p:nvPr>
        </p:nvSpPr>
        <p:spPr>
          <a:xfrm>
            <a:off x="914400" y="46863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2082800" y="45847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2082800" y="5092700"/>
            <a:ext cx="355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1" hasCustomPrompt="1"/>
            <p:custDataLst>
              <p:tags r:id="rId18"/>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0" hasCustomPrompt="1"/>
            <p:custDataLst>
              <p:tags r:id="rId19"/>
            </p:custDataLst>
          </p:nvPr>
        </p:nvSpPr>
        <p:spPr>
          <a:xfrm>
            <a:off x="6553200" y="46863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7721600" y="45847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7721600" y="5092700"/>
            <a:ext cx="355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1_正文页-10009_14">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3454400" cy="3251200"/>
          </a:xfrm>
          <a:custGeom>
            <a:avLst/>
            <a:gdLst>
              <a:gd name="connisteX0" fmla="*/ 0 w 3454400"/>
              <a:gd name="connsiteY0" fmla="*/ 203200 h 3251200"/>
              <a:gd name="connisteX1" fmla="*/ 203200 w 3454400"/>
              <a:gd name="connsiteY1" fmla="*/ 0 h 3251200"/>
              <a:gd name="connisteX2" fmla="*/ 3251200 w 3454400"/>
              <a:gd name="connsiteY2" fmla="*/ 0 h 3251200"/>
              <a:gd name="connisteX3" fmla="*/ 3454400 w 3454400"/>
              <a:gd name="connsiteY3" fmla="*/ 203200 h 3251200"/>
              <a:gd name="connisteX4" fmla="*/ 3454400 w 3454400"/>
              <a:gd name="connsiteY4" fmla="*/ 3048000 h 3251200"/>
              <a:gd name="connisteX5" fmla="*/ 3251200 w 3454400"/>
              <a:gd name="connsiteY5" fmla="*/ 3251200 h 3251200"/>
              <a:gd name="connisteX6" fmla="*/ 203200 w 3454400"/>
              <a:gd name="connsiteY6" fmla="*/ 3251200 h 3251200"/>
              <a:gd name="connisteX7" fmla="*/ 0 w 3454400"/>
              <a:gd name="connsiteY7" fmla="*/ 3048000 h 3251200"/>
              <a:gd name="connisteX8" fmla="*/ 0 w 34544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251200">
                <a:moveTo>
                  <a:pt x="0" y="203200"/>
                </a:moveTo>
                <a:cubicBezTo>
                  <a:pt x="0" y="90976"/>
                  <a:pt x="90976" y="0"/>
                  <a:pt x="203200" y="0"/>
                </a:cubicBezTo>
                <a:lnTo>
                  <a:pt x="3251200" y="0"/>
                </a:lnTo>
                <a:cubicBezTo>
                  <a:pt x="3363424" y="0"/>
                  <a:pt x="3454400" y="90976"/>
                  <a:pt x="3454400" y="203200"/>
                </a:cubicBezTo>
                <a:lnTo>
                  <a:pt x="3454400" y="3048000"/>
                </a:lnTo>
                <a:cubicBezTo>
                  <a:pt x="3454400" y="3160224"/>
                  <a:pt x="3363424" y="3251200"/>
                  <a:pt x="3251200" y="3251200"/>
                </a:cubicBezTo>
                <a:lnTo>
                  <a:pt x="203200" y="3251200"/>
                </a:lnTo>
                <a:cubicBezTo>
                  <a:pt x="90976" y="3251200"/>
                  <a:pt x="0" y="3160224"/>
                  <a:pt x="0" y="3048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50800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6388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3" hasCustomPrompt="1"/>
            <p:custDataLst>
              <p:tags r:id="rId9"/>
            </p:custDataLst>
          </p:nvPr>
        </p:nvSpPr>
        <p:spPr>
          <a:xfrm>
            <a:off x="4368800" y="1524000"/>
            <a:ext cx="3454400" cy="3251200"/>
          </a:xfrm>
          <a:custGeom>
            <a:avLst/>
            <a:gdLst>
              <a:gd name="connisteX0" fmla="*/ 0 w 3454400"/>
              <a:gd name="connsiteY0" fmla="*/ 203200 h 3251200"/>
              <a:gd name="connisteX1" fmla="*/ 203200 w 3454400"/>
              <a:gd name="connsiteY1" fmla="*/ 0 h 3251200"/>
              <a:gd name="connisteX2" fmla="*/ 3251200 w 3454400"/>
              <a:gd name="connsiteY2" fmla="*/ 0 h 3251200"/>
              <a:gd name="connisteX3" fmla="*/ 3454400 w 3454400"/>
              <a:gd name="connsiteY3" fmla="*/ 203200 h 3251200"/>
              <a:gd name="connisteX4" fmla="*/ 3454400 w 3454400"/>
              <a:gd name="connsiteY4" fmla="*/ 3048000 h 3251200"/>
              <a:gd name="connisteX5" fmla="*/ 3251200 w 3454400"/>
              <a:gd name="connsiteY5" fmla="*/ 3251200 h 3251200"/>
              <a:gd name="connisteX6" fmla="*/ 203200 w 3454400"/>
              <a:gd name="connsiteY6" fmla="*/ 3251200 h 3251200"/>
              <a:gd name="connisteX7" fmla="*/ 0 w 3454400"/>
              <a:gd name="connsiteY7" fmla="*/ 3048000 h 3251200"/>
              <a:gd name="connisteX8" fmla="*/ 0 w 34544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251200">
                <a:moveTo>
                  <a:pt x="0" y="203200"/>
                </a:moveTo>
                <a:cubicBezTo>
                  <a:pt x="0" y="90976"/>
                  <a:pt x="90976" y="0"/>
                  <a:pt x="203200" y="0"/>
                </a:cubicBezTo>
                <a:lnTo>
                  <a:pt x="3251200" y="0"/>
                </a:lnTo>
                <a:cubicBezTo>
                  <a:pt x="3363424" y="0"/>
                  <a:pt x="3454400" y="90976"/>
                  <a:pt x="3454400" y="203200"/>
                </a:cubicBezTo>
                <a:lnTo>
                  <a:pt x="3454400" y="3048000"/>
                </a:lnTo>
                <a:cubicBezTo>
                  <a:pt x="3454400" y="3160224"/>
                  <a:pt x="3363424" y="3251200"/>
                  <a:pt x="3251200" y="3251200"/>
                </a:cubicBezTo>
                <a:lnTo>
                  <a:pt x="203200" y="3251200"/>
                </a:lnTo>
                <a:cubicBezTo>
                  <a:pt x="90976" y="3251200"/>
                  <a:pt x="0" y="3160224"/>
                  <a:pt x="0" y="3048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4368800" y="50800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4368800" y="56388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内容占位符 17"/>
          <p:cNvSpPr>
            <a:spLocks noGrp="1"/>
          </p:cNvSpPr>
          <p:nvPr>
            <p:ph idx="16394" hasCustomPrompt="1"/>
            <p:custDataLst>
              <p:tags r:id="rId12"/>
            </p:custDataLst>
          </p:nvPr>
        </p:nvSpPr>
        <p:spPr>
          <a:xfrm>
            <a:off x="8128000" y="1524000"/>
            <a:ext cx="3454400" cy="3251200"/>
          </a:xfrm>
          <a:custGeom>
            <a:avLst/>
            <a:gdLst>
              <a:gd name="connisteX0" fmla="*/ 0 w 3454400"/>
              <a:gd name="connsiteY0" fmla="*/ 203200 h 3251200"/>
              <a:gd name="connisteX1" fmla="*/ 203200 w 3454400"/>
              <a:gd name="connsiteY1" fmla="*/ 0 h 3251200"/>
              <a:gd name="connisteX2" fmla="*/ 3251200 w 3454400"/>
              <a:gd name="connsiteY2" fmla="*/ 0 h 3251200"/>
              <a:gd name="connisteX3" fmla="*/ 3454400 w 3454400"/>
              <a:gd name="connsiteY3" fmla="*/ 203200 h 3251200"/>
              <a:gd name="connisteX4" fmla="*/ 3454400 w 3454400"/>
              <a:gd name="connsiteY4" fmla="*/ 3048000 h 3251200"/>
              <a:gd name="connisteX5" fmla="*/ 3251200 w 3454400"/>
              <a:gd name="connsiteY5" fmla="*/ 3251200 h 3251200"/>
              <a:gd name="connisteX6" fmla="*/ 203200 w 3454400"/>
              <a:gd name="connsiteY6" fmla="*/ 3251200 h 3251200"/>
              <a:gd name="connisteX7" fmla="*/ 0 w 3454400"/>
              <a:gd name="connsiteY7" fmla="*/ 3048000 h 3251200"/>
              <a:gd name="connisteX8" fmla="*/ 0 w 34544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251200">
                <a:moveTo>
                  <a:pt x="0" y="203200"/>
                </a:moveTo>
                <a:cubicBezTo>
                  <a:pt x="0" y="90976"/>
                  <a:pt x="90976" y="0"/>
                  <a:pt x="203200" y="0"/>
                </a:cubicBezTo>
                <a:lnTo>
                  <a:pt x="3251200" y="0"/>
                </a:lnTo>
                <a:cubicBezTo>
                  <a:pt x="3363424" y="0"/>
                  <a:pt x="3454400" y="90976"/>
                  <a:pt x="3454400" y="203200"/>
                </a:cubicBezTo>
                <a:lnTo>
                  <a:pt x="3454400" y="3048000"/>
                </a:lnTo>
                <a:cubicBezTo>
                  <a:pt x="3454400" y="3160224"/>
                  <a:pt x="3363424" y="3251200"/>
                  <a:pt x="3251200" y="3251200"/>
                </a:cubicBezTo>
                <a:lnTo>
                  <a:pt x="203200" y="3251200"/>
                </a:lnTo>
                <a:cubicBezTo>
                  <a:pt x="90976" y="3251200"/>
                  <a:pt x="0" y="3160224"/>
                  <a:pt x="0" y="3048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3"/>
            </p:custDataLst>
          </p:nvPr>
        </p:nvSpPr>
        <p:spPr>
          <a:xfrm>
            <a:off x="8128000" y="50800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8128000" y="56388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正文页-51_14">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4089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10972800" cy="2946400"/>
          </a:xfrm>
          <a:custGeom>
            <a:avLst/>
            <a:gdLst>
              <a:gd name="connisteX0" fmla="*/ 0 w 10972800"/>
              <a:gd name="connsiteY0" fmla="*/ 203200 h 2946400"/>
              <a:gd name="connisteX1" fmla="*/ 203200 w 10972800"/>
              <a:gd name="connsiteY1" fmla="*/ 0 h 2946400"/>
              <a:gd name="connisteX2" fmla="*/ 10769600 w 10972800"/>
              <a:gd name="connsiteY2" fmla="*/ 0 h 2946400"/>
              <a:gd name="connisteX3" fmla="*/ 10972800 w 10972800"/>
              <a:gd name="connsiteY3" fmla="*/ 203200 h 2946400"/>
              <a:gd name="connisteX4" fmla="*/ 10972800 w 10972800"/>
              <a:gd name="connsiteY4" fmla="*/ 2743200 h 2946400"/>
              <a:gd name="connisteX5" fmla="*/ 10769600 w 10972800"/>
              <a:gd name="connsiteY5" fmla="*/ 2946400 h 2946400"/>
              <a:gd name="connisteX6" fmla="*/ 203200 w 10972800"/>
              <a:gd name="connsiteY6" fmla="*/ 2946400 h 2946400"/>
              <a:gd name="connisteX7" fmla="*/ 0 w 10972800"/>
              <a:gd name="connsiteY7" fmla="*/ 2743200 h 2946400"/>
              <a:gd name="connisteX8" fmla="*/ 0 w 109728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46400">
                <a:moveTo>
                  <a:pt x="0" y="203200"/>
                </a:moveTo>
                <a:cubicBezTo>
                  <a:pt x="0" y="90976"/>
                  <a:pt x="90976" y="0"/>
                  <a:pt x="203200" y="0"/>
                </a:cubicBezTo>
                <a:lnTo>
                  <a:pt x="10769600" y="0"/>
                </a:lnTo>
                <a:cubicBezTo>
                  <a:pt x="10881824" y="0"/>
                  <a:pt x="10972800" y="90976"/>
                  <a:pt x="10972800" y="203200"/>
                </a:cubicBezTo>
                <a:lnTo>
                  <a:pt x="10972800" y="2743200"/>
                </a:lnTo>
                <a:cubicBezTo>
                  <a:pt x="10972800" y="2855424"/>
                  <a:pt x="10881824" y="2946400"/>
                  <a:pt x="10769600" y="2946400"/>
                </a:cubicBezTo>
                <a:lnTo>
                  <a:pt x="203200" y="2946400"/>
                </a:lnTo>
                <a:cubicBezTo>
                  <a:pt x="90976" y="2946400"/>
                  <a:pt x="0" y="2855424"/>
                  <a:pt x="0" y="2743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5080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638800"/>
            <a:ext cx="3251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4470400" y="5080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4470400" y="5638800"/>
            <a:ext cx="3251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8331200" y="5080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8331200" y="5638800"/>
            <a:ext cx="3251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3_正文页-60_40">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3581400" cy="4724400"/>
          </a:xfrm>
          <a:custGeom>
            <a:avLst/>
            <a:gdLst>
              <a:gd name="connisteX0" fmla="*/ 0 w 3581400"/>
              <a:gd name="connsiteY0" fmla="*/ 203200 h 4724400"/>
              <a:gd name="connisteX1" fmla="*/ 203200 w 3581400"/>
              <a:gd name="connsiteY1" fmla="*/ 0 h 4724400"/>
              <a:gd name="connisteX2" fmla="*/ 3581400 w 3581400"/>
              <a:gd name="connsiteY2" fmla="*/ 0 h 4724400"/>
              <a:gd name="connisteX3" fmla="*/ 3581400 w 3581400"/>
              <a:gd name="connsiteY3" fmla="*/ 4724400 h 4724400"/>
              <a:gd name="connisteX4" fmla="*/ 203200 w 3581400"/>
              <a:gd name="connsiteY4" fmla="*/ 4724400 h 4724400"/>
              <a:gd name="connisteX5" fmla="*/ 0 w 3581400"/>
              <a:gd name="connsiteY5" fmla="*/ 4521200 h 4724400"/>
              <a:gd name="connisteX6" fmla="*/ 0 w 3581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81400" h="4724400">
                <a:moveTo>
                  <a:pt x="0" y="203200"/>
                </a:moveTo>
                <a:cubicBezTo>
                  <a:pt x="0" y="90976"/>
                  <a:pt x="90976" y="0"/>
                  <a:pt x="203200" y="0"/>
                </a:cubicBezTo>
                <a:lnTo>
                  <a:pt x="3581400" y="0"/>
                </a:lnTo>
                <a:lnTo>
                  <a:pt x="35814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4191000" y="1524000"/>
            <a:ext cx="7391400" cy="4724400"/>
          </a:xfrm>
          <a:custGeom>
            <a:avLst/>
            <a:gdLst>
              <a:gd name="connisteX0" fmla="*/ 0 w 7391400"/>
              <a:gd name="connsiteY0" fmla="*/ 0 h 4724400"/>
              <a:gd name="connisteX1" fmla="*/ 7188200 w 7391400"/>
              <a:gd name="connsiteY1" fmla="*/ 0 h 4724400"/>
              <a:gd name="connisteX2" fmla="*/ 7391400 w 7391400"/>
              <a:gd name="connsiteY2" fmla="*/ 203200 h 4724400"/>
              <a:gd name="connisteX3" fmla="*/ 7391400 w 7391400"/>
              <a:gd name="connsiteY3" fmla="*/ 4521200 h 4724400"/>
              <a:gd name="connisteX4" fmla="*/ 7188200 w 7391400"/>
              <a:gd name="connsiteY4" fmla="*/ 4724400 h 4724400"/>
              <a:gd name="connisteX5" fmla="*/ 0 w 7391400"/>
              <a:gd name="connsiteY5" fmla="*/ 4724400 h 4724400"/>
              <a:gd name="connisteX6" fmla="*/ 0 w 7391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391400" h="4724400">
                <a:moveTo>
                  <a:pt x="0" y="0"/>
                </a:moveTo>
                <a:lnTo>
                  <a:pt x="7188200" y="0"/>
                </a:lnTo>
                <a:cubicBezTo>
                  <a:pt x="7300424" y="0"/>
                  <a:pt x="7391400" y="90976"/>
                  <a:pt x="7391400" y="203200"/>
                </a:cubicBezTo>
                <a:lnTo>
                  <a:pt x="7391400" y="4521200"/>
                </a:lnTo>
                <a:cubicBezTo>
                  <a:pt x="7391400" y="4633424"/>
                  <a:pt x="7300424" y="4724400"/>
                  <a:pt x="71882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648200" y="2184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4648200" y="27432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8115300" y="2184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89" hasCustomPrompt="1"/>
            <p:custDataLst>
              <p:tags r:id="rId11"/>
            </p:custDataLst>
          </p:nvPr>
        </p:nvSpPr>
        <p:spPr>
          <a:xfrm>
            <a:off x="8115300" y="27432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0" hasCustomPrompt="1"/>
            <p:custDataLst>
              <p:tags r:id="rId12"/>
            </p:custDataLst>
          </p:nvPr>
        </p:nvSpPr>
        <p:spPr>
          <a:xfrm>
            <a:off x="4648200" y="41148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1" hasCustomPrompt="1"/>
            <p:custDataLst>
              <p:tags r:id="rId13"/>
            </p:custDataLst>
          </p:nvPr>
        </p:nvSpPr>
        <p:spPr>
          <a:xfrm>
            <a:off x="4648200" y="4673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文本占位符 19"/>
          <p:cNvSpPr>
            <a:spLocks noGrp="1"/>
          </p:cNvSpPr>
          <p:nvPr>
            <p:ph type="body" idx="16392" hasCustomPrompt="1"/>
            <p:custDataLst>
              <p:tags r:id="rId14"/>
            </p:custDataLst>
          </p:nvPr>
        </p:nvSpPr>
        <p:spPr>
          <a:xfrm>
            <a:off x="8115300" y="41148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3" hasCustomPrompt="1"/>
            <p:custDataLst>
              <p:tags r:id="rId15"/>
            </p:custDataLst>
          </p:nvPr>
        </p:nvSpPr>
        <p:spPr>
          <a:xfrm>
            <a:off x="8115300" y="4673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3_正文页-30_42">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4191000" y="533400"/>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41910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343400" y="19304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343400" y="24384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81153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267700" y="19304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8267700" y="24384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41910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4343400" y="41148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4343400" y="46228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81153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8267700" y="41148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3" hasCustomPrompt="1"/>
            <p:custDataLst>
              <p:tags r:id="rId18"/>
            </p:custDataLst>
          </p:nvPr>
        </p:nvSpPr>
        <p:spPr>
          <a:xfrm>
            <a:off x="8267700" y="46228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_正文页-30_27">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705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705600" y="2286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6858000" y="2286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6858000" y="279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705600" y="3708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858000" y="37084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6858000" y="42164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6705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6858000" y="51308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6858000" y="56388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正文页-10009_16">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438400 h 2641600"/>
              <a:gd name="connisteX5" fmla="*/ 3251200 w 3454400"/>
              <a:gd name="connsiteY5" fmla="*/ 2641600 h 2641600"/>
              <a:gd name="connisteX6" fmla="*/ 203200 w 3454400"/>
              <a:gd name="connsiteY6" fmla="*/ 2641600 h 2641600"/>
              <a:gd name="connisteX7" fmla="*/ 0 w 3454400"/>
              <a:gd name="connsiteY7" fmla="*/ 2438400 h 2641600"/>
              <a:gd name="connisteX8" fmla="*/ 0 w 34544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2641600">
                <a:moveTo>
                  <a:pt x="0" y="203200"/>
                </a:moveTo>
                <a:cubicBezTo>
                  <a:pt x="0" y="90976"/>
                  <a:pt x="90976" y="0"/>
                  <a:pt x="203200" y="0"/>
                </a:cubicBezTo>
                <a:lnTo>
                  <a:pt x="3251200" y="0"/>
                </a:lnTo>
                <a:cubicBezTo>
                  <a:pt x="3363424" y="0"/>
                  <a:pt x="3454400" y="90976"/>
                  <a:pt x="3454400" y="203200"/>
                </a:cubicBezTo>
                <a:lnTo>
                  <a:pt x="3454400" y="2438400"/>
                </a:lnTo>
                <a:cubicBezTo>
                  <a:pt x="3454400" y="2550624"/>
                  <a:pt x="3363424" y="2641600"/>
                  <a:pt x="32512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4704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029200"/>
            <a:ext cx="3454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3" hasCustomPrompt="1"/>
            <p:custDataLst>
              <p:tags r:id="rId9"/>
            </p:custDataLst>
          </p:nvPr>
        </p:nvSpPr>
        <p:spPr>
          <a:xfrm>
            <a:off x="43688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438400 h 2641600"/>
              <a:gd name="connisteX5" fmla="*/ 3251200 w 3454400"/>
              <a:gd name="connsiteY5" fmla="*/ 2641600 h 2641600"/>
              <a:gd name="connisteX6" fmla="*/ 203200 w 3454400"/>
              <a:gd name="connsiteY6" fmla="*/ 2641600 h 2641600"/>
              <a:gd name="connisteX7" fmla="*/ 0 w 3454400"/>
              <a:gd name="connsiteY7" fmla="*/ 2438400 h 2641600"/>
              <a:gd name="connisteX8" fmla="*/ 0 w 34544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2641600">
                <a:moveTo>
                  <a:pt x="0" y="203200"/>
                </a:moveTo>
                <a:cubicBezTo>
                  <a:pt x="0" y="90976"/>
                  <a:pt x="90976" y="0"/>
                  <a:pt x="203200" y="0"/>
                </a:cubicBezTo>
                <a:lnTo>
                  <a:pt x="3251200" y="0"/>
                </a:lnTo>
                <a:cubicBezTo>
                  <a:pt x="3363424" y="0"/>
                  <a:pt x="3454400" y="90976"/>
                  <a:pt x="3454400" y="203200"/>
                </a:cubicBezTo>
                <a:lnTo>
                  <a:pt x="3454400" y="2438400"/>
                </a:lnTo>
                <a:cubicBezTo>
                  <a:pt x="3454400" y="2550624"/>
                  <a:pt x="3363424" y="2641600"/>
                  <a:pt x="32512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4368800" y="44704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4368800" y="5029200"/>
            <a:ext cx="3454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内容占位符 17"/>
          <p:cNvSpPr>
            <a:spLocks noGrp="1"/>
          </p:cNvSpPr>
          <p:nvPr>
            <p:ph idx="16394" hasCustomPrompt="1"/>
            <p:custDataLst>
              <p:tags r:id="rId12"/>
            </p:custDataLst>
          </p:nvPr>
        </p:nvSpPr>
        <p:spPr>
          <a:xfrm>
            <a:off x="81280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438400 h 2641600"/>
              <a:gd name="connisteX5" fmla="*/ 3251200 w 3454400"/>
              <a:gd name="connsiteY5" fmla="*/ 2641600 h 2641600"/>
              <a:gd name="connisteX6" fmla="*/ 203200 w 3454400"/>
              <a:gd name="connsiteY6" fmla="*/ 2641600 h 2641600"/>
              <a:gd name="connisteX7" fmla="*/ 0 w 3454400"/>
              <a:gd name="connsiteY7" fmla="*/ 2438400 h 2641600"/>
              <a:gd name="connisteX8" fmla="*/ 0 w 34544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2641600">
                <a:moveTo>
                  <a:pt x="0" y="203200"/>
                </a:moveTo>
                <a:cubicBezTo>
                  <a:pt x="0" y="90976"/>
                  <a:pt x="90976" y="0"/>
                  <a:pt x="203200" y="0"/>
                </a:cubicBezTo>
                <a:lnTo>
                  <a:pt x="3251200" y="0"/>
                </a:lnTo>
                <a:cubicBezTo>
                  <a:pt x="3363424" y="0"/>
                  <a:pt x="3454400" y="90976"/>
                  <a:pt x="3454400" y="203200"/>
                </a:cubicBezTo>
                <a:lnTo>
                  <a:pt x="3454400" y="2438400"/>
                </a:lnTo>
                <a:cubicBezTo>
                  <a:pt x="3454400" y="2550624"/>
                  <a:pt x="3363424" y="2641600"/>
                  <a:pt x="32512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3"/>
            </p:custDataLst>
          </p:nvPr>
        </p:nvSpPr>
        <p:spPr>
          <a:xfrm>
            <a:off x="8128000" y="44704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8128000" y="5029200"/>
            <a:ext cx="3454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2_16">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3860800"/>
            <a:ext cx="3454400" cy="2387600"/>
          </a:xfrm>
          <a:custGeom>
            <a:avLst/>
            <a:gdLst>
              <a:gd name="connisteX0" fmla="*/ 0 w 3454400"/>
              <a:gd name="connsiteY0" fmla="*/ 0 h 2387600"/>
              <a:gd name="connisteX1" fmla="*/ 3454400 w 3454400"/>
              <a:gd name="connsiteY1" fmla="*/ 0 h 2387600"/>
              <a:gd name="connisteX2" fmla="*/ 3454400 w 3454400"/>
              <a:gd name="connsiteY2" fmla="*/ 2184400 h 2387600"/>
              <a:gd name="connisteX3" fmla="*/ 3251200 w 3454400"/>
              <a:gd name="connsiteY3" fmla="*/ 2387600 h 2387600"/>
              <a:gd name="connisteX4" fmla="*/ 203200 w 3454400"/>
              <a:gd name="connsiteY4" fmla="*/ 2387600 h 2387600"/>
              <a:gd name="connisteX5" fmla="*/ 0 w 3454400"/>
              <a:gd name="connsiteY5" fmla="*/ 2184400 h 2387600"/>
              <a:gd name="connisteX6" fmla="*/ 0 w 34544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87600">
                <a:moveTo>
                  <a:pt x="0" y="0"/>
                </a:moveTo>
                <a:lnTo>
                  <a:pt x="3454400" y="0"/>
                </a:lnTo>
                <a:lnTo>
                  <a:pt x="3454400" y="2184400"/>
                </a:lnTo>
                <a:cubicBezTo>
                  <a:pt x="3454400" y="2296624"/>
                  <a:pt x="3363424" y="2387600"/>
                  <a:pt x="3251200" y="2387600"/>
                </a:cubicBezTo>
                <a:lnTo>
                  <a:pt x="203200" y="2387600"/>
                </a:lnTo>
                <a:cubicBezTo>
                  <a:pt x="90976" y="2387600"/>
                  <a:pt x="0" y="2296624"/>
                  <a:pt x="0" y="21844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336800 h 2336800"/>
              <a:gd name="connisteX5" fmla="*/ 0 w 3454400"/>
              <a:gd name="connsiteY5" fmla="*/ 2336800 h 2336800"/>
              <a:gd name="connisteX6" fmla="*/ 0 w 34544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36800">
                <a:moveTo>
                  <a:pt x="0" y="203200"/>
                </a:moveTo>
                <a:cubicBezTo>
                  <a:pt x="0" y="90976"/>
                  <a:pt x="90976" y="0"/>
                  <a:pt x="203200" y="0"/>
                </a:cubicBezTo>
                <a:lnTo>
                  <a:pt x="3251200" y="0"/>
                </a:lnTo>
                <a:cubicBezTo>
                  <a:pt x="3363424" y="0"/>
                  <a:pt x="3454400" y="90976"/>
                  <a:pt x="3454400" y="203200"/>
                </a:cubicBezTo>
                <a:lnTo>
                  <a:pt x="34544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1656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7244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3860800"/>
            <a:ext cx="3454400" cy="2387600"/>
          </a:xfrm>
          <a:custGeom>
            <a:avLst/>
            <a:gdLst>
              <a:gd name="connisteX0" fmla="*/ 0 w 3454400"/>
              <a:gd name="connsiteY0" fmla="*/ 0 h 2387600"/>
              <a:gd name="connisteX1" fmla="*/ 3454400 w 3454400"/>
              <a:gd name="connsiteY1" fmla="*/ 0 h 2387600"/>
              <a:gd name="connisteX2" fmla="*/ 3454400 w 3454400"/>
              <a:gd name="connsiteY2" fmla="*/ 2184400 h 2387600"/>
              <a:gd name="connisteX3" fmla="*/ 3251200 w 3454400"/>
              <a:gd name="connsiteY3" fmla="*/ 2387600 h 2387600"/>
              <a:gd name="connisteX4" fmla="*/ 203200 w 3454400"/>
              <a:gd name="connsiteY4" fmla="*/ 2387600 h 2387600"/>
              <a:gd name="connisteX5" fmla="*/ 0 w 3454400"/>
              <a:gd name="connsiteY5" fmla="*/ 2184400 h 2387600"/>
              <a:gd name="connisteX6" fmla="*/ 0 w 34544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87600">
                <a:moveTo>
                  <a:pt x="0" y="0"/>
                </a:moveTo>
                <a:lnTo>
                  <a:pt x="3454400" y="0"/>
                </a:lnTo>
                <a:lnTo>
                  <a:pt x="3454400" y="2184400"/>
                </a:lnTo>
                <a:cubicBezTo>
                  <a:pt x="3454400" y="2296624"/>
                  <a:pt x="3363424" y="2387600"/>
                  <a:pt x="3251200" y="2387600"/>
                </a:cubicBezTo>
                <a:lnTo>
                  <a:pt x="203200" y="2387600"/>
                </a:lnTo>
                <a:cubicBezTo>
                  <a:pt x="90976" y="2387600"/>
                  <a:pt x="0" y="2296624"/>
                  <a:pt x="0" y="21844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43688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336800 h 2336800"/>
              <a:gd name="connisteX5" fmla="*/ 0 w 3454400"/>
              <a:gd name="connsiteY5" fmla="*/ 2336800 h 2336800"/>
              <a:gd name="connisteX6" fmla="*/ 0 w 34544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36800">
                <a:moveTo>
                  <a:pt x="0" y="203200"/>
                </a:moveTo>
                <a:cubicBezTo>
                  <a:pt x="0" y="90976"/>
                  <a:pt x="90976" y="0"/>
                  <a:pt x="203200" y="0"/>
                </a:cubicBezTo>
                <a:lnTo>
                  <a:pt x="3251200" y="0"/>
                </a:lnTo>
                <a:cubicBezTo>
                  <a:pt x="3363424" y="0"/>
                  <a:pt x="3454400" y="90976"/>
                  <a:pt x="3454400" y="203200"/>
                </a:cubicBezTo>
                <a:lnTo>
                  <a:pt x="34544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673600" y="41656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89" hasCustomPrompt="1"/>
            <p:custDataLst>
              <p:tags r:id="rId13"/>
            </p:custDataLst>
          </p:nvPr>
        </p:nvSpPr>
        <p:spPr>
          <a:xfrm>
            <a:off x="4673600" y="47244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3860800"/>
            <a:ext cx="3454400" cy="2387600"/>
          </a:xfrm>
          <a:custGeom>
            <a:avLst/>
            <a:gdLst>
              <a:gd name="connisteX0" fmla="*/ 0 w 3454400"/>
              <a:gd name="connsiteY0" fmla="*/ 0 h 2387600"/>
              <a:gd name="connisteX1" fmla="*/ 3454400 w 3454400"/>
              <a:gd name="connsiteY1" fmla="*/ 0 h 2387600"/>
              <a:gd name="connisteX2" fmla="*/ 3454400 w 3454400"/>
              <a:gd name="connsiteY2" fmla="*/ 2184400 h 2387600"/>
              <a:gd name="connisteX3" fmla="*/ 3251200 w 3454400"/>
              <a:gd name="connsiteY3" fmla="*/ 2387600 h 2387600"/>
              <a:gd name="connisteX4" fmla="*/ 203200 w 3454400"/>
              <a:gd name="connsiteY4" fmla="*/ 2387600 h 2387600"/>
              <a:gd name="connisteX5" fmla="*/ 0 w 3454400"/>
              <a:gd name="connsiteY5" fmla="*/ 2184400 h 2387600"/>
              <a:gd name="connisteX6" fmla="*/ 0 w 34544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87600">
                <a:moveTo>
                  <a:pt x="0" y="0"/>
                </a:moveTo>
                <a:lnTo>
                  <a:pt x="3454400" y="0"/>
                </a:lnTo>
                <a:lnTo>
                  <a:pt x="3454400" y="2184400"/>
                </a:lnTo>
                <a:cubicBezTo>
                  <a:pt x="3454400" y="2296624"/>
                  <a:pt x="3363424" y="2387600"/>
                  <a:pt x="3251200" y="2387600"/>
                </a:cubicBezTo>
                <a:lnTo>
                  <a:pt x="203200" y="2387600"/>
                </a:lnTo>
                <a:cubicBezTo>
                  <a:pt x="90976" y="2387600"/>
                  <a:pt x="0" y="2296624"/>
                  <a:pt x="0" y="21844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81280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336800 h 2336800"/>
              <a:gd name="connisteX5" fmla="*/ 0 w 3454400"/>
              <a:gd name="connsiteY5" fmla="*/ 2336800 h 2336800"/>
              <a:gd name="connisteX6" fmla="*/ 0 w 34544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36800">
                <a:moveTo>
                  <a:pt x="0" y="203200"/>
                </a:moveTo>
                <a:cubicBezTo>
                  <a:pt x="0" y="90976"/>
                  <a:pt x="90976" y="0"/>
                  <a:pt x="203200" y="0"/>
                </a:cubicBezTo>
                <a:lnTo>
                  <a:pt x="3251200" y="0"/>
                </a:lnTo>
                <a:cubicBezTo>
                  <a:pt x="3363424" y="0"/>
                  <a:pt x="3454400" y="90976"/>
                  <a:pt x="3454400" y="203200"/>
                </a:cubicBezTo>
                <a:lnTo>
                  <a:pt x="34544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432800" y="41656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3" name="文本占位符 22"/>
          <p:cNvSpPr>
            <a:spLocks noGrp="1"/>
          </p:cNvSpPr>
          <p:nvPr>
            <p:ph type="body" idx="16391" hasCustomPrompt="1"/>
            <p:custDataLst>
              <p:tags r:id="rId17"/>
            </p:custDataLst>
          </p:nvPr>
        </p:nvSpPr>
        <p:spPr>
          <a:xfrm>
            <a:off x="8432800" y="47244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2_正文页-上标下内-装饰右-方向错位-并列-26_19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4165600" y="1524000"/>
            <a:ext cx="7416800" cy="1473200"/>
          </a:xfrm>
          <a:custGeom>
            <a:avLst/>
            <a:gdLst>
              <a:gd name="connisteX0" fmla="*/ 0 w 7416800"/>
              <a:gd name="connsiteY0" fmla="*/ 0 h 1473200"/>
              <a:gd name="connisteX1" fmla="*/ 7213600 w 7416800"/>
              <a:gd name="connsiteY1" fmla="*/ 0 h 1473200"/>
              <a:gd name="connisteX2" fmla="*/ 7416800 w 7416800"/>
              <a:gd name="connsiteY2" fmla="*/ 203200 h 1473200"/>
              <a:gd name="connisteX3" fmla="*/ 7416800 w 7416800"/>
              <a:gd name="connsiteY3" fmla="*/ 1270000 h 1473200"/>
              <a:gd name="connisteX4" fmla="*/ 7213600 w 7416800"/>
              <a:gd name="connsiteY4" fmla="*/ 1473200 h 1473200"/>
              <a:gd name="connisteX5" fmla="*/ 0 w 7416800"/>
              <a:gd name="connsiteY5" fmla="*/ 1473200 h 1473200"/>
              <a:gd name="connisteX6" fmla="*/ 0 w 7416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0"/>
                </a:moveTo>
                <a:lnTo>
                  <a:pt x="7213600" y="0"/>
                </a:lnTo>
                <a:cubicBezTo>
                  <a:pt x="7325824" y="0"/>
                  <a:pt x="7416800" y="90976"/>
                  <a:pt x="7416800" y="203200"/>
                </a:cubicBezTo>
                <a:lnTo>
                  <a:pt x="7416800" y="1270000"/>
                </a:lnTo>
                <a:cubicBezTo>
                  <a:pt x="7416800" y="1382224"/>
                  <a:pt x="7325824" y="1473200"/>
                  <a:pt x="7213600" y="1473200"/>
                </a:cubicBezTo>
                <a:lnTo>
                  <a:pt x="0" y="14732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556000" cy="1473200"/>
          </a:xfrm>
          <a:custGeom>
            <a:avLst/>
            <a:gdLst>
              <a:gd name="connisteX0" fmla="*/ 0 w 3556000"/>
              <a:gd name="connsiteY0" fmla="*/ 203200 h 1473200"/>
              <a:gd name="connisteX1" fmla="*/ 203200 w 3556000"/>
              <a:gd name="connsiteY1" fmla="*/ 0 h 1473200"/>
              <a:gd name="connisteX2" fmla="*/ 3556000 w 3556000"/>
              <a:gd name="connsiteY2" fmla="*/ 0 h 1473200"/>
              <a:gd name="connisteX3" fmla="*/ 3556000 w 3556000"/>
              <a:gd name="connsiteY3" fmla="*/ 1473200 h 1473200"/>
              <a:gd name="connisteX4" fmla="*/ 203200 w 3556000"/>
              <a:gd name="connsiteY4" fmla="*/ 1473200 h 1473200"/>
              <a:gd name="connisteX5" fmla="*/ 0 w 3556000"/>
              <a:gd name="connsiteY5" fmla="*/ 1270000 h 1473200"/>
              <a:gd name="connisteX6" fmla="*/ 0 w 3556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203200"/>
                </a:moveTo>
                <a:cubicBezTo>
                  <a:pt x="0" y="90976"/>
                  <a:pt x="90976" y="0"/>
                  <a:pt x="203200" y="0"/>
                </a:cubicBezTo>
                <a:lnTo>
                  <a:pt x="3556000" y="0"/>
                </a:lnTo>
                <a:lnTo>
                  <a:pt x="3556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4470400" y="18288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470400" y="23876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149600"/>
            <a:ext cx="7416800" cy="1473200"/>
          </a:xfrm>
          <a:custGeom>
            <a:avLst/>
            <a:gdLst>
              <a:gd name="connisteX0" fmla="*/ 0 w 7416800"/>
              <a:gd name="connsiteY0" fmla="*/ 203200 h 1473200"/>
              <a:gd name="connisteX1" fmla="*/ 203200 w 7416800"/>
              <a:gd name="connsiteY1" fmla="*/ 0 h 1473200"/>
              <a:gd name="connisteX2" fmla="*/ 7416800 w 7416800"/>
              <a:gd name="connsiteY2" fmla="*/ 0 h 1473200"/>
              <a:gd name="connisteX3" fmla="*/ 7416800 w 7416800"/>
              <a:gd name="connsiteY3" fmla="*/ 1473200 h 1473200"/>
              <a:gd name="connisteX4" fmla="*/ 203200 w 7416800"/>
              <a:gd name="connsiteY4" fmla="*/ 1473200 h 1473200"/>
              <a:gd name="connisteX5" fmla="*/ 0 w 7416800"/>
              <a:gd name="connsiteY5" fmla="*/ 1270000 h 1473200"/>
              <a:gd name="connisteX6" fmla="*/ 0 w 74168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203200"/>
                </a:moveTo>
                <a:cubicBezTo>
                  <a:pt x="0" y="90976"/>
                  <a:pt x="90976" y="0"/>
                  <a:pt x="203200" y="0"/>
                </a:cubicBezTo>
                <a:lnTo>
                  <a:pt x="7416800" y="0"/>
                </a:lnTo>
                <a:lnTo>
                  <a:pt x="7416800" y="1473200"/>
                </a:ln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8026400" y="3149600"/>
            <a:ext cx="3556000" cy="1473200"/>
          </a:xfrm>
          <a:custGeom>
            <a:avLst/>
            <a:gdLst>
              <a:gd name="connisteX0" fmla="*/ 0 w 3556000"/>
              <a:gd name="connsiteY0" fmla="*/ 0 h 1473200"/>
              <a:gd name="connisteX1" fmla="*/ 3352800 w 3556000"/>
              <a:gd name="connsiteY1" fmla="*/ 0 h 1473200"/>
              <a:gd name="connisteX2" fmla="*/ 3556000 w 3556000"/>
              <a:gd name="connsiteY2" fmla="*/ 203200 h 1473200"/>
              <a:gd name="connisteX3" fmla="*/ 3556000 w 3556000"/>
              <a:gd name="connsiteY3" fmla="*/ 1270000 h 1473200"/>
              <a:gd name="connisteX4" fmla="*/ 3352800 w 3556000"/>
              <a:gd name="connsiteY4" fmla="*/ 1473200 h 1473200"/>
              <a:gd name="connisteX5" fmla="*/ 0 w 3556000"/>
              <a:gd name="connsiteY5" fmla="*/ 1473200 h 1473200"/>
              <a:gd name="connisteX6" fmla="*/ 0 w 35560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0"/>
                </a:moveTo>
                <a:lnTo>
                  <a:pt x="3352800" y="0"/>
                </a:lnTo>
                <a:cubicBezTo>
                  <a:pt x="3465024" y="0"/>
                  <a:pt x="3556000" y="90976"/>
                  <a:pt x="3556000" y="203200"/>
                </a:cubicBezTo>
                <a:lnTo>
                  <a:pt x="3556000" y="1270000"/>
                </a:lnTo>
                <a:cubicBezTo>
                  <a:pt x="3556000" y="1382224"/>
                  <a:pt x="3465024" y="1473200"/>
                  <a:pt x="3352800" y="1473200"/>
                </a:cubicBezTo>
                <a:lnTo>
                  <a:pt x="0" y="14732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914400" y="34544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914400" y="40132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4165600" y="4775200"/>
            <a:ext cx="7416800" cy="1473200"/>
          </a:xfrm>
          <a:custGeom>
            <a:avLst/>
            <a:gdLst>
              <a:gd name="connisteX0" fmla="*/ 0 w 7416800"/>
              <a:gd name="connsiteY0" fmla="*/ 0 h 1473200"/>
              <a:gd name="connisteX1" fmla="*/ 7213600 w 7416800"/>
              <a:gd name="connsiteY1" fmla="*/ 0 h 1473200"/>
              <a:gd name="connisteX2" fmla="*/ 7416800 w 7416800"/>
              <a:gd name="connsiteY2" fmla="*/ 203200 h 1473200"/>
              <a:gd name="connisteX3" fmla="*/ 7416800 w 7416800"/>
              <a:gd name="connsiteY3" fmla="*/ 1270000 h 1473200"/>
              <a:gd name="connisteX4" fmla="*/ 7213600 w 7416800"/>
              <a:gd name="connsiteY4" fmla="*/ 1473200 h 1473200"/>
              <a:gd name="connisteX5" fmla="*/ 0 w 7416800"/>
              <a:gd name="connsiteY5" fmla="*/ 1473200 h 1473200"/>
              <a:gd name="connisteX6" fmla="*/ 0 w 7416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0"/>
                </a:moveTo>
                <a:lnTo>
                  <a:pt x="7213600" y="0"/>
                </a:lnTo>
                <a:cubicBezTo>
                  <a:pt x="7325824" y="0"/>
                  <a:pt x="7416800" y="90976"/>
                  <a:pt x="7416800" y="203200"/>
                </a:cubicBezTo>
                <a:lnTo>
                  <a:pt x="7416800" y="1270000"/>
                </a:lnTo>
                <a:cubicBezTo>
                  <a:pt x="7416800" y="1382224"/>
                  <a:pt x="7325824" y="1473200"/>
                  <a:pt x="7213600" y="1473200"/>
                </a:cubicBezTo>
                <a:lnTo>
                  <a:pt x="0" y="14732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609600" y="4775200"/>
            <a:ext cx="3556000" cy="1473200"/>
          </a:xfrm>
          <a:custGeom>
            <a:avLst/>
            <a:gdLst>
              <a:gd name="connisteX0" fmla="*/ 0 w 3556000"/>
              <a:gd name="connsiteY0" fmla="*/ 203200 h 1473200"/>
              <a:gd name="connisteX1" fmla="*/ 203200 w 3556000"/>
              <a:gd name="connsiteY1" fmla="*/ 0 h 1473200"/>
              <a:gd name="connisteX2" fmla="*/ 3556000 w 3556000"/>
              <a:gd name="connsiteY2" fmla="*/ 0 h 1473200"/>
              <a:gd name="connisteX3" fmla="*/ 3556000 w 3556000"/>
              <a:gd name="connsiteY3" fmla="*/ 1473200 h 1473200"/>
              <a:gd name="connisteX4" fmla="*/ 203200 w 3556000"/>
              <a:gd name="connsiteY4" fmla="*/ 1473200 h 1473200"/>
              <a:gd name="connisteX5" fmla="*/ 0 w 3556000"/>
              <a:gd name="connsiteY5" fmla="*/ 1270000 h 1473200"/>
              <a:gd name="connisteX6" fmla="*/ 0 w 3556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203200"/>
                </a:moveTo>
                <a:cubicBezTo>
                  <a:pt x="0" y="90976"/>
                  <a:pt x="90976" y="0"/>
                  <a:pt x="203200" y="0"/>
                </a:cubicBezTo>
                <a:lnTo>
                  <a:pt x="3556000" y="0"/>
                </a:lnTo>
                <a:lnTo>
                  <a:pt x="3556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4470400" y="50800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4470400" y="56388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1_正文页-51_14">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4089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10972800" cy="2946400"/>
          </a:xfrm>
          <a:custGeom>
            <a:avLst/>
            <a:gdLst>
              <a:gd name="connisteX0" fmla="*/ 0 w 10972800"/>
              <a:gd name="connsiteY0" fmla="*/ 203200 h 2946400"/>
              <a:gd name="connisteX1" fmla="*/ 203200 w 10972800"/>
              <a:gd name="connsiteY1" fmla="*/ 0 h 2946400"/>
              <a:gd name="connisteX2" fmla="*/ 10769600 w 10972800"/>
              <a:gd name="connsiteY2" fmla="*/ 0 h 2946400"/>
              <a:gd name="connisteX3" fmla="*/ 10972800 w 10972800"/>
              <a:gd name="connsiteY3" fmla="*/ 203200 h 2946400"/>
              <a:gd name="connisteX4" fmla="*/ 10972800 w 10972800"/>
              <a:gd name="connsiteY4" fmla="*/ 2743200 h 2946400"/>
              <a:gd name="connisteX5" fmla="*/ 10769600 w 10972800"/>
              <a:gd name="connsiteY5" fmla="*/ 2946400 h 2946400"/>
              <a:gd name="connisteX6" fmla="*/ 203200 w 10972800"/>
              <a:gd name="connsiteY6" fmla="*/ 2946400 h 2946400"/>
              <a:gd name="connisteX7" fmla="*/ 0 w 10972800"/>
              <a:gd name="connsiteY7" fmla="*/ 2743200 h 2946400"/>
              <a:gd name="connisteX8" fmla="*/ 0 w 109728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46400">
                <a:moveTo>
                  <a:pt x="0" y="203200"/>
                </a:moveTo>
                <a:cubicBezTo>
                  <a:pt x="0" y="90976"/>
                  <a:pt x="90976" y="0"/>
                  <a:pt x="203200" y="0"/>
                </a:cubicBezTo>
                <a:lnTo>
                  <a:pt x="10769600" y="0"/>
                </a:lnTo>
                <a:cubicBezTo>
                  <a:pt x="10881824" y="0"/>
                  <a:pt x="10972800" y="90976"/>
                  <a:pt x="10972800" y="203200"/>
                </a:cubicBezTo>
                <a:lnTo>
                  <a:pt x="10972800" y="2743200"/>
                </a:lnTo>
                <a:cubicBezTo>
                  <a:pt x="10972800" y="2855424"/>
                  <a:pt x="10881824" y="2946400"/>
                  <a:pt x="10769600" y="2946400"/>
                </a:cubicBezTo>
                <a:lnTo>
                  <a:pt x="203200" y="2946400"/>
                </a:lnTo>
                <a:cubicBezTo>
                  <a:pt x="90976" y="2946400"/>
                  <a:pt x="0" y="2855424"/>
                  <a:pt x="0" y="2743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5080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638800"/>
            <a:ext cx="3251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4470400" y="5080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4470400" y="5638800"/>
            <a:ext cx="3251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8331200" y="5080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8331200" y="5638800"/>
            <a:ext cx="3251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4_正文页-30_42">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4191000" y="533400"/>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41910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343400" y="19304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343400" y="24384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81153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267700" y="19304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8267700" y="24384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41910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4343400" y="41148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4343400" y="46228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81153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8267700" y="41148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3" hasCustomPrompt="1"/>
            <p:custDataLst>
              <p:tags r:id="rId18"/>
            </p:custDataLst>
          </p:nvPr>
        </p:nvSpPr>
        <p:spPr>
          <a:xfrm>
            <a:off x="8267700" y="46228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1_正文页-上标下内-装饰左-默认位置-并列-34_32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4" hasCustomPrompt="1"/>
            <p:custDataLst>
              <p:tags r:id="rId6"/>
            </p:custDataLst>
          </p:nvPr>
        </p:nvSpPr>
        <p:spPr>
          <a:xfrm>
            <a:off x="609600" y="2438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2082800" y="24892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082800" y="29972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5" hasCustomPrompt="1"/>
            <p:custDataLst>
              <p:tags r:id="rId9"/>
            </p:custDataLst>
          </p:nvPr>
        </p:nvSpPr>
        <p:spPr>
          <a:xfrm>
            <a:off x="6324600" y="2438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7797800" y="24892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7797800" y="29972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6" hasCustomPrompt="1"/>
            <p:custDataLst>
              <p:tags r:id="rId12"/>
            </p:custDataLst>
          </p:nvPr>
        </p:nvSpPr>
        <p:spPr>
          <a:xfrm>
            <a:off x="609600" y="4114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2082800" y="41656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2082800" y="46736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图片占位符 20"/>
          <p:cNvSpPr>
            <a:spLocks noGrp="1"/>
          </p:cNvSpPr>
          <p:nvPr>
            <p:ph type="pic" idx="16397" hasCustomPrompt="1"/>
            <p:custDataLst>
              <p:tags r:id="rId15"/>
            </p:custDataLst>
          </p:nvPr>
        </p:nvSpPr>
        <p:spPr>
          <a:xfrm>
            <a:off x="6324600" y="4114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2" hasCustomPrompt="1"/>
            <p:custDataLst>
              <p:tags r:id="rId16"/>
            </p:custDataLst>
          </p:nvPr>
        </p:nvSpPr>
        <p:spPr>
          <a:xfrm>
            <a:off x="7797800" y="41656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7797800" y="46736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正文页-6_70">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279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2794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33020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096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62000" y="4826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762000" y="53340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2_正文页-上标下内-装饰左-默认位置-并列-34_32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4" hasCustomPrompt="1"/>
            <p:custDataLst>
              <p:tags r:id="rId6"/>
            </p:custDataLst>
          </p:nvPr>
        </p:nvSpPr>
        <p:spPr>
          <a:xfrm>
            <a:off x="609600" y="2438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2082800" y="24892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082800" y="29972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5" hasCustomPrompt="1"/>
            <p:custDataLst>
              <p:tags r:id="rId9"/>
            </p:custDataLst>
          </p:nvPr>
        </p:nvSpPr>
        <p:spPr>
          <a:xfrm>
            <a:off x="6324600" y="2438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7797800" y="24892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7797800" y="29972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6" hasCustomPrompt="1"/>
            <p:custDataLst>
              <p:tags r:id="rId12"/>
            </p:custDataLst>
          </p:nvPr>
        </p:nvSpPr>
        <p:spPr>
          <a:xfrm>
            <a:off x="609600" y="4114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2082800" y="41656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2082800" y="46736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图片占位符 20"/>
          <p:cNvSpPr>
            <a:spLocks noGrp="1"/>
          </p:cNvSpPr>
          <p:nvPr>
            <p:ph type="pic" idx="16397" hasCustomPrompt="1"/>
            <p:custDataLst>
              <p:tags r:id="rId15"/>
            </p:custDataLst>
          </p:nvPr>
        </p:nvSpPr>
        <p:spPr>
          <a:xfrm>
            <a:off x="6324600" y="4114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2" hasCustomPrompt="1"/>
            <p:custDataLst>
              <p:tags r:id="rId16"/>
            </p:custDataLst>
          </p:nvPr>
        </p:nvSpPr>
        <p:spPr>
          <a:xfrm>
            <a:off x="7797800" y="41656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7797800" y="46736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正文页-上标下内-装饰无-默认位置-并列-3_34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930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4" hasCustomPrompt="1"/>
            <p:custDataLst>
              <p:tags r:id="rId7"/>
            </p:custDataLst>
          </p:nvPr>
        </p:nvSpPr>
        <p:spPr>
          <a:xfrm>
            <a:off x="822960" y="21437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778000" y="19304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778000" y="24384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7" hasCustomPrompt="1"/>
            <p:custDataLst>
              <p:tags r:id="rId10"/>
            </p:custDataLst>
          </p:nvPr>
        </p:nvSpPr>
        <p:spPr>
          <a:xfrm>
            <a:off x="6324600" y="1930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6" hasCustomPrompt="1"/>
            <p:custDataLst>
              <p:tags r:id="rId11"/>
            </p:custDataLst>
          </p:nvPr>
        </p:nvSpPr>
        <p:spPr>
          <a:xfrm>
            <a:off x="6537960" y="21437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7493000" y="19304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7493000" y="24384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9" hasCustomPrompt="1"/>
            <p:custDataLst>
              <p:tags r:id="rId14"/>
            </p:custDataLst>
          </p:nvPr>
        </p:nvSpPr>
        <p:spPr>
          <a:xfrm>
            <a:off x="609600" y="4114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8" hasCustomPrompt="1"/>
            <p:custDataLst>
              <p:tags r:id="rId15"/>
            </p:custDataLst>
          </p:nvPr>
        </p:nvSpPr>
        <p:spPr>
          <a:xfrm>
            <a:off x="822960" y="4328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1778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1778000" y="46228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1" hasCustomPrompt="1"/>
            <p:custDataLst>
              <p:tags r:id="rId18"/>
            </p:custDataLst>
          </p:nvPr>
        </p:nvSpPr>
        <p:spPr>
          <a:xfrm>
            <a:off x="6324600" y="4114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0" hasCustomPrompt="1"/>
            <p:custDataLst>
              <p:tags r:id="rId19"/>
            </p:custDataLst>
          </p:nvPr>
        </p:nvSpPr>
        <p:spPr>
          <a:xfrm>
            <a:off x="6537960" y="4328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7493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7493000" y="46228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2_正文页-上标下内-装饰右-方向错位-并列-26_33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21336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4384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4384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77724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80772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80772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144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9144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65532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65532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1_正文页-上标下内-装饰左-默认位置-并列-34_35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4" hasCustomPrompt="1"/>
            <p:custDataLst>
              <p:tags r:id="rId6"/>
            </p:custDataLst>
          </p:nvPr>
        </p:nvSpPr>
        <p:spPr>
          <a:xfrm>
            <a:off x="609600" y="1930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1778000" y="19304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1778000" y="24384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5" hasCustomPrompt="1"/>
            <p:custDataLst>
              <p:tags r:id="rId9"/>
            </p:custDataLst>
          </p:nvPr>
        </p:nvSpPr>
        <p:spPr>
          <a:xfrm>
            <a:off x="6324600" y="1930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7493000" y="19304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7493000" y="24384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6" hasCustomPrompt="1"/>
            <p:custDataLst>
              <p:tags r:id="rId12"/>
            </p:custDataLst>
          </p:nvPr>
        </p:nvSpPr>
        <p:spPr>
          <a:xfrm>
            <a:off x="609600" y="4114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1778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1778000" y="46228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图片占位符 20"/>
          <p:cNvSpPr>
            <a:spLocks noGrp="1"/>
          </p:cNvSpPr>
          <p:nvPr>
            <p:ph type="pic" idx="16397" hasCustomPrompt="1"/>
            <p:custDataLst>
              <p:tags r:id="rId15"/>
            </p:custDataLst>
          </p:nvPr>
        </p:nvSpPr>
        <p:spPr>
          <a:xfrm>
            <a:off x="6324600" y="4114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2" hasCustomPrompt="1"/>
            <p:custDataLst>
              <p:tags r:id="rId16"/>
            </p:custDataLst>
          </p:nvPr>
        </p:nvSpPr>
        <p:spPr>
          <a:xfrm>
            <a:off x="7493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7493000" y="46228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正文页-10012_15">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1524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2082800"/>
            <a:ext cx="5029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6553200" y="31496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6553200" y="3708400"/>
            <a:ext cx="5029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6553200" y="47752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6553200" y="5334000"/>
            <a:ext cx="5029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10003_15">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1930400"/>
            <a:ext cx="34544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装饰  2"/>
          <p:cNvSpPr>
            <a:spLocks noGrp="1"/>
          </p:cNvSpPr>
          <p:nvPr>
            <p:ph type="body" idx="16392" hasCustomPrompt="1"/>
            <p:custDataLst>
              <p:tags r:id="rId7"/>
            </p:custDataLst>
          </p:nvPr>
        </p:nvSpPr>
        <p:spPr>
          <a:xfrm>
            <a:off x="609600" y="2489200"/>
            <a:ext cx="3454400" cy="3352800"/>
          </a:xfrm>
          <a:custGeom>
            <a:avLst/>
            <a:gdLst>
              <a:gd name="connisteX0" fmla="*/ 0 w 3454400"/>
              <a:gd name="connsiteY0" fmla="*/ 203200 h 3352800"/>
              <a:gd name="connisteX1" fmla="*/ 203200 w 3454400"/>
              <a:gd name="connsiteY1" fmla="*/ 0 h 3352800"/>
              <a:gd name="connisteX2" fmla="*/ 3251200 w 3454400"/>
              <a:gd name="connsiteY2" fmla="*/ 0 h 3352800"/>
              <a:gd name="connisteX3" fmla="*/ 3454400 w 3454400"/>
              <a:gd name="connsiteY3" fmla="*/ 203200 h 3352800"/>
              <a:gd name="connisteX4" fmla="*/ 3454400 w 3454400"/>
              <a:gd name="connsiteY4" fmla="*/ 3149600 h 3352800"/>
              <a:gd name="connisteX5" fmla="*/ 3251200 w 3454400"/>
              <a:gd name="connsiteY5" fmla="*/ 3352800 h 3352800"/>
              <a:gd name="connisteX6" fmla="*/ 203200 w 3454400"/>
              <a:gd name="connsiteY6" fmla="*/ 3352800 h 3352800"/>
              <a:gd name="connisteX7" fmla="*/ 0 w 3454400"/>
              <a:gd name="connsiteY7" fmla="*/ 3149600 h 3352800"/>
              <a:gd name="connisteX8" fmla="*/ 0 w 3454400"/>
              <a:gd name="connsiteY8" fmla="*/ 203200 h 335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352800">
                <a:moveTo>
                  <a:pt x="0" y="203200"/>
                </a:moveTo>
                <a:cubicBezTo>
                  <a:pt x="0" y="90976"/>
                  <a:pt x="90976" y="0"/>
                  <a:pt x="203200" y="0"/>
                </a:cubicBezTo>
                <a:lnTo>
                  <a:pt x="3251200" y="0"/>
                </a:lnTo>
                <a:cubicBezTo>
                  <a:pt x="3363424" y="0"/>
                  <a:pt x="3454400" y="90976"/>
                  <a:pt x="3454400" y="203200"/>
                </a:cubicBezTo>
                <a:lnTo>
                  <a:pt x="3454400" y="3149600"/>
                </a:lnTo>
                <a:cubicBezTo>
                  <a:pt x="3454400" y="3261824"/>
                  <a:pt x="3363424" y="3352800"/>
                  <a:pt x="3251200" y="3352800"/>
                </a:cubicBezTo>
                <a:lnTo>
                  <a:pt x="203200" y="3352800"/>
                </a:lnTo>
                <a:cubicBezTo>
                  <a:pt x="90976" y="3352800"/>
                  <a:pt x="0" y="3261824"/>
                  <a:pt x="0" y="3149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914400" y="3251200"/>
            <a:ext cx="2844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4368800" y="1930400"/>
            <a:ext cx="34544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装饰  5"/>
          <p:cNvSpPr>
            <a:spLocks noGrp="1"/>
          </p:cNvSpPr>
          <p:nvPr>
            <p:ph type="body" idx="16393" hasCustomPrompt="1"/>
            <p:custDataLst>
              <p:tags r:id="rId10"/>
            </p:custDataLst>
          </p:nvPr>
        </p:nvSpPr>
        <p:spPr>
          <a:xfrm>
            <a:off x="4368800" y="2489200"/>
            <a:ext cx="3454400" cy="3352800"/>
          </a:xfrm>
          <a:custGeom>
            <a:avLst/>
            <a:gdLst>
              <a:gd name="connisteX0" fmla="*/ 0 w 3454400"/>
              <a:gd name="connsiteY0" fmla="*/ 203200 h 3352800"/>
              <a:gd name="connisteX1" fmla="*/ 203200 w 3454400"/>
              <a:gd name="connsiteY1" fmla="*/ 0 h 3352800"/>
              <a:gd name="connisteX2" fmla="*/ 3251200 w 3454400"/>
              <a:gd name="connsiteY2" fmla="*/ 0 h 3352800"/>
              <a:gd name="connisteX3" fmla="*/ 3454400 w 3454400"/>
              <a:gd name="connsiteY3" fmla="*/ 203200 h 3352800"/>
              <a:gd name="connisteX4" fmla="*/ 3454400 w 3454400"/>
              <a:gd name="connsiteY4" fmla="*/ 3149600 h 3352800"/>
              <a:gd name="connisteX5" fmla="*/ 3251200 w 3454400"/>
              <a:gd name="connsiteY5" fmla="*/ 3352800 h 3352800"/>
              <a:gd name="connisteX6" fmla="*/ 203200 w 3454400"/>
              <a:gd name="connsiteY6" fmla="*/ 3352800 h 3352800"/>
              <a:gd name="connisteX7" fmla="*/ 0 w 3454400"/>
              <a:gd name="connsiteY7" fmla="*/ 3149600 h 3352800"/>
              <a:gd name="connisteX8" fmla="*/ 0 w 3454400"/>
              <a:gd name="connsiteY8" fmla="*/ 203200 h 335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352800">
                <a:moveTo>
                  <a:pt x="0" y="203200"/>
                </a:moveTo>
                <a:cubicBezTo>
                  <a:pt x="0" y="90976"/>
                  <a:pt x="90976" y="0"/>
                  <a:pt x="203200" y="0"/>
                </a:cubicBezTo>
                <a:lnTo>
                  <a:pt x="3251200" y="0"/>
                </a:lnTo>
                <a:cubicBezTo>
                  <a:pt x="3363424" y="0"/>
                  <a:pt x="3454400" y="90976"/>
                  <a:pt x="3454400" y="203200"/>
                </a:cubicBezTo>
                <a:lnTo>
                  <a:pt x="3454400" y="3149600"/>
                </a:lnTo>
                <a:cubicBezTo>
                  <a:pt x="3454400" y="3261824"/>
                  <a:pt x="3363424" y="3352800"/>
                  <a:pt x="3251200" y="3352800"/>
                </a:cubicBezTo>
                <a:lnTo>
                  <a:pt x="203200" y="3352800"/>
                </a:lnTo>
                <a:cubicBezTo>
                  <a:pt x="90976" y="3352800"/>
                  <a:pt x="0" y="3261824"/>
                  <a:pt x="0" y="3149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1"/>
            </p:custDataLst>
          </p:nvPr>
        </p:nvSpPr>
        <p:spPr>
          <a:xfrm>
            <a:off x="4673600" y="3251200"/>
            <a:ext cx="2844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0" hasCustomPrompt="1"/>
            <p:custDataLst>
              <p:tags r:id="rId12"/>
            </p:custDataLst>
          </p:nvPr>
        </p:nvSpPr>
        <p:spPr>
          <a:xfrm>
            <a:off x="8128000" y="1930400"/>
            <a:ext cx="34544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装饰  8"/>
          <p:cNvSpPr>
            <a:spLocks noGrp="1"/>
          </p:cNvSpPr>
          <p:nvPr>
            <p:ph type="body" idx="16394" hasCustomPrompt="1"/>
            <p:custDataLst>
              <p:tags r:id="rId13"/>
            </p:custDataLst>
          </p:nvPr>
        </p:nvSpPr>
        <p:spPr>
          <a:xfrm>
            <a:off x="8128000" y="2489200"/>
            <a:ext cx="3454400" cy="3352800"/>
          </a:xfrm>
          <a:custGeom>
            <a:avLst/>
            <a:gdLst>
              <a:gd name="connisteX0" fmla="*/ 0 w 3454400"/>
              <a:gd name="connsiteY0" fmla="*/ 203200 h 3352800"/>
              <a:gd name="connisteX1" fmla="*/ 203200 w 3454400"/>
              <a:gd name="connsiteY1" fmla="*/ 0 h 3352800"/>
              <a:gd name="connisteX2" fmla="*/ 3251200 w 3454400"/>
              <a:gd name="connsiteY2" fmla="*/ 0 h 3352800"/>
              <a:gd name="connisteX3" fmla="*/ 3454400 w 3454400"/>
              <a:gd name="connsiteY3" fmla="*/ 203200 h 3352800"/>
              <a:gd name="connisteX4" fmla="*/ 3454400 w 3454400"/>
              <a:gd name="connsiteY4" fmla="*/ 3149600 h 3352800"/>
              <a:gd name="connisteX5" fmla="*/ 3251200 w 3454400"/>
              <a:gd name="connsiteY5" fmla="*/ 3352800 h 3352800"/>
              <a:gd name="connisteX6" fmla="*/ 203200 w 3454400"/>
              <a:gd name="connsiteY6" fmla="*/ 3352800 h 3352800"/>
              <a:gd name="connisteX7" fmla="*/ 0 w 3454400"/>
              <a:gd name="connsiteY7" fmla="*/ 3149600 h 3352800"/>
              <a:gd name="connisteX8" fmla="*/ 0 w 3454400"/>
              <a:gd name="connsiteY8" fmla="*/ 203200 h 335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352800">
                <a:moveTo>
                  <a:pt x="0" y="203200"/>
                </a:moveTo>
                <a:cubicBezTo>
                  <a:pt x="0" y="90976"/>
                  <a:pt x="90976" y="0"/>
                  <a:pt x="203200" y="0"/>
                </a:cubicBezTo>
                <a:lnTo>
                  <a:pt x="3251200" y="0"/>
                </a:lnTo>
                <a:cubicBezTo>
                  <a:pt x="3363424" y="0"/>
                  <a:pt x="3454400" y="90976"/>
                  <a:pt x="3454400" y="203200"/>
                </a:cubicBezTo>
                <a:lnTo>
                  <a:pt x="3454400" y="3149600"/>
                </a:lnTo>
                <a:cubicBezTo>
                  <a:pt x="3454400" y="3261824"/>
                  <a:pt x="3363424" y="3352800"/>
                  <a:pt x="3251200" y="3352800"/>
                </a:cubicBezTo>
                <a:lnTo>
                  <a:pt x="203200" y="3352800"/>
                </a:lnTo>
                <a:cubicBezTo>
                  <a:pt x="90976" y="3352800"/>
                  <a:pt x="0" y="3261824"/>
                  <a:pt x="0" y="3149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1" hasCustomPrompt="1"/>
            <p:custDataLst>
              <p:tags r:id="rId14"/>
            </p:custDataLst>
          </p:nvPr>
        </p:nvSpPr>
        <p:spPr>
          <a:xfrm>
            <a:off x="8432800" y="3251200"/>
            <a:ext cx="2844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1_正文页-6_27">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2286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2286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79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708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62000" y="37084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762000" y="42164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762000" y="51308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762000" y="56388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3_正文页-上标下内-装饰右-方向错位-并列-26_33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21336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4384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4384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77724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80772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80772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144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9144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65532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65532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正文页-42_17">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10972800" cy="2235200"/>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2164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724400"/>
            <a:ext cx="3098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4704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22800" y="42164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22800" y="4724400"/>
            <a:ext cx="3098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83312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8483600" y="42164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8483600" y="4724400"/>
            <a:ext cx="3098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1_正文页-上标下内-装饰左叠-默认位置-并列-38_19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1524000"/>
            <a:ext cx="8432800" cy="1473200"/>
          </a:xfrm>
          <a:custGeom>
            <a:avLst/>
            <a:gdLst>
              <a:gd name="connisteX0" fmla="*/ 0 w 8432800"/>
              <a:gd name="connsiteY0" fmla="*/ 203200 h 1473200"/>
              <a:gd name="connisteX1" fmla="*/ 203200 w 8432800"/>
              <a:gd name="connsiteY1" fmla="*/ 0 h 1473200"/>
              <a:gd name="connisteX2" fmla="*/ 8432800 w 8432800"/>
              <a:gd name="connsiteY2" fmla="*/ 0 h 1473200"/>
              <a:gd name="connisteX3" fmla="*/ 8432800 w 8432800"/>
              <a:gd name="connsiteY3" fmla="*/ 1473200 h 1473200"/>
              <a:gd name="connisteX4" fmla="*/ 203200 w 8432800"/>
              <a:gd name="connsiteY4" fmla="*/ 1473200 h 1473200"/>
              <a:gd name="connisteX5" fmla="*/ 0 w 8432800"/>
              <a:gd name="connsiteY5" fmla="*/ 1270000 h 1473200"/>
              <a:gd name="connisteX6" fmla="*/ 0 w 84328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203200"/>
                </a:moveTo>
                <a:cubicBezTo>
                  <a:pt x="0" y="90976"/>
                  <a:pt x="90976" y="0"/>
                  <a:pt x="203200" y="0"/>
                </a:cubicBezTo>
                <a:lnTo>
                  <a:pt x="8432800" y="0"/>
                </a:lnTo>
                <a:lnTo>
                  <a:pt x="8432800" y="1473200"/>
                </a:ln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9042400" y="1524000"/>
            <a:ext cx="2540000" cy="1473200"/>
          </a:xfrm>
          <a:custGeom>
            <a:avLst/>
            <a:gdLst>
              <a:gd name="connisteX0" fmla="*/ 0 w 2540000"/>
              <a:gd name="connsiteY0" fmla="*/ 0 h 1473200"/>
              <a:gd name="connisteX1" fmla="*/ 2336800 w 2540000"/>
              <a:gd name="connsiteY1" fmla="*/ 0 h 1473200"/>
              <a:gd name="connisteX2" fmla="*/ 2540000 w 2540000"/>
              <a:gd name="connsiteY2" fmla="*/ 203200 h 1473200"/>
              <a:gd name="connisteX3" fmla="*/ 2540000 w 2540000"/>
              <a:gd name="connsiteY3" fmla="*/ 1270000 h 1473200"/>
              <a:gd name="connisteX4" fmla="*/ 2336800 w 2540000"/>
              <a:gd name="connsiteY4" fmla="*/ 1473200 h 1473200"/>
              <a:gd name="connisteX5" fmla="*/ 0 w 2540000"/>
              <a:gd name="connsiteY5" fmla="*/ 1473200 h 1473200"/>
              <a:gd name="connisteX6" fmla="*/ 0 w 25400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0"/>
                </a:moveTo>
                <a:lnTo>
                  <a:pt x="2336800" y="0"/>
                </a:lnTo>
                <a:cubicBezTo>
                  <a:pt x="2449024" y="0"/>
                  <a:pt x="2540000" y="90976"/>
                  <a:pt x="2540000" y="203200"/>
                </a:cubicBezTo>
                <a:lnTo>
                  <a:pt x="2540000" y="1270000"/>
                </a:lnTo>
                <a:cubicBezTo>
                  <a:pt x="2540000" y="1382224"/>
                  <a:pt x="2449024" y="1473200"/>
                  <a:pt x="2336800" y="1473200"/>
                </a:cubicBezTo>
                <a:lnTo>
                  <a:pt x="0" y="14732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18288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23876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149600"/>
            <a:ext cx="8432800" cy="1473200"/>
          </a:xfrm>
          <a:custGeom>
            <a:avLst/>
            <a:gdLst>
              <a:gd name="connisteX0" fmla="*/ 0 w 8432800"/>
              <a:gd name="connsiteY0" fmla="*/ 203200 h 1473200"/>
              <a:gd name="connisteX1" fmla="*/ 203200 w 8432800"/>
              <a:gd name="connsiteY1" fmla="*/ 0 h 1473200"/>
              <a:gd name="connisteX2" fmla="*/ 8432800 w 8432800"/>
              <a:gd name="connsiteY2" fmla="*/ 0 h 1473200"/>
              <a:gd name="connisteX3" fmla="*/ 8432800 w 8432800"/>
              <a:gd name="connsiteY3" fmla="*/ 1473200 h 1473200"/>
              <a:gd name="connisteX4" fmla="*/ 203200 w 8432800"/>
              <a:gd name="connsiteY4" fmla="*/ 1473200 h 1473200"/>
              <a:gd name="connisteX5" fmla="*/ 0 w 8432800"/>
              <a:gd name="connsiteY5" fmla="*/ 1270000 h 1473200"/>
              <a:gd name="connisteX6" fmla="*/ 0 w 84328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203200"/>
                </a:moveTo>
                <a:cubicBezTo>
                  <a:pt x="0" y="90976"/>
                  <a:pt x="90976" y="0"/>
                  <a:pt x="203200" y="0"/>
                </a:cubicBezTo>
                <a:lnTo>
                  <a:pt x="8432800" y="0"/>
                </a:lnTo>
                <a:lnTo>
                  <a:pt x="8432800" y="1473200"/>
                </a:ln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9042400" y="3149600"/>
            <a:ext cx="2540000" cy="1473200"/>
          </a:xfrm>
          <a:custGeom>
            <a:avLst/>
            <a:gdLst>
              <a:gd name="connisteX0" fmla="*/ 0 w 2540000"/>
              <a:gd name="connsiteY0" fmla="*/ 0 h 1473200"/>
              <a:gd name="connisteX1" fmla="*/ 2336800 w 2540000"/>
              <a:gd name="connsiteY1" fmla="*/ 0 h 1473200"/>
              <a:gd name="connisteX2" fmla="*/ 2540000 w 2540000"/>
              <a:gd name="connsiteY2" fmla="*/ 203200 h 1473200"/>
              <a:gd name="connisteX3" fmla="*/ 2540000 w 2540000"/>
              <a:gd name="connsiteY3" fmla="*/ 1270000 h 1473200"/>
              <a:gd name="connisteX4" fmla="*/ 2336800 w 2540000"/>
              <a:gd name="connsiteY4" fmla="*/ 1473200 h 1473200"/>
              <a:gd name="connisteX5" fmla="*/ 0 w 2540000"/>
              <a:gd name="connsiteY5" fmla="*/ 1473200 h 1473200"/>
              <a:gd name="connisteX6" fmla="*/ 0 w 25400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0"/>
                </a:moveTo>
                <a:lnTo>
                  <a:pt x="2336800" y="0"/>
                </a:lnTo>
                <a:cubicBezTo>
                  <a:pt x="2449024" y="0"/>
                  <a:pt x="2540000" y="90976"/>
                  <a:pt x="2540000" y="203200"/>
                </a:cubicBezTo>
                <a:lnTo>
                  <a:pt x="2540000" y="1270000"/>
                </a:lnTo>
                <a:cubicBezTo>
                  <a:pt x="2540000" y="1382224"/>
                  <a:pt x="2449024" y="1473200"/>
                  <a:pt x="2336800" y="1473200"/>
                </a:cubicBezTo>
                <a:lnTo>
                  <a:pt x="0" y="14732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914400" y="34544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914400" y="40132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609600" y="4775200"/>
            <a:ext cx="8432800" cy="1473200"/>
          </a:xfrm>
          <a:custGeom>
            <a:avLst/>
            <a:gdLst>
              <a:gd name="connisteX0" fmla="*/ 0 w 8432800"/>
              <a:gd name="connsiteY0" fmla="*/ 203200 h 1473200"/>
              <a:gd name="connisteX1" fmla="*/ 203200 w 8432800"/>
              <a:gd name="connsiteY1" fmla="*/ 0 h 1473200"/>
              <a:gd name="connisteX2" fmla="*/ 8432800 w 8432800"/>
              <a:gd name="connsiteY2" fmla="*/ 0 h 1473200"/>
              <a:gd name="connisteX3" fmla="*/ 8432800 w 8432800"/>
              <a:gd name="connsiteY3" fmla="*/ 1473200 h 1473200"/>
              <a:gd name="connisteX4" fmla="*/ 203200 w 8432800"/>
              <a:gd name="connsiteY4" fmla="*/ 1473200 h 1473200"/>
              <a:gd name="connisteX5" fmla="*/ 0 w 8432800"/>
              <a:gd name="connsiteY5" fmla="*/ 1270000 h 1473200"/>
              <a:gd name="connisteX6" fmla="*/ 0 w 84328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203200"/>
                </a:moveTo>
                <a:cubicBezTo>
                  <a:pt x="0" y="90976"/>
                  <a:pt x="90976" y="0"/>
                  <a:pt x="203200" y="0"/>
                </a:cubicBezTo>
                <a:lnTo>
                  <a:pt x="8432800" y="0"/>
                </a:lnTo>
                <a:lnTo>
                  <a:pt x="8432800" y="1473200"/>
                </a:ln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9042400" y="4775200"/>
            <a:ext cx="2540000" cy="1473200"/>
          </a:xfrm>
          <a:custGeom>
            <a:avLst/>
            <a:gdLst>
              <a:gd name="connisteX0" fmla="*/ 0 w 2540000"/>
              <a:gd name="connsiteY0" fmla="*/ 0 h 1473200"/>
              <a:gd name="connisteX1" fmla="*/ 2336800 w 2540000"/>
              <a:gd name="connsiteY1" fmla="*/ 0 h 1473200"/>
              <a:gd name="connisteX2" fmla="*/ 2540000 w 2540000"/>
              <a:gd name="connsiteY2" fmla="*/ 203200 h 1473200"/>
              <a:gd name="connisteX3" fmla="*/ 2540000 w 2540000"/>
              <a:gd name="connsiteY3" fmla="*/ 1270000 h 1473200"/>
              <a:gd name="connisteX4" fmla="*/ 2336800 w 2540000"/>
              <a:gd name="connsiteY4" fmla="*/ 1473200 h 1473200"/>
              <a:gd name="connisteX5" fmla="*/ 0 w 2540000"/>
              <a:gd name="connsiteY5" fmla="*/ 1473200 h 1473200"/>
              <a:gd name="connisteX6" fmla="*/ 0 w 25400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0"/>
                </a:moveTo>
                <a:lnTo>
                  <a:pt x="2336800" y="0"/>
                </a:lnTo>
                <a:cubicBezTo>
                  <a:pt x="2449024" y="0"/>
                  <a:pt x="2540000" y="90976"/>
                  <a:pt x="2540000" y="203200"/>
                </a:cubicBezTo>
                <a:lnTo>
                  <a:pt x="2540000" y="1270000"/>
                </a:lnTo>
                <a:cubicBezTo>
                  <a:pt x="2540000" y="1382224"/>
                  <a:pt x="2449024" y="1473200"/>
                  <a:pt x="2336800" y="1473200"/>
                </a:cubicBezTo>
                <a:lnTo>
                  <a:pt x="0" y="14732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14400" y="50800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914400" y="56388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4_19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2" hasCustomPrompt="1"/>
            <p:custDataLst>
              <p:tags r:id="rId6"/>
            </p:custDataLst>
          </p:nvPr>
        </p:nvSpPr>
        <p:spPr>
          <a:xfrm>
            <a:off x="609600" y="1600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2082800" y="18034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082800" y="2311400"/>
            <a:ext cx="94996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3" hasCustomPrompt="1"/>
            <p:custDataLst>
              <p:tags r:id="rId9"/>
            </p:custDataLst>
          </p:nvPr>
        </p:nvSpPr>
        <p:spPr>
          <a:xfrm>
            <a:off x="609600" y="32766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2082800" y="34798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2082800" y="3987800"/>
            <a:ext cx="94996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4" hasCustomPrompt="1"/>
            <p:custDataLst>
              <p:tags r:id="rId12"/>
            </p:custDataLst>
          </p:nvPr>
        </p:nvSpPr>
        <p:spPr>
          <a:xfrm>
            <a:off x="609600" y="4953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2082800" y="51562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2082800" y="5664200"/>
            <a:ext cx="94996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正文页-59_15">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3403600"/>
            <a:ext cx="10972800" cy="2844800"/>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152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032000"/>
            <a:ext cx="309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470400" y="152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228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22800" y="2032000"/>
            <a:ext cx="309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8331200" y="152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84836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8483600" y="2032000"/>
            <a:ext cx="309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2_正文页-10009_14">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3454400" cy="3251200"/>
          </a:xfrm>
          <a:custGeom>
            <a:avLst/>
            <a:gdLst>
              <a:gd name="connisteX0" fmla="*/ 0 w 3454400"/>
              <a:gd name="connsiteY0" fmla="*/ 203200 h 3251200"/>
              <a:gd name="connisteX1" fmla="*/ 203200 w 3454400"/>
              <a:gd name="connsiteY1" fmla="*/ 0 h 3251200"/>
              <a:gd name="connisteX2" fmla="*/ 3251200 w 3454400"/>
              <a:gd name="connsiteY2" fmla="*/ 0 h 3251200"/>
              <a:gd name="connisteX3" fmla="*/ 3454400 w 3454400"/>
              <a:gd name="connsiteY3" fmla="*/ 203200 h 3251200"/>
              <a:gd name="connisteX4" fmla="*/ 3454400 w 3454400"/>
              <a:gd name="connsiteY4" fmla="*/ 3048000 h 3251200"/>
              <a:gd name="connisteX5" fmla="*/ 3251200 w 3454400"/>
              <a:gd name="connsiteY5" fmla="*/ 3251200 h 3251200"/>
              <a:gd name="connisteX6" fmla="*/ 203200 w 3454400"/>
              <a:gd name="connsiteY6" fmla="*/ 3251200 h 3251200"/>
              <a:gd name="connisteX7" fmla="*/ 0 w 3454400"/>
              <a:gd name="connsiteY7" fmla="*/ 3048000 h 3251200"/>
              <a:gd name="connisteX8" fmla="*/ 0 w 34544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251200">
                <a:moveTo>
                  <a:pt x="0" y="203200"/>
                </a:moveTo>
                <a:cubicBezTo>
                  <a:pt x="0" y="90976"/>
                  <a:pt x="90976" y="0"/>
                  <a:pt x="203200" y="0"/>
                </a:cubicBezTo>
                <a:lnTo>
                  <a:pt x="3251200" y="0"/>
                </a:lnTo>
                <a:cubicBezTo>
                  <a:pt x="3363424" y="0"/>
                  <a:pt x="3454400" y="90976"/>
                  <a:pt x="3454400" y="203200"/>
                </a:cubicBezTo>
                <a:lnTo>
                  <a:pt x="3454400" y="3048000"/>
                </a:lnTo>
                <a:cubicBezTo>
                  <a:pt x="3454400" y="3160224"/>
                  <a:pt x="3363424" y="3251200"/>
                  <a:pt x="3251200" y="3251200"/>
                </a:cubicBezTo>
                <a:lnTo>
                  <a:pt x="203200" y="3251200"/>
                </a:lnTo>
                <a:cubicBezTo>
                  <a:pt x="90976" y="3251200"/>
                  <a:pt x="0" y="3160224"/>
                  <a:pt x="0" y="3048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50800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6388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3" hasCustomPrompt="1"/>
            <p:custDataLst>
              <p:tags r:id="rId9"/>
            </p:custDataLst>
          </p:nvPr>
        </p:nvSpPr>
        <p:spPr>
          <a:xfrm>
            <a:off x="4368800" y="1524000"/>
            <a:ext cx="3454400" cy="3251200"/>
          </a:xfrm>
          <a:custGeom>
            <a:avLst/>
            <a:gdLst>
              <a:gd name="connisteX0" fmla="*/ 0 w 3454400"/>
              <a:gd name="connsiteY0" fmla="*/ 203200 h 3251200"/>
              <a:gd name="connisteX1" fmla="*/ 203200 w 3454400"/>
              <a:gd name="connsiteY1" fmla="*/ 0 h 3251200"/>
              <a:gd name="connisteX2" fmla="*/ 3251200 w 3454400"/>
              <a:gd name="connsiteY2" fmla="*/ 0 h 3251200"/>
              <a:gd name="connisteX3" fmla="*/ 3454400 w 3454400"/>
              <a:gd name="connsiteY3" fmla="*/ 203200 h 3251200"/>
              <a:gd name="connisteX4" fmla="*/ 3454400 w 3454400"/>
              <a:gd name="connsiteY4" fmla="*/ 3048000 h 3251200"/>
              <a:gd name="connisteX5" fmla="*/ 3251200 w 3454400"/>
              <a:gd name="connsiteY5" fmla="*/ 3251200 h 3251200"/>
              <a:gd name="connisteX6" fmla="*/ 203200 w 3454400"/>
              <a:gd name="connsiteY6" fmla="*/ 3251200 h 3251200"/>
              <a:gd name="connisteX7" fmla="*/ 0 w 3454400"/>
              <a:gd name="connsiteY7" fmla="*/ 3048000 h 3251200"/>
              <a:gd name="connisteX8" fmla="*/ 0 w 34544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251200">
                <a:moveTo>
                  <a:pt x="0" y="203200"/>
                </a:moveTo>
                <a:cubicBezTo>
                  <a:pt x="0" y="90976"/>
                  <a:pt x="90976" y="0"/>
                  <a:pt x="203200" y="0"/>
                </a:cubicBezTo>
                <a:lnTo>
                  <a:pt x="3251200" y="0"/>
                </a:lnTo>
                <a:cubicBezTo>
                  <a:pt x="3363424" y="0"/>
                  <a:pt x="3454400" y="90976"/>
                  <a:pt x="3454400" y="203200"/>
                </a:cubicBezTo>
                <a:lnTo>
                  <a:pt x="3454400" y="3048000"/>
                </a:lnTo>
                <a:cubicBezTo>
                  <a:pt x="3454400" y="3160224"/>
                  <a:pt x="3363424" y="3251200"/>
                  <a:pt x="3251200" y="3251200"/>
                </a:cubicBezTo>
                <a:lnTo>
                  <a:pt x="203200" y="3251200"/>
                </a:lnTo>
                <a:cubicBezTo>
                  <a:pt x="90976" y="3251200"/>
                  <a:pt x="0" y="3160224"/>
                  <a:pt x="0" y="3048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4368800" y="50800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4368800" y="56388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内容占位符 17"/>
          <p:cNvSpPr>
            <a:spLocks noGrp="1"/>
          </p:cNvSpPr>
          <p:nvPr>
            <p:ph idx="16394" hasCustomPrompt="1"/>
            <p:custDataLst>
              <p:tags r:id="rId12"/>
            </p:custDataLst>
          </p:nvPr>
        </p:nvSpPr>
        <p:spPr>
          <a:xfrm>
            <a:off x="8128000" y="1524000"/>
            <a:ext cx="3454400" cy="3251200"/>
          </a:xfrm>
          <a:custGeom>
            <a:avLst/>
            <a:gdLst>
              <a:gd name="connisteX0" fmla="*/ 0 w 3454400"/>
              <a:gd name="connsiteY0" fmla="*/ 203200 h 3251200"/>
              <a:gd name="connisteX1" fmla="*/ 203200 w 3454400"/>
              <a:gd name="connsiteY1" fmla="*/ 0 h 3251200"/>
              <a:gd name="connisteX2" fmla="*/ 3251200 w 3454400"/>
              <a:gd name="connsiteY2" fmla="*/ 0 h 3251200"/>
              <a:gd name="connisteX3" fmla="*/ 3454400 w 3454400"/>
              <a:gd name="connsiteY3" fmla="*/ 203200 h 3251200"/>
              <a:gd name="connisteX4" fmla="*/ 3454400 w 3454400"/>
              <a:gd name="connsiteY4" fmla="*/ 3048000 h 3251200"/>
              <a:gd name="connisteX5" fmla="*/ 3251200 w 3454400"/>
              <a:gd name="connsiteY5" fmla="*/ 3251200 h 3251200"/>
              <a:gd name="connisteX6" fmla="*/ 203200 w 3454400"/>
              <a:gd name="connsiteY6" fmla="*/ 3251200 h 3251200"/>
              <a:gd name="connisteX7" fmla="*/ 0 w 3454400"/>
              <a:gd name="connsiteY7" fmla="*/ 3048000 h 3251200"/>
              <a:gd name="connisteX8" fmla="*/ 0 w 34544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251200">
                <a:moveTo>
                  <a:pt x="0" y="203200"/>
                </a:moveTo>
                <a:cubicBezTo>
                  <a:pt x="0" y="90976"/>
                  <a:pt x="90976" y="0"/>
                  <a:pt x="203200" y="0"/>
                </a:cubicBezTo>
                <a:lnTo>
                  <a:pt x="3251200" y="0"/>
                </a:lnTo>
                <a:cubicBezTo>
                  <a:pt x="3363424" y="0"/>
                  <a:pt x="3454400" y="90976"/>
                  <a:pt x="3454400" y="203200"/>
                </a:cubicBezTo>
                <a:lnTo>
                  <a:pt x="3454400" y="3048000"/>
                </a:lnTo>
                <a:cubicBezTo>
                  <a:pt x="3454400" y="3160224"/>
                  <a:pt x="3363424" y="3251200"/>
                  <a:pt x="3251200" y="3251200"/>
                </a:cubicBezTo>
                <a:lnTo>
                  <a:pt x="203200" y="3251200"/>
                </a:lnTo>
                <a:cubicBezTo>
                  <a:pt x="90976" y="3251200"/>
                  <a:pt x="0" y="3160224"/>
                  <a:pt x="0" y="3048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3"/>
            </p:custDataLst>
          </p:nvPr>
        </p:nvSpPr>
        <p:spPr>
          <a:xfrm>
            <a:off x="8128000" y="50800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8128000" y="56388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1_正文页-上标下内-装饰无-颜色错位-并列-2_19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3149600" y="1524000"/>
            <a:ext cx="8432800" cy="1473200"/>
          </a:xfrm>
          <a:custGeom>
            <a:avLst/>
            <a:gdLst>
              <a:gd name="connisteX0" fmla="*/ 0 w 8432800"/>
              <a:gd name="connsiteY0" fmla="*/ 0 h 1473200"/>
              <a:gd name="connisteX1" fmla="*/ 8229600 w 8432800"/>
              <a:gd name="connsiteY1" fmla="*/ 0 h 1473200"/>
              <a:gd name="connisteX2" fmla="*/ 8432800 w 8432800"/>
              <a:gd name="connsiteY2" fmla="*/ 203200 h 1473200"/>
              <a:gd name="connisteX3" fmla="*/ 8432800 w 8432800"/>
              <a:gd name="connsiteY3" fmla="*/ 1270000 h 1473200"/>
              <a:gd name="connisteX4" fmla="*/ 8229600 w 8432800"/>
              <a:gd name="connsiteY4" fmla="*/ 1473200 h 1473200"/>
              <a:gd name="connisteX5" fmla="*/ 0 w 8432800"/>
              <a:gd name="connsiteY5" fmla="*/ 1473200 h 1473200"/>
              <a:gd name="connisteX6" fmla="*/ 0 w 8432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0"/>
                </a:moveTo>
                <a:lnTo>
                  <a:pt x="8229600" y="0"/>
                </a:lnTo>
                <a:cubicBezTo>
                  <a:pt x="8341824" y="0"/>
                  <a:pt x="8432800" y="90976"/>
                  <a:pt x="8432800" y="203200"/>
                </a:cubicBezTo>
                <a:lnTo>
                  <a:pt x="8432800" y="1270000"/>
                </a:lnTo>
                <a:cubicBezTo>
                  <a:pt x="8432800" y="1382224"/>
                  <a:pt x="8341824" y="1473200"/>
                  <a:pt x="8229600" y="1473200"/>
                </a:cubicBezTo>
                <a:lnTo>
                  <a:pt x="0" y="147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3454400" y="18288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3454400" y="23876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3149600" y="3149600"/>
            <a:ext cx="8432800" cy="1473200"/>
          </a:xfrm>
          <a:custGeom>
            <a:avLst/>
            <a:gdLst>
              <a:gd name="connisteX0" fmla="*/ 0 w 8432800"/>
              <a:gd name="connsiteY0" fmla="*/ 0 h 1473200"/>
              <a:gd name="connisteX1" fmla="*/ 8229600 w 8432800"/>
              <a:gd name="connsiteY1" fmla="*/ 0 h 1473200"/>
              <a:gd name="connisteX2" fmla="*/ 8432800 w 8432800"/>
              <a:gd name="connsiteY2" fmla="*/ 203200 h 1473200"/>
              <a:gd name="connisteX3" fmla="*/ 8432800 w 8432800"/>
              <a:gd name="connsiteY3" fmla="*/ 1270000 h 1473200"/>
              <a:gd name="connisteX4" fmla="*/ 8229600 w 8432800"/>
              <a:gd name="connsiteY4" fmla="*/ 1473200 h 1473200"/>
              <a:gd name="connisteX5" fmla="*/ 0 w 8432800"/>
              <a:gd name="connsiteY5" fmla="*/ 1473200 h 1473200"/>
              <a:gd name="connisteX6" fmla="*/ 0 w 8432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0"/>
                </a:moveTo>
                <a:lnTo>
                  <a:pt x="8229600" y="0"/>
                </a:lnTo>
                <a:cubicBezTo>
                  <a:pt x="8341824" y="0"/>
                  <a:pt x="8432800" y="90976"/>
                  <a:pt x="8432800" y="203200"/>
                </a:cubicBezTo>
                <a:lnTo>
                  <a:pt x="8432800" y="1270000"/>
                </a:lnTo>
                <a:cubicBezTo>
                  <a:pt x="8432800" y="1382224"/>
                  <a:pt x="8341824" y="1473200"/>
                  <a:pt x="8229600" y="1473200"/>
                </a:cubicBezTo>
                <a:lnTo>
                  <a:pt x="0" y="14732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609600" y="31496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3454400" y="34544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3454400" y="40132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3149600" y="4775200"/>
            <a:ext cx="8432800" cy="1473200"/>
          </a:xfrm>
          <a:custGeom>
            <a:avLst/>
            <a:gdLst>
              <a:gd name="connisteX0" fmla="*/ 0 w 8432800"/>
              <a:gd name="connsiteY0" fmla="*/ 0 h 1473200"/>
              <a:gd name="connisteX1" fmla="*/ 8229600 w 8432800"/>
              <a:gd name="connsiteY1" fmla="*/ 0 h 1473200"/>
              <a:gd name="connisteX2" fmla="*/ 8432800 w 8432800"/>
              <a:gd name="connsiteY2" fmla="*/ 203200 h 1473200"/>
              <a:gd name="connisteX3" fmla="*/ 8432800 w 8432800"/>
              <a:gd name="connsiteY3" fmla="*/ 1270000 h 1473200"/>
              <a:gd name="connisteX4" fmla="*/ 8229600 w 8432800"/>
              <a:gd name="connsiteY4" fmla="*/ 1473200 h 1473200"/>
              <a:gd name="connisteX5" fmla="*/ 0 w 8432800"/>
              <a:gd name="connsiteY5" fmla="*/ 1473200 h 1473200"/>
              <a:gd name="connisteX6" fmla="*/ 0 w 8432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0"/>
                </a:moveTo>
                <a:lnTo>
                  <a:pt x="8229600" y="0"/>
                </a:lnTo>
                <a:cubicBezTo>
                  <a:pt x="8341824" y="0"/>
                  <a:pt x="8432800" y="90976"/>
                  <a:pt x="8432800" y="203200"/>
                </a:cubicBezTo>
                <a:lnTo>
                  <a:pt x="8432800" y="1270000"/>
                </a:lnTo>
                <a:cubicBezTo>
                  <a:pt x="8432800" y="1382224"/>
                  <a:pt x="8341824" y="1473200"/>
                  <a:pt x="8229600" y="1473200"/>
                </a:cubicBezTo>
                <a:lnTo>
                  <a:pt x="0" y="147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609600" y="47752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3454400" y="50800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3454400" y="56388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3_正文页-上标下内-装饰右-方向错位-并列-26_19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4165600" y="1524000"/>
            <a:ext cx="7416800" cy="1473200"/>
          </a:xfrm>
          <a:custGeom>
            <a:avLst/>
            <a:gdLst>
              <a:gd name="connisteX0" fmla="*/ 0 w 7416800"/>
              <a:gd name="connsiteY0" fmla="*/ 0 h 1473200"/>
              <a:gd name="connisteX1" fmla="*/ 7213600 w 7416800"/>
              <a:gd name="connsiteY1" fmla="*/ 0 h 1473200"/>
              <a:gd name="connisteX2" fmla="*/ 7416800 w 7416800"/>
              <a:gd name="connsiteY2" fmla="*/ 203200 h 1473200"/>
              <a:gd name="connisteX3" fmla="*/ 7416800 w 7416800"/>
              <a:gd name="connsiteY3" fmla="*/ 1270000 h 1473200"/>
              <a:gd name="connisteX4" fmla="*/ 7213600 w 7416800"/>
              <a:gd name="connsiteY4" fmla="*/ 1473200 h 1473200"/>
              <a:gd name="connisteX5" fmla="*/ 0 w 7416800"/>
              <a:gd name="connsiteY5" fmla="*/ 1473200 h 1473200"/>
              <a:gd name="connisteX6" fmla="*/ 0 w 7416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0"/>
                </a:moveTo>
                <a:lnTo>
                  <a:pt x="7213600" y="0"/>
                </a:lnTo>
                <a:cubicBezTo>
                  <a:pt x="7325824" y="0"/>
                  <a:pt x="7416800" y="90976"/>
                  <a:pt x="7416800" y="203200"/>
                </a:cubicBezTo>
                <a:lnTo>
                  <a:pt x="7416800" y="1270000"/>
                </a:lnTo>
                <a:cubicBezTo>
                  <a:pt x="7416800" y="1382224"/>
                  <a:pt x="7325824" y="1473200"/>
                  <a:pt x="7213600" y="1473200"/>
                </a:cubicBezTo>
                <a:lnTo>
                  <a:pt x="0" y="14732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556000" cy="1473200"/>
          </a:xfrm>
          <a:custGeom>
            <a:avLst/>
            <a:gdLst>
              <a:gd name="connisteX0" fmla="*/ 0 w 3556000"/>
              <a:gd name="connsiteY0" fmla="*/ 203200 h 1473200"/>
              <a:gd name="connisteX1" fmla="*/ 203200 w 3556000"/>
              <a:gd name="connsiteY1" fmla="*/ 0 h 1473200"/>
              <a:gd name="connisteX2" fmla="*/ 3556000 w 3556000"/>
              <a:gd name="connsiteY2" fmla="*/ 0 h 1473200"/>
              <a:gd name="connisteX3" fmla="*/ 3556000 w 3556000"/>
              <a:gd name="connsiteY3" fmla="*/ 1473200 h 1473200"/>
              <a:gd name="connisteX4" fmla="*/ 203200 w 3556000"/>
              <a:gd name="connsiteY4" fmla="*/ 1473200 h 1473200"/>
              <a:gd name="connisteX5" fmla="*/ 0 w 3556000"/>
              <a:gd name="connsiteY5" fmla="*/ 1270000 h 1473200"/>
              <a:gd name="connisteX6" fmla="*/ 0 w 3556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203200"/>
                </a:moveTo>
                <a:cubicBezTo>
                  <a:pt x="0" y="90976"/>
                  <a:pt x="90976" y="0"/>
                  <a:pt x="203200" y="0"/>
                </a:cubicBezTo>
                <a:lnTo>
                  <a:pt x="3556000" y="0"/>
                </a:lnTo>
                <a:lnTo>
                  <a:pt x="3556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4470400" y="18288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470400" y="23876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149600"/>
            <a:ext cx="7416800" cy="1473200"/>
          </a:xfrm>
          <a:custGeom>
            <a:avLst/>
            <a:gdLst>
              <a:gd name="connisteX0" fmla="*/ 0 w 7416800"/>
              <a:gd name="connsiteY0" fmla="*/ 203200 h 1473200"/>
              <a:gd name="connisteX1" fmla="*/ 203200 w 7416800"/>
              <a:gd name="connsiteY1" fmla="*/ 0 h 1473200"/>
              <a:gd name="connisteX2" fmla="*/ 7416800 w 7416800"/>
              <a:gd name="connsiteY2" fmla="*/ 0 h 1473200"/>
              <a:gd name="connisteX3" fmla="*/ 7416800 w 7416800"/>
              <a:gd name="connsiteY3" fmla="*/ 1473200 h 1473200"/>
              <a:gd name="connisteX4" fmla="*/ 203200 w 7416800"/>
              <a:gd name="connsiteY4" fmla="*/ 1473200 h 1473200"/>
              <a:gd name="connisteX5" fmla="*/ 0 w 7416800"/>
              <a:gd name="connsiteY5" fmla="*/ 1270000 h 1473200"/>
              <a:gd name="connisteX6" fmla="*/ 0 w 74168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203200"/>
                </a:moveTo>
                <a:cubicBezTo>
                  <a:pt x="0" y="90976"/>
                  <a:pt x="90976" y="0"/>
                  <a:pt x="203200" y="0"/>
                </a:cubicBezTo>
                <a:lnTo>
                  <a:pt x="7416800" y="0"/>
                </a:lnTo>
                <a:lnTo>
                  <a:pt x="7416800" y="1473200"/>
                </a:ln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8026400" y="3149600"/>
            <a:ext cx="3556000" cy="1473200"/>
          </a:xfrm>
          <a:custGeom>
            <a:avLst/>
            <a:gdLst>
              <a:gd name="connisteX0" fmla="*/ 0 w 3556000"/>
              <a:gd name="connsiteY0" fmla="*/ 0 h 1473200"/>
              <a:gd name="connisteX1" fmla="*/ 3352800 w 3556000"/>
              <a:gd name="connsiteY1" fmla="*/ 0 h 1473200"/>
              <a:gd name="connisteX2" fmla="*/ 3556000 w 3556000"/>
              <a:gd name="connsiteY2" fmla="*/ 203200 h 1473200"/>
              <a:gd name="connisteX3" fmla="*/ 3556000 w 3556000"/>
              <a:gd name="connsiteY3" fmla="*/ 1270000 h 1473200"/>
              <a:gd name="connisteX4" fmla="*/ 3352800 w 3556000"/>
              <a:gd name="connsiteY4" fmla="*/ 1473200 h 1473200"/>
              <a:gd name="connisteX5" fmla="*/ 0 w 3556000"/>
              <a:gd name="connsiteY5" fmla="*/ 1473200 h 1473200"/>
              <a:gd name="connisteX6" fmla="*/ 0 w 35560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0"/>
                </a:moveTo>
                <a:lnTo>
                  <a:pt x="3352800" y="0"/>
                </a:lnTo>
                <a:cubicBezTo>
                  <a:pt x="3465024" y="0"/>
                  <a:pt x="3556000" y="90976"/>
                  <a:pt x="3556000" y="203200"/>
                </a:cubicBezTo>
                <a:lnTo>
                  <a:pt x="3556000" y="1270000"/>
                </a:lnTo>
                <a:cubicBezTo>
                  <a:pt x="3556000" y="1382224"/>
                  <a:pt x="3465024" y="1473200"/>
                  <a:pt x="3352800" y="1473200"/>
                </a:cubicBezTo>
                <a:lnTo>
                  <a:pt x="0" y="14732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914400" y="34544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914400" y="40132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4165600" y="4775200"/>
            <a:ext cx="7416800" cy="1473200"/>
          </a:xfrm>
          <a:custGeom>
            <a:avLst/>
            <a:gdLst>
              <a:gd name="connisteX0" fmla="*/ 0 w 7416800"/>
              <a:gd name="connsiteY0" fmla="*/ 0 h 1473200"/>
              <a:gd name="connisteX1" fmla="*/ 7213600 w 7416800"/>
              <a:gd name="connsiteY1" fmla="*/ 0 h 1473200"/>
              <a:gd name="connisteX2" fmla="*/ 7416800 w 7416800"/>
              <a:gd name="connsiteY2" fmla="*/ 203200 h 1473200"/>
              <a:gd name="connisteX3" fmla="*/ 7416800 w 7416800"/>
              <a:gd name="connsiteY3" fmla="*/ 1270000 h 1473200"/>
              <a:gd name="connisteX4" fmla="*/ 7213600 w 7416800"/>
              <a:gd name="connsiteY4" fmla="*/ 1473200 h 1473200"/>
              <a:gd name="connisteX5" fmla="*/ 0 w 7416800"/>
              <a:gd name="connsiteY5" fmla="*/ 1473200 h 1473200"/>
              <a:gd name="connisteX6" fmla="*/ 0 w 7416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0"/>
                </a:moveTo>
                <a:lnTo>
                  <a:pt x="7213600" y="0"/>
                </a:lnTo>
                <a:cubicBezTo>
                  <a:pt x="7325824" y="0"/>
                  <a:pt x="7416800" y="90976"/>
                  <a:pt x="7416800" y="203200"/>
                </a:cubicBezTo>
                <a:lnTo>
                  <a:pt x="7416800" y="1270000"/>
                </a:lnTo>
                <a:cubicBezTo>
                  <a:pt x="7416800" y="1382224"/>
                  <a:pt x="7325824" y="1473200"/>
                  <a:pt x="7213600" y="1473200"/>
                </a:cubicBezTo>
                <a:lnTo>
                  <a:pt x="0" y="14732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609600" y="4775200"/>
            <a:ext cx="3556000" cy="1473200"/>
          </a:xfrm>
          <a:custGeom>
            <a:avLst/>
            <a:gdLst>
              <a:gd name="connisteX0" fmla="*/ 0 w 3556000"/>
              <a:gd name="connsiteY0" fmla="*/ 203200 h 1473200"/>
              <a:gd name="connisteX1" fmla="*/ 203200 w 3556000"/>
              <a:gd name="connsiteY1" fmla="*/ 0 h 1473200"/>
              <a:gd name="connisteX2" fmla="*/ 3556000 w 3556000"/>
              <a:gd name="connsiteY2" fmla="*/ 0 h 1473200"/>
              <a:gd name="connisteX3" fmla="*/ 3556000 w 3556000"/>
              <a:gd name="connsiteY3" fmla="*/ 1473200 h 1473200"/>
              <a:gd name="connisteX4" fmla="*/ 203200 w 3556000"/>
              <a:gd name="connsiteY4" fmla="*/ 1473200 h 1473200"/>
              <a:gd name="connisteX5" fmla="*/ 0 w 3556000"/>
              <a:gd name="connsiteY5" fmla="*/ 1270000 h 1473200"/>
              <a:gd name="connisteX6" fmla="*/ 0 w 3556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203200"/>
                </a:moveTo>
                <a:cubicBezTo>
                  <a:pt x="0" y="90976"/>
                  <a:pt x="90976" y="0"/>
                  <a:pt x="203200" y="0"/>
                </a:cubicBezTo>
                <a:lnTo>
                  <a:pt x="3556000" y="0"/>
                </a:lnTo>
                <a:lnTo>
                  <a:pt x="3556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4470400" y="50800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4470400" y="56388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2_正文页-30_27">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705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705600" y="2286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6858000" y="2286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6858000" y="279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705600" y="3708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858000" y="37084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6858000" y="42164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6705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6858000" y="51308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6858000" y="56388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上标下内-装饰右叠-默认位置-并列-31_13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15240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914400" y="1803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082800" y="1854200"/>
            <a:ext cx="91948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082800" y="2362200"/>
            <a:ext cx="9194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1496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914400" y="34290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2082800" y="3479800"/>
            <a:ext cx="91948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2082800" y="3987800"/>
            <a:ext cx="9194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609600" y="47752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914400" y="50546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2082800" y="5105400"/>
            <a:ext cx="91948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2082800" y="5613400"/>
            <a:ext cx="9194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1_正文页-61_40">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8001000" y="1524000"/>
            <a:ext cx="3581400" cy="4724400"/>
          </a:xfrm>
          <a:custGeom>
            <a:avLst/>
            <a:gdLst>
              <a:gd name="connisteX0" fmla="*/ 0 w 3581400"/>
              <a:gd name="connsiteY0" fmla="*/ 0 h 4724400"/>
              <a:gd name="connisteX1" fmla="*/ 3378200 w 3581400"/>
              <a:gd name="connsiteY1" fmla="*/ 0 h 4724400"/>
              <a:gd name="connisteX2" fmla="*/ 3581400 w 3581400"/>
              <a:gd name="connsiteY2" fmla="*/ 203200 h 4724400"/>
              <a:gd name="connisteX3" fmla="*/ 3581400 w 3581400"/>
              <a:gd name="connsiteY3" fmla="*/ 4521200 h 4724400"/>
              <a:gd name="connisteX4" fmla="*/ 3378200 w 3581400"/>
              <a:gd name="connsiteY4" fmla="*/ 4724400 h 4724400"/>
              <a:gd name="connisteX5" fmla="*/ 0 w 3581400"/>
              <a:gd name="connsiteY5" fmla="*/ 4724400 h 4724400"/>
              <a:gd name="connisteX6" fmla="*/ 0 w 3581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81400" h="4724400">
                <a:moveTo>
                  <a:pt x="0" y="0"/>
                </a:moveTo>
                <a:lnTo>
                  <a:pt x="3378200" y="0"/>
                </a:lnTo>
                <a:cubicBezTo>
                  <a:pt x="3490424" y="0"/>
                  <a:pt x="3581400" y="90976"/>
                  <a:pt x="3581400" y="203200"/>
                </a:cubicBezTo>
                <a:lnTo>
                  <a:pt x="3581400" y="4521200"/>
                </a:lnTo>
                <a:cubicBezTo>
                  <a:pt x="3581400" y="4633424"/>
                  <a:pt x="3490424" y="4724400"/>
                  <a:pt x="33782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1524000"/>
            <a:ext cx="7391400" cy="4724400"/>
          </a:xfrm>
          <a:custGeom>
            <a:avLst/>
            <a:gdLst>
              <a:gd name="connisteX0" fmla="*/ 0 w 7391400"/>
              <a:gd name="connsiteY0" fmla="*/ 203200 h 4724400"/>
              <a:gd name="connisteX1" fmla="*/ 203200 w 7391400"/>
              <a:gd name="connsiteY1" fmla="*/ 0 h 4724400"/>
              <a:gd name="connisteX2" fmla="*/ 7391400 w 7391400"/>
              <a:gd name="connsiteY2" fmla="*/ 0 h 4724400"/>
              <a:gd name="connisteX3" fmla="*/ 7391400 w 7391400"/>
              <a:gd name="connsiteY3" fmla="*/ 4724400 h 4724400"/>
              <a:gd name="connisteX4" fmla="*/ 203200 w 7391400"/>
              <a:gd name="connsiteY4" fmla="*/ 4724400 h 4724400"/>
              <a:gd name="connisteX5" fmla="*/ 0 w 7391400"/>
              <a:gd name="connsiteY5" fmla="*/ 4521200 h 4724400"/>
              <a:gd name="connisteX6" fmla="*/ 0 w 7391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391400" h="4724400">
                <a:moveTo>
                  <a:pt x="0" y="203200"/>
                </a:moveTo>
                <a:cubicBezTo>
                  <a:pt x="0" y="90976"/>
                  <a:pt x="90976" y="0"/>
                  <a:pt x="203200" y="0"/>
                </a:cubicBezTo>
                <a:lnTo>
                  <a:pt x="7391400" y="0"/>
                </a:lnTo>
                <a:lnTo>
                  <a:pt x="73914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184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1066800" y="27432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4533900" y="2184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7" name="文本占位符 16"/>
          <p:cNvSpPr>
            <a:spLocks noGrp="1"/>
          </p:cNvSpPr>
          <p:nvPr>
            <p:ph type="body" idx="16389" hasCustomPrompt="1"/>
            <p:custDataLst>
              <p:tags r:id="rId11"/>
            </p:custDataLst>
          </p:nvPr>
        </p:nvSpPr>
        <p:spPr>
          <a:xfrm>
            <a:off x="4533900" y="27432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0" hasCustomPrompt="1"/>
            <p:custDataLst>
              <p:tags r:id="rId12"/>
            </p:custDataLst>
          </p:nvPr>
        </p:nvSpPr>
        <p:spPr>
          <a:xfrm>
            <a:off x="1066800" y="41148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9" name="文本占位符 18"/>
          <p:cNvSpPr>
            <a:spLocks noGrp="1"/>
          </p:cNvSpPr>
          <p:nvPr>
            <p:ph type="body" idx="16391" hasCustomPrompt="1"/>
            <p:custDataLst>
              <p:tags r:id="rId13"/>
            </p:custDataLst>
          </p:nvPr>
        </p:nvSpPr>
        <p:spPr>
          <a:xfrm>
            <a:off x="1066800" y="4673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0" name="文本占位符 19"/>
          <p:cNvSpPr>
            <a:spLocks noGrp="1"/>
          </p:cNvSpPr>
          <p:nvPr>
            <p:ph type="body" idx="16392" hasCustomPrompt="1"/>
            <p:custDataLst>
              <p:tags r:id="rId14"/>
            </p:custDataLst>
          </p:nvPr>
        </p:nvSpPr>
        <p:spPr>
          <a:xfrm>
            <a:off x="4533900" y="41148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1" name="文本占位符 20"/>
          <p:cNvSpPr>
            <a:spLocks noGrp="1"/>
          </p:cNvSpPr>
          <p:nvPr>
            <p:ph type="body" idx="16393" hasCustomPrompt="1"/>
            <p:custDataLst>
              <p:tags r:id="rId15"/>
            </p:custDataLst>
          </p:nvPr>
        </p:nvSpPr>
        <p:spPr>
          <a:xfrm>
            <a:off x="4533900" y="4673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正文页-53_9">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9144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43688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6736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89" hasCustomPrompt="1"/>
            <p:custDataLst>
              <p:tags r:id="rId13"/>
            </p:custDataLst>
          </p:nvPr>
        </p:nvSpPr>
        <p:spPr>
          <a:xfrm>
            <a:off x="46736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81280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4328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1" hasCustomPrompt="1"/>
            <p:custDataLst>
              <p:tags r:id="rId17"/>
            </p:custDataLst>
          </p:nvPr>
        </p:nvSpPr>
        <p:spPr>
          <a:xfrm>
            <a:off x="84328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正文页-上标下内-装饰无-默认位置-并列-3_32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26416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4" hasCustomPrompt="1"/>
            <p:custDataLst>
              <p:tags r:id="rId7"/>
            </p:custDataLst>
          </p:nvPr>
        </p:nvSpPr>
        <p:spPr>
          <a:xfrm>
            <a:off x="822960" y="28549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778000" y="25400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778000" y="3048000"/>
            <a:ext cx="4089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7" hasCustomPrompt="1"/>
            <p:custDataLst>
              <p:tags r:id="rId10"/>
            </p:custDataLst>
          </p:nvPr>
        </p:nvSpPr>
        <p:spPr>
          <a:xfrm>
            <a:off x="6324600" y="26416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6" hasCustomPrompt="1"/>
            <p:custDataLst>
              <p:tags r:id="rId11"/>
            </p:custDataLst>
          </p:nvPr>
        </p:nvSpPr>
        <p:spPr>
          <a:xfrm>
            <a:off x="6537960" y="28549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7493000" y="25400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7493000" y="3048000"/>
            <a:ext cx="4089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9" hasCustomPrompt="1"/>
            <p:custDataLst>
              <p:tags r:id="rId14"/>
            </p:custDataLst>
          </p:nvPr>
        </p:nvSpPr>
        <p:spPr>
          <a:xfrm>
            <a:off x="609600" y="4216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8" hasCustomPrompt="1"/>
            <p:custDataLst>
              <p:tags r:id="rId15"/>
            </p:custDataLst>
          </p:nvPr>
        </p:nvSpPr>
        <p:spPr>
          <a:xfrm>
            <a:off x="822960" y="44297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1778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1778000" y="4622800"/>
            <a:ext cx="4089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1" hasCustomPrompt="1"/>
            <p:custDataLst>
              <p:tags r:id="rId18"/>
            </p:custDataLst>
          </p:nvPr>
        </p:nvSpPr>
        <p:spPr>
          <a:xfrm>
            <a:off x="6324600" y="4216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0" hasCustomPrompt="1"/>
            <p:custDataLst>
              <p:tags r:id="rId19"/>
            </p:custDataLst>
          </p:nvPr>
        </p:nvSpPr>
        <p:spPr>
          <a:xfrm>
            <a:off x="6537960" y="44297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7493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7493000" y="4622800"/>
            <a:ext cx="4089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正文页-6_82">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7543800" y="609600"/>
            <a:ext cx="4038600" cy="5638800"/>
          </a:xfrm>
          <a:custGeom>
            <a:avLst/>
            <a:gdLst>
              <a:gd name="connisteX0" fmla="*/ 0 w 4038600"/>
              <a:gd name="connsiteY0" fmla="*/ 0 h 5638800"/>
              <a:gd name="connisteX1" fmla="*/ 4038600 w 4038600"/>
              <a:gd name="connsiteY1" fmla="*/ 0 h 5638800"/>
              <a:gd name="connisteX2" fmla="*/ 4038600 w 4038600"/>
              <a:gd name="connsiteY2" fmla="*/ 5638800 h 5638800"/>
              <a:gd name="connisteX3" fmla="*/ 0 w 4038600"/>
              <a:gd name="connsiteY3" fmla="*/ 5638800 h 5638800"/>
              <a:gd name="connisteX4" fmla="*/ 0 w 4038600"/>
              <a:gd name="connsiteY4" fmla="*/ 0 h 5638800"/>
            </a:gdLst>
            <a:ahLst/>
            <a:cxnLst>
              <a:cxn ang="0">
                <a:pos x="connisteX0" y="connsiteY0"/>
              </a:cxn>
              <a:cxn ang="0">
                <a:pos x="connisteX1" y="connsiteY1"/>
              </a:cxn>
              <a:cxn ang="0">
                <a:pos x="connisteX2" y="connsiteY2"/>
              </a:cxn>
              <a:cxn ang="0">
                <a:pos x="connisteX3" y="connsiteY3"/>
              </a:cxn>
              <a:cxn ang="0">
                <a:pos x="connisteX4" y="connsiteY4"/>
              </a:cxn>
            </a:cxnLst>
            <a:pathLst>
              <a:path w="4038600" h="5638800">
                <a:moveTo>
                  <a:pt x="0" y="0"/>
                </a:moveTo>
                <a:lnTo>
                  <a:pt x="4038600" y="0"/>
                </a:lnTo>
                <a:lnTo>
                  <a:pt x="4038600" y="5638800"/>
                </a:ln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1676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6764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1844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403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62000" y="3403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762000" y="39116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762000" y="51308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762000" y="56388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_正文页-57_15">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9144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43688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6736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9" name="文本占位符 18"/>
          <p:cNvSpPr>
            <a:spLocks noGrp="1"/>
          </p:cNvSpPr>
          <p:nvPr>
            <p:ph type="body" idx="16389" hasCustomPrompt="1"/>
            <p:custDataLst>
              <p:tags r:id="rId13"/>
            </p:custDataLst>
          </p:nvPr>
        </p:nvSpPr>
        <p:spPr>
          <a:xfrm>
            <a:off x="46736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81280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4328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3" name="文本占位符 22"/>
          <p:cNvSpPr>
            <a:spLocks noGrp="1"/>
          </p:cNvSpPr>
          <p:nvPr>
            <p:ph type="body" idx="16391" hasCustomPrompt="1"/>
            <p:custDataLst>
              <p:tags r:id="rId17"/>
            </p:custDataLst>
          </p:nvPr>
        </p:nvSpPr>
        <p:spPr>
          <a:xfrm>
            <a:off x="84328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4_正文页-上标下内-装饰右-方向错位-并列-26_19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4165600" y="1524000"/>
            <a:ext cx="7416800" cy="1473200"/>
          </a:xfrm>
          <a:custGeom>
            <a:avLst/>
            <a:gdLst>
              <a:gd name="connisteX0" fmla="*/ 0 w 7416800"/>
              <a:gd name="connsiteY0" fmla="*/ 0 h 1473200"/>
              <a:gd name="connisteX1" fmla="*/ 7213600 w 7416800"/>
              <a:gd name="connsiteY1" fmla="*/ 0 h 1473200"/>
              <a:gd name="connisteX2" fmla="*/ 7416800 w 7416800"/>
              <a:gd name="connsiteY2" fmla="*/ 203200 h 1473200"/>
              <a:gd name="connisteX3" fmla="*/ 7416800 w 7416800"/>
              <a:gd name="connsiteY3" fmla="*/ 1270000 h 1473200"/>
              <a:gd name="connisteX4" fmla="*/ 7213600 w 7416800"/>
              <a:gd name="connsiteY4" fmla="*/ 1473200 h 1473200"/>
              <a:gd name="connisteX5" fmla="*/ 0 w 7416800"/>
              <a:gd name="connsiteY5" fmla="*/ 1473200 h 1473200"/>
              <a:gd name="connisteX6" fmla="*/ 0 w 7416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0"/>
                </a:moveTo>
                <a:lnTo>
                  <a:pt x="7213600" y="0"/>
                </a:lnTo>
                <a:cubicBezTo>
                  <a:pt x="7325824" y="0"/>
                  <a:pt x="7416800" y="90976"/>
                  <a:pt x="7416800" y="203200"/>
                </a:cubicBezTo>
                <a:lnTo>
                  <a:pt x="7416800" y="1270000"/>
                </a:lnTo>
                <a:cubicBezTo>
                  <a:pt x="7416800" y="1382224"/>
                  <a:pt x="7325824" y="1473200"/>
                  <a:pt x="7213600" y="1473200"/>
                </a:cubicBezTo>
                <a:lnTo>
                  <a:pt x="0" y="14732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556000" cy="1473200"/>
          </a:xfrm>
          <a:custGeom>
            <a:avLst/>
            <a:gdLst>
              <a:gd name="connisteX0" fmla="*/ 0 w 3556000"/>
              <a:gd name="connsiteY0" fmla="*/ 203200 h 1473200"/>
              <a:gd name="connisteX1" fmla="*/ 203200 w 3556000"/>
              <a:gd name="connsiteY1" fmla="*/ 0 h 1473200"/>
              <a:gd name="connisteX2" fmla="*/ 3556000 w 3556000"/>
              <a:gd name="connsiteY2" fmla="*/ 0 h 1473200"/>
              <a:gd name="connisteX3" fmla="*/ 3556000 w 3556000"/>
              <a:gd name="connsiteY3" fmla="*/ 1473200 h 1473200"/>
              <a:gd name="connisteX4" fmla="*/ 203200 w 3556000"/>
              <a:gd name="connsiteY4" fmla="*/ 1473200 h 1473200"/>
              <a:gd name="connisteX5" fmla="*/ 0 w 3556000"/>
              <a:gd name="connsiteY5" fmla="*/ 1270000 h 1473200"/>
              <a:gd name="connisteX6" fmla="*/ 0 w 3556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203200"/>
                </a:moveTo>
                <a:cubicBezTo>
                  <a:pt x="0" y="90976"/>
                  <a:pt x="90976" y="0"/>
                  <a:pt x="203200" y="0"/>
                </a:cubicBezTo>
                <a:lnTo>
                  <a:pt x="3556000" y="0"/>
                </a:lnTo>
                <a:lnTo>
                  <a:pt x="3556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4470400" y="18288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470400" y="23876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149600"/>
            <a:ext cx="7416800" cy="1473200"/>
          </a:xfrm>
          <a:custGeom>
            <a:avLst/>
            <a:gdLst>
              <a:gd name="connisteX0" fmla="*/ 0 w 7416800"/>
              <a:gd name="connsiteY0" fmla="*/ 203200 h 1473200"/>
              <a:gd name="connisteX1" fmla="*/ 203200 w 7416800"/>
              <a:gd name="connsiteY1" fmla="*/ 0 h 1473200"/>
              <a:gd name="connisteX2" fmla="*/ 7416800 w 7416800"/>
              <a:gd name="connsiteY2" fmla="*/ 0 h 1473200"/>
              <a:gd name="connisteX3" fmla="*/ 7416800 w 7416800"/>
              <a:gd name="connsiteY3" fmla="*/ 1473200 h 1473200"/>
              <a:gd name="connisteX4" fmla="*/ 203200 w 7416800"/>
              <a:gd name="connsiteY4" fmla="*/ 1473200 h 1473200"/>
              <a:gd name="connisteX5" fmla="*/ 0 w 7416800"/>
              <a:gd name="connsiteY5" fmla="*/ 1270000 h 1473200"/>
              <a:gd name="connisteX6" fmla="*/ 0 w 74168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203200"/>
                </a:moveTo>
                <a:cubicBezTo>
                  <a:pt x="0" y="90976"/>
                  <a:pt x="90976" y="0"/>
                  <a:pt x="203200" y="0"/>
                </a:cubicBezTo>
                <a:lnTo>
                  <a:pt x="7416800" y="0"/>
                </a:lnTo>
                <a:lnTo>
                  <a:pt x="7416800" y="1473200"/>
                </a:ln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8026400" y="3149600"/>
            <a:ext cx="3556000" cy="1473200"/>
          </a:xfrm>
          <a:custGeom>
            <a:avLst/>
            <a:gdLst>
              <a:gd name="connisteX0" fmla="*/ 0 w 3556000"/>
              <a:gd name="connsiteY0" fmla="*/ 0 h 1473200"/>
              <a:gd name="connisteX1" fmla="*/ 3352800 w 3556000"/>
              <a:gd name="connsiteY1" fmla="*/ 0 h 1473200"/>
              <a:gd name="connisteX2" fmla="*/ 3556000 w 3556000"/>
              <a:gd name="connsiteY2" fmla="*/ 203200 h 1473200"/>
              <a:gd name="connisteX3" fmla="*/ 3556000 w 3556000"/>
              <a:gd name="connsiteY3" fmla="*/ 1270000 h 1473200"/>
              <a:gd name="connisteX4" fmla="*/ 3352800 w 3556000"/>
              <a:gd name="connsiteY4" fmla="*/ 1473200 h 1473200"/>
              <a:gd name="connisteX5" fmla="*/ 0 w 3556000"/>
              <a:gd name="connsiteY5" fmla="*/ 1473200 h 1473200"/>
              <a:gd name="connisteX6" fmla="*/ 0 w 35560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0"/>
                </a:moveTo>
                <a:lnTo>
                  <a:pt x="3352800" y="0"/>
                </a:lnTo>
                <a:cubicBezTo>
                  <a:pt x="3465024" y="0"/>
                  <a:pt x="3556000" y="90976"/>
                  <a:pt x="3556000" y="203200"/>
                </a:cubicBezTo>
                <a:lnTo>
                  <a:pt x="3556000" y="1270000"/>
                </a:lnTo>
                <a:cubicBezTo>
                  <a:pt x="3556000" y="1382224"/>
                  <a:pt x="3465024" y="1473200"/>
                  <a:pt x="3352800" y="1473200"/>
                </a:cubicBezTo>
                <a:lnTo>
                  <a:pt x="0" y="14732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914400" y="34544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914400" y="40132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4165600" y="4775200"/>
            <a:ext cx="7416800" cy="1473200"/>
          </a:xfrm>
          <a:custGeom>
            <a:avLst/>
            <a:gdLst>
              <a:gd name="connisteX0" fmla="*/ 0 w 7416800"/>
              <a:gd name="connsiteY0" fmla="*/ 0 h 1473200"/>
              <a:gd name="connisteX1" fmla="*/ 7213600 w 7416800"/>
              <a:gd name="connsiteY1" fmla="*/ 0 h 1473200"/>
              <a:gd name="connisteX2" fmla="*/ 7416800 w 7416800"/>
              <a:gd name="connsiteY2" fmla="*/ 203200 h 1473200"/>
              <a:gd name="connisteX3" fmla="*/ 7416800 w 7416800"/>
              <a:gd name="connsiteY3" fmla="*/ 1270000 h 1473200"/>
              <a:gd name="connisteX4" fmla="*/ 7213600 w 7416800"/>
              <a:gd name="connsiteY4" fmla="*/ 1473200 h 1473200"/>
              <a:gd name="connisteX5" fmla="*/ 0 w 7416800"/>
              <a:gd name="connsiteY5" fmla="*/ 1473200 h 1473200"/>
              <a:gd name="connisteX6" fmla="*/ 0 w 7416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0"/>
                </a:moveTo>
                <a:lnTo>
                  <a:pt x="7213600" y="0"/>
                </a:lnTo>
                <a:cubicBezTo>
                  <a:pt x="7325824" y="0"/>
                  <a:pt x="7416800" y="90976"/>
                  <a:pt x="7416800" y="203200"/>
                </a:cubicBezTo>
                <a:lnTo>
                  <a:pt x="7416800" y="1270000"/>
                </a:lnTo>
                <a:cubicBezTo>
                  <a:pt x="7416800" y="1382224"/>
                  <a:pt x="7325824" y="1473200"/>
                  <a:pt x="7213600" y="1473200"/>
                </a:cubicBezTo>
                <a:lnTo>
                  <a:pt x="0" y="14732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609600" y="4775200"/>
            <a:ext cx="3556000" cy="1473200"/>
          </a:xfrm>
          <a:custGeom>
            <a:avLst/>
            <a:gdLst>
              <a:gd name="connisteX0" fmla="*/ 0 w 3556000"/>
              <a:gd name="connsiteY0" fmla="*/ 203200 h 1473200"/>
              <a:gd name="connisteX1" fmla="*/ 203200 w 3556000"/>
              <a:gd name="connsiteY1" fmla="*/ 0 h 1473200"/>
              <a:gd name="connisteX2" fmla="*/ 3556000 w 3556000"/>
              <a:gd name="connsiteY2" fmla="*/ 0 h 1473200"/>
              <a:gd name="connisteX3" fmla="*/ 3556000 w 3556000"/>
              <a:gd name="connsiteY3" fmla="*/ 1473200 h 1473200"/>
              <a:gd name="connisteX4" fmla="*/ 203200 w 3556000"/>
              <a:gd name="connsiteY4" fmla="*/ 1473200 h 1473200"/>
              <a:gd name="connisteX5" fmla="*/ 0 w 3556000"/>
              <a:gd name="connsiteY5" fmla="*/ 1270000 h 1473200"/>
              <a:gd name="connisteX6" fmla="*/ 0 w 3556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203200"/>
                </a:moveTo>
                <a:cubicBezTo>
                  <a:pt x="0" y="90976"/>
                  <a:pt x="90976" y="0"/>
                  <a:pt x="203200" y="0"/>
                </a:cubicBezTo>
                <a:lnTo>
                  <a:pt x="3556000" y="0"/>
                </a:lnTo>
                <a:lnTo>
                  <a:pt x="3556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4470400" y="50800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4470400" y="56388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正文页-上图中标下内-装饰上-默认位置-并列-51_44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41402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10972800" cy="2997200"/>
          </a:xfrm>
          <a:custGeom>
            <a:avLst/>
            <a:gdLst>
              <a:gd name="connisteX0" fmla="*/ 0 w 10972800"/>
              <a:gd name="connsiteY0" fmla="*/ 203200 h 2997200"/>
              <a:gd name="connisteX1" fmla="*/ 203200 w 10972800"/>
              <a:gd name="connsiteY1" fmla="*/ 0 h 2997200"/>
              <a:gd name="connisteX2" fmla="*/ 10769600 w 10972800"/>
              <a:gd name="connsiteY2" fmla="*/ 0 h 2997200"/>
              <a:gd name="connisteX3" fmla="*/ 10972800 w 10972800"/>
              <a:gd name="connsiteY3" fmla="*/ 203200 h 2997200"/>
              <a:gd name="connisteX4" fmla="*/ 10972800 w 10972800"/>
              <a:gd name="connsiteY4" fmla="*/ 2794000 h 2997200"/>
              <a:gd name="connisteX5" fmla="*/ 10769600 w 10972800"/>
              <a:gd name="connsiteY5" fmla="*/ 2997200 h 2997200"/>
              <a:gd name="connisteX6" fmla="*/ 203200 w 10972800"/>
              <a:gd name="connsiteY6" fmla="*/ 2997200 h 2997200"/>
              <a:gd name="connisteX7" fmla="*/ 0 w 10972800"/>
              <a:gd name="connsiteY7" fmla="*/ 2794000 h 2997200"/>
              <a:gd name="connisteX8" fmla="*/ 0 w 10972800"/>
              <a:gd name="connsiteY8" fmla="*/ 20320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97200">
                <a:moveTo>
                  <a:pt x="0" y="203200"/>
                </a:moveTo>
                <a:cubicBezTo>
                  <a:pt x="0" y="90976"/>
                  <a:pt x="90976" y="0"/>
                  <a:pt x="203200" y="0"/>
                </a:cubicBezTo>
                <a:lnTo>
                  <a:pt x="10769600" y="0"/>
                </a:lnTo>
                <a:cubicBezTo>
                  <a:pt x="10881824" y="0"/>
                  <a:pt x="10972800" y="90976"/>
                  <a:pt x="10972800" y="203200"/>
                </a:cubicBezTo>
                <a:lnTo>
                  <a:pt x="10972800" y="2794000"/>
                </a:lnTo>
                <a:cubicBezTo>
                  <a:pt x="10972800" y="2906224"/>
                  <a:pt x="10881824" y="2997200"/>
                  <a:pt x="10769600" y="2997200"/>
                </a:cubicBezTo>
                <a:lnTo>
                  <a:pt x="203200" y="2997200"/>
                </a:lnTo>
                <a:cubicBezTo>
                  <a:pt x="90976" y="2997200"/>
                  <a:pt x="0" y="2906224"/>
                  <a:pt x="0" y="2794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51308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638800"/>
            <a:ext cx="309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4704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22800" y="51308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22800" y="5638800"/>
            <a:ext cx="309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83312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8483600" y="51308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8483600" y="5638800"/>
            <a:ext cx="309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1_正文页-10012_15">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1524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2082800"/>
            <a:ext cx="5029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6553200" y="31496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6553200" y="3708400"/>
            <a:ext cx="5029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6553200" y="47752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6553200" y="5334000"/>
            <a:ext cx="5029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正文页-6_29">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861060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2286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2286000"/>
            <a:ext cx="7239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794000"/>
            <a:ext cx="7239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708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62000" y="3708400"/>
            <a:ext cx="7239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762000" y="4216400"/>
            <a:ext cx="7239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762000" y="5130800"/>
            <a:ext cx="7239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762000" y="5638800"/>
            <a:ext cx="7239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2_正文页-上标下内-装饰左-默认位置-并列-34_35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4" hasCustomPrompt="1"/>
            <p:custDataLst>
              <p:tags r:id="rId6"/>
            </p:custDataLst>
          </p:nvPr>
        </p:nvSpPr>
        <p:spPr>
          <a:xfrm>
            <a:off x="609600" y="1930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1778000" y="19304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1778000" y="24384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5" hasCustomPrompt="1"/>
            <p:custDataLst>
              <p:tags r:id="rId9"/>
            </p:custDataLst>
          </p:nvPr>
        </p:nvSpPr>
        <p:spPr>
          <a:xfrm>
            <a:off x="6324600" y="1930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7493000" y="19304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7493000" y="24384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6" hasCustomPrompt="1"/>
            <p:custDataLst>
              <p:tags r:id="rId12"/>
            </p:custDataLst>
          </p:nvPr>
        </p:nvSpPr>
        <p:spPr>
          <a:xfrm>
            <a:off x="609600" y="4114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1778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1778000" y="46228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图片占位符 20"/>
          <p:cNvSpPr>
            <a:spLocks noGrp="1"/>
          </p:cNvSpPr>
          <p:nvPr>
            <p:ph type="pic" idx="16397" hasCustomPrompt="1"/>
            <p:custDataLst>
              <p:tags r:id="rId15"/>
            </p:custDataLst>
          </p:nvPr>
        </p:nvSpPr>
        <p:spPr>
          <a:xfrm>
            <a:off x="6324600" y="4114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2" hasCustomPrompt="1"/>
            <p:custDataLst>
              <p:tags r:id="rId16"/>
            </p:custDataLst>
          </p:nvPr>
        </p:nvSpPr>
        <p:spPr>
          <a:xfrm>
            <a:off x="7493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7493000" y="46228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38_16">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9144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43688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6736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89" hasCustomPrompt="1"/>
            <p:custDataLst>
              <p:tags r:id="rId13"/>
            </p:custDataLst>
          </p:nvPr>
        </p:nvSpPr>
        <p:spPr>
          <a:xfrm>
            <a:off x="46736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81280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4328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1" hasCustomPrompt="1"/>
            <p:custDataLst>
              <p:tags r:id="rId17"/>
            </p:custDataLst>
          </p:nvPr>
        </p:nvSpPr>
        <p:spPr>
          <a:xfrm>
            <a:off x="84328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1_正文页-42_50">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10972800" cy="3149600"/>
          </a:xfrm>
          <a:custGeom>
            <a:avLst/>
            <a:gdLst>
              <a:gd name="connisteX0" fmla="*/ 0 w 10972800"/>
              <a:gd name="connsiteY0" fmla="*/ 203200 h 3149600"/>
              <a:gd name="connisteX1" fmla="*/ 203200 w 10972800"/>
              <a:gd name="connsiteY1" fmla="*/ 0 h 3149600"/>
              <a:gd name="connisteX2" fmla="*/ 10769600 w 10972800"/>
              <a:gd name="connsiteY2" fmla="*/ 0 h 3149600"/>
              <a:gd name="connisteX3" fmla="*/ 10972800 w 10972800"/>
              <a:gd name="connsiteY3" fmla="*/ 203200 h 3149600"/>
              <a:gd name="connisteX4" fmla="*/ 10972800 w 10972800"/>
              <a:gd name="connsiteY4" fmla="*/ 2946400 h 3149600"/>
              <a:gd name="connisteX5" fmla="*/ 10769600 w 10972800"/>
              <a:gd name="connsiteY5" fmla="*/ 3149600 h 3149600"/>
              <a:gd name="connisteX6" fmla="*/ 203200 w 10972800"/>
              <a:gd name="connsiteY6" fmla="*/ 3149600 h 3149600"/>
              <a:gd name="connisteX7" fmla="*/ 0 w 10972800"/>
              <a:gd name="connsiteY7" fmla="*/ 2946400 h 3149600"/>
              <a:gd name="connisteX8" fmla="*/ 0 w 10972800"/>
              <a:gd name="connsiteY8" fmla="*/ 2032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149600">
                <a:moveTo>
                  <a:pt x="0" y="203200"/>
                </a:moveTo>
                <a:cubicBezTo>
                  <a:pt x="0" y="90976"/>
                  <a:pt x="90976" y="0"/>
                  <a:pt x="203200" y="0"/>
                </a:cubicBezTo>
                <a:lnTo>
                  <a:pt x="10769600" y="0"/>
                </a:lnTo>
                <a:cubicBezTo>
                  <a:pt x="10881824" y="0"/>
                  <a:pt x="10972800" y="90976"/>
                  <a:pt x="10972800" y="203200"/>
                </a:cubicBezTo>
                <a:lnTo>
                  <a:pt x="10972800" y="2946400"/>
                </a:lnTo>
                <a:cubicBezTo>
                  <a:pt x="10972800" y="3058624"/>
                  <a:pt x="10881824" y="3149600"/>
                  <a:pt x="10769600" y="3149600"/>
                </a:cubicBezTo>
                <a:lnTo>
                  <a:pt x="203200" y="3149600"/>
                </a:lnTo>
                <a:cubicBezTo>
                  <a:pt x="90976" y="3149600"/>
                  <a:pt x="0" y="3058624"/>
                  <a:pt x="0" y="294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51308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638800"/>
            <a:ext cx="309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4704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22800" y="51308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22800" y="5638800"/>
            <a:ext cx="309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83312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8483600" y="51308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8483600" y="5638800"/>
            <a:ext cx="309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1_正文页-上标下内-装饰左-默认位置-并列-34_19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2" hasCustomPrompt="1"/>
            <p:custDataLst>
              <p:tags r:id="rId6"/>
            </p:custDataLst>
          </p:nvPr>
        </p:nvSpPr>
        <p:spPr>
          <a:xfrm>
            <a:off x="609600" y="1600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2082800" y="18034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082800" y="2311400"/>
            <a:ext cx="94996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3" hasCustomPrompt="1"/>
            <p:custDataLst>
              <p:tags r:id="rId9"/>
            </p:custDataLst>
          </p:nvPr>
        </p:nvSpPr>
        <p:spPr>
          <a:xfrm>
            <a:off x="609600" y="32766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2082800" y="34798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2082800" y="3987800"/>
            <a:ext cx="94996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4" hasCustomPrompt="1"/>
            <p:custDataLst>
              <p:tags r:id="rId12"/>
            </p:custDataLst>
          </p:nvPr>
        </p:nvSpPr>
        <p:spPr>
          <a:xfrm>
            <a:off x="609600" y="4953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2082800" y="51562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2082800" y="5664200"/>
            <a:ext cx="94996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5_正文页-上标下内-装饰右-方向错位-并列-26_19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4165600" y="1524000"/>
            <a:ext cx="7416800" cy="1473200"/>
          </a:xfrm>
          <a:custGeom>
            <a:avLst/>
            <a:gdLst>
              <a:gd name="connisteX0" fmla="*/ 0 w 7416800"/>
              <a:gd name="connsiteY0" fmla="*/ 0 h 1473200"/>
              <a:gd name="connisteX1" fmla="*/ 7213600 w 7416800"/>
              <a:gd name="connsiteY1" fmla="*/ 0 h 1473200"/>
              <a:gd name="connisteX2" fmla="*/ 7416800 w 7416800"/>
              <a:gd name="connsiteY2" fmla="*/ 203200 h 1473200"/>
              <a:gd name="connisteX3" fmla="*/ 7416800 w 7416800"/>
              <a:gd name="connsiteY3" fmla="*/ 1270000 h 1473200"/>
              <a:gd name="connisteX4" fmla="*/ 7213600 w 7416800"/>
              <a:gd name="connsiteY4" fmla="*/ 1473200 h 1473200"/>
              <a:gd name="connisteX5" fmla="*/ 0 w 7416800"/>
              <a:gd name="connsiteY5" fmla="*/ 1473200 h 1473200"/>
              <a:gd name="connisteX6" fmla="*/ 0 w 7416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0"/>
                </a:moveTo>
                <a:lnTo>
                  <a:pt x="7213600" y="0"/>
                </a:lnTo>
                <a:cubicBezTo>
                  <a:pt x="7325824" y="0"/>
                  <a:pt x="7416800" y="90976"/>
                  <a:pt x="7416800" y="203200"/>
                </a:cubicBezTo>
                <a:lnTo>
                  <a:pt x="7416800" y="1270000"/>
                </a:lnTo>
                <a:cubicBezTo>
                  <a:pt x="7416800" y="1382224"/>
                  <a:pt x="7325824" y="1473200"/>
                  <a:pt x="7213600" y="1473200"/>
                </a:cubicBezTo>
                <a:lnTo>
                  <a:pt x="0" y="14732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556000" cy="1473200"/>
          </a:xfrm>
          <a:custGeom>
            <a:avLst/>
            <a:gdLst>
              <a:gd name="connisteX0" fmla="*/ 0 w 3556000"/>
              <a:gd name="connsiteY0" fmla="*/ 203200 h 1473200"/>
              <a:gd name="connisteX1" fmla="*/ 203200 w 3556000"/>
              <a:gd name="connsiteY1" fmla="*/ 0 h 1473200"/>
              <a:gd name="connisteX2" fmla="*/ 3556000 w 3556000"/>
              <a:gd name="connsiteY2" fmla="*/ 0 h 1473200"/>
              <a:gd name="connisteX3" fmla="*/ 3556000 w 3556000"/>
              <a:gd name="connsiteY3" fmla="*/ 1473200 h 1473200"/>
              <a:gd name="connisteX4" fmla="*/ 203200 w 3556000"/>
              <a:gd name="connsiteY4" fmla="*/ 1473200 h 1473200"/>
              <a:gd name="connisteX5" fmla="*/ 0 w 3556000"/>
              <a:gd name="connsiteY5" fmla="*/ 1270000 h 1473200"/>
              <a:gd name="connisteX6" fmla="*/ 0 w 3556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203200"/>
                </a:moveTo>
                <a:cubicBezTo>
                  <a:pt x="0" y="90976"/>
                  <a:pt x="90976" y="0"/>
                  <a:pt x="203200" y="0"/>
                </a:cubicBezTo>
                <a:lnTo>
                  <a:pt x="3556000" y="0"/>
                </a:lnTo>
                <a:lnTo>
                  <a:pt x="3556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4470400" y="18288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470400" y="23876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149600"/>
            <a:ext cx="7416800" cy="1473200"/>
          </a:xfrm>
          <a:custGeom>
            <a:avLst/>
            <a:gdLst>
              <a:gd name="connisteX0" fmla="*/ 0 w 7416800"/>
              <a:gd name="connsiteY0" fmla="*/ 203200 h 1473200"/>
              <a:gd name="connisteX1" fmla="*/ 203200 w 7416800"/>
              <a:gd name="connsiteY1" fmla="*/ 0 h 1473200"/>
              <a:gd name="connisteX2" fmla="*/ 7416800 w 7416800"/>
              <a:gd name="connsiteY2" fmla="*/ 0 h 1473200"/>
              <a:gd name="connisteX3" fmla="*/ 7416800 w 7416800"/>
              <a:gd name="connsiteY3" fmla="*/ 1473200 h 1473200"/>
              <a:gd name="connisteX4" fmla="*/ 203200 w 7416800"/>
              <a:gd name="connsiteY4" fmla="*/ 1473200 h 1473200"/>
              <a:gd name="connisteX5" fmla="*/ 0 w 7416800"/>
              <a:gd name="connsiteY5" fmla="*/ 1270000 h 1473200"/>
              <a:gd name="connisteX6" fmla="*/ 0 w 74168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203200"/>
                </a:moveTo>
                <a:cubicBezTo>
                  <a:pt x="0" y="90976"/>
                  <a:pt x="90976" y="0"/>
                  <a:pt x="203200" y="0"/>
                </a:cubicBezTo>
                <a:lnTo>
                  <a:pt x="7416800" y="0"/>
                </a:lnTo>
                <a:lnTo>
                  <a:pt x="7416800" y="1473200"/>
                </a:ln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8026400" y="3149600"/>
            <a:ext cx="3556000" cy="1473200"/>
          </a:xfrm>
          <a:custGeom>
            <a:avLst/>
            <a:gdLst>
              <a:gd name="connisteX0" fmla="*/ 0 w 3556000"/>
              <a:gd name="connsiteY0" fmla="*/ 0 h 1473200"/>
              <a:gd name="connisteX1" fmla="*/ 3352800 w 3556000"/>
              <a:gd name="connsiteY1" fmla="*/ 0 h 1473200"/>
              <a:gd name="connisteX2" fmla="*/ 3556000 w 3556000"/>
              <a:gd name="connsiteY2" fmla="*/ 203200 h 1473200"/>
              <a:gd name="connisteX3" fmla="*/ 3556000 w 3556000"/>
              <a:gd name="connsiteY3" fmla="*/ 1270000 h 1473200"/>
              <a:gd name="connisteX4" fmla="*/ 3352800 w 3556000"/>
              <a:gd name="connsiteY4" fmla="*/ 1473200 h 1473200"/>
              <a:gd name="connisteX5" fmla="*/ 0 w 3556000"/>
              <a:gd name="connsiteY5" fmla="*/ 1473200 h 1473200"/>
              <a:gd name="connisteX6" fmla="*/ 0 w 35560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0"/>
                </a:moveTo>
                <a:lnTo>
                  <a:pt x="3352800" y="0"/>
                </a:lnTo>
                <a:cubicBezTo>
                  <a:pt x="3465024" y="0"/>
                  <a:pt x="3556000" y="90976"/>
                  <a:pt x="3556000" y="203200"/>
                </a:cubicBezTo>
                <a:lnTo>
                  <a:pt x="3556000" y="1270000"/>
                </a:lnTo>
                <a:cubicBezTo>
                  <a:pt x="3556000" y="1382224"/>
                  <a:pt x="3465024" y="1473200"/>
                  <a:pt x="3352800" y="1473200"/>
                </a:cubicBezTo>
                <a:lnTo>
                  <a:pt x="0" y="14732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914400" y="34544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914400" y="40132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4165600" y="4775200"/>
            <a:ext cx="7416800" cy="1473200"/>
          </a:xfrm>
          <a:custGeom>
            <a:avLst/>
            <a:gdLst>
              <a:gd name="connisteX0" fmla="*/ 0 w 7416800"/>
              <a:gd name="connsiteY0" fmla="*/ 0 h 1473200"/>
              <a:gd name="connisteX1" fmla="*/ 7213600 w 7416800"/>
              <a:gd name="connsiteY1" fmla="*/ 0 h 1473200"/>
              <a:gd name="connisteX2" fmla="*/ 7416800 w 7416800"/>
              <a:gd name="connsiteY2" fmla="*/ 203200 h 1473200"/>
              <a:gd name="connisteX3" fmla="*/ 7416800 w 7416800"/>
              <a:gd name="connsiteY3" fmla="*/ 1270000 h 1473200"/>
              <a:gd name="connisteX4" fmla="*/ 7213600 w 7416800"/>
              <a:gd name="connsiteY4" fmla="*/ 1473200 h 1473200"/>
              <a:gd name="connisteX5" fmla="*/ 0 w 7416800"/>
              <a:gd name="connsiteY5" fmla="*/ 1473200 h 1473200"/>
              <a:gd name="connisteX6" fmla="*/ 0 w 7416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0"/>
                </a:moveTo>
                <a:lnTo>
                  <a:pt x="7213600" y="0"/>
                </a:lnTo>
                <a:cubicBezTo>
                  <a:pt x="7325824" y="0"/>
                  <a:pt x="7416800" y="90976"/>
                  <a:pt x="7416800" y="203200"/>
                </a:cubicBezTo>
                <a:lnTo>
                  <a:pt x="7416800" y="1270000"/>
                </a:lnTo>
                <a:cubicBezTo>
                  <a:pt x="7416800" y="1382224"/>
                  <a:pt x="7325824" y="1473200"/>
                  <a:pt x="7213600" y="1473200"/>
                </a:cubicBezTo>
                <a:lnTo>
                  <a:pt x="0" y="14732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609600" y="4775200"/>
            <a:ext cx="3556000" cy="1473200"/>
          </a:xfrm>
          <a:custGeom>
            <a:avLst/>
            <a:gdLst>
              <a:gd name="connisteX0" fmla="*/ 0 w 3556000"/>
              <a:gd name="connsiteY0" fmla="*/ 203200 h 1473200"/>
              <a:gd name="connisteX1" fmla="*/ 203200 w 3556000"/>
              <a:gd name="connsiteY1" fmla="*/ 0 h 1473200"/>
              <a:gd name="connisteX2" fmla="*/ 3556000 w 3556000"/>
              <a:gd name="connsiteY2" fmla="*/ 0 h 1473200"/>
              <a:gd name="connisteX3" fmla="*/ 3556000 w 3556000"/>
              <a:gd name="connsiteY3" fmla="*/ 1473200 h 1473200"/>
              <a:gd name="connisteX4" fmla="*/ 203200 w 3556000"/>
              <a:gd name="connsiteY4" fmla="*/ 1473200 h 1473200"/>
              <a:gd name="connisteX5" fmla="*/ 0 w 3556000"/>
              <a:gd name="connsiteY5" fmla="*/ 1270000 h 1473200"/>
              <a:gd name="connisteX6" fmla="*/ 0 w 3556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203200"/>
                </a:moveTo>
                <a:cubicBezTo>
                  <a:pt x="0" y="90976"/>
                  <a:pt x="90976" y="0"/>
                  <a:pt x="203200" y="0"/>
                </a:cubicBezTo>
                <a:lnTo>
                  <a:pt x="3556000" y="0"/>
                </a:lnTo>
                <a:lnTo>
                  <a:pt x="3556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4470400" y="50800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4470400" y="56388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正文页-上标下内-装饰右-默认位置-并列-27_32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8" hasCustomPrompt="1"/>
            <p:custDataLst>
              <p:tags r:id="rId6"/>
            </p:custDataLst>
          </p:nvPr>
        </p:nvSpPr>
        <p:spPr>
          <a:xfrm>
            <a:off x="609600" y="26416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7"/>
            </p:custDataLst>
          </p:nvPr>
        </p:nvSpPr>
        <p:spPr>
          <a:xfrm>
            <a:off x="793750" y="28702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01</a:t>
            </a:r>
            <a:endParaRPr lang="zh-CN" altLang="en-US" smtClean="0"/>
          </a:p>
        </p:txBody>
      </p:sp>
      <p:sp>
        <p:nvSpPr>
          <p:cNvPr id="14" name="文本占位符 13"/>
          <p:cNvSpPr>
            <a:spLocks noGrp="1"/>
          </p:cNvSpPr>
          <p:nvPr>
            <p:ph type="body" idx="16386" hasCustomPrompt="1"/>
            <p:custDataLst>
              <p:tags r:id="rId8"/>
            </p:custDataLst>
          </p:nvPr>
        </p:nvSpPr>
        <p:spPr>
          <a:xfrm>
            <a:off x="1778000" y="25400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778000" y="3048000"/>
            <a:ext cx="4089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9" hasCustomPrompt="1"/>
            <p:custDataLst>
              <p:tags r:id="rId10"/>
            </p:custDataLst>
          </p:nvPr>
        </p:nvSpPr>
        <p:spPr>
          <a:xfrm>
            <a:off x="6324600" y="26416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1" hasCustomPrompt="1"/>
            <p:custDataLst>
              <p:tags r:id="rId11"/>
            </p:custDataLst>
          </p:nvPr>
        </p:nvSpPr>
        <p:spPr>
          <a:xfrm>
            <a:off x="6508750" y="28702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02</a:t>
            </a:r>
            <a:endParaRPr lang="zh-CN" altLang="en-US" smtClean="0"/>
          </a:p>
        </p:txBody>
      </p:sp>
      <p:sp>
        <p:nvSpPr>
          <p:cNvPr id="18" name="文本占位符 17"/>
          <p:cNvSpPr>
            <a:spLocks noGrp="1"/>
          </p:cNvSpPr>
          <p:nvPr>
            <p:ph type="body" idx="16389" hasCustomPrompt="1"/>
            <p:custDataLst>
              <p:tags r:id="rId12"/>
            </p:custDataLst>
          </p:nvPr>
        </p:nvSpPr>
        <p:spPr>
          <a:xfrm>
            <a:off x="7493000" y="25400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7493000" y="3048000"/>
            <a:ext cx="4089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400" hasCustomPrompt="1"/>
            <p:custDataLst>
              <p:tags r:id="rId14"/>
            </p:custDataLst>
          </p:nvPr>
        </p:nvSpPr>
        <p:spPr>
          <a:xfrm>
            <a:off x="609600" y="42164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4" hasCustomPrompt="1"/>
            <p:custDataLst>
              <p:tags r:id="rId15"/>
            </p:custDataLst>
          </p:nvPr>
        </p:nvSpPr>
        <p:spPr>
          <a:xfrm>
            <a:off x="793750" y="44450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03</a:t>
            </a:r>
            <a:endParaRPr lang="zh-CN" altLang="en-US" smtClean="0"/>
          </a:p>
        </p:txBody>
      </p:sp>
      <p:sp>
        <p:nvSpPr>
          <p:cNvPr id="22" name="文本占位符 21"/>
          <p:cNvSpPr>
            <a:spLocks noGrp="1"/>
          </p:cNvSpPr>
          <p:nvPr>
            <p:ph type="body" idx="16392" hasCustomPrompt="1"/>
            <p:custDataLst>
              <p:tags r:id="rId16"/>
            </p:custDataLst>
          </p:nvPr>
        </p:nvSpPr>
        <p:spPr>
          <a:xfrm>
            <a:off x="1778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1778000" y="4622800"/>
            <a:ext cx="4089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1" hasCustomPrompt="1"/>
            <p:custDataLst>
              <p:tags r:id="rId18"/>
            </p:custDataLst>
          </p:nvPr>
        </p:nvSpPr>
        <p:spPr>
          <a:xfrm>
            <a:off x="6324600" y="42164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文本占位符 24"/>
          <p:cNvSpPr>
            <a:spLocks noGrp="1"/>
          </p:cNvSpPr>
          <p:nvPr>
            <p:ph type="body" idx="16397" hasCustomPrompt="1"/>
            <p:custDataLst>
              <p:tags r:id="rId19"/>
            </p:custDataLst>
          </p:nvPr>
        </p:nvSpPr>
        <p:spPr>
          <a:xfrm>
            <a:off x="6508750" y="44450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04</a:t>
            </a:r>
            <a:endParaRPr lang="zh-CN" altLang="en-US" smtClean="0"/>
          </a:p>
        </p:txBody>
      </p:sp>
      <p:sp>
        <p:nvSpPr>
          <p:cNvPr id="26" name="文本占位符 25"/>
          <p:cNvSpPr>
            <a:spLocks noGrp="1"/>
          </p:cNvSpPr>
          <p:nvPr>
            <p:ph type="body" idx="16395" hasCustomPrompt="1"/>
            <p:custDataLst>
              <p:tags r:id="rId20"/>
            </p:custDataLst>
          </p:nvPr>
        </p:nvSpPr>
        <p:spPr>
          <a:xfrm>
            <a:off x="7493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6" hasCustomPrompt="1"/>
            <p:custDataLst>
              <p:tags r:id="rId21"/>
            </p:custDataLst>
          </p:nvPr>
        </p:nvSpPr>
        <p:spPr>
          <a:xfrm>
            <a:off x="7493000" y="4622800"/>
            <a:ext cx="4089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正文页-上标下内-装饰右-默认位置-并列-27_36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8" hasCustomPrompt="1"/>
            <p:custDataLst>
              <p:tags r:id="rId6"/>
            </p:custDataLst>
          </p:nvPr>
        </p:nvSpPr>
        <p:spPr>
          <a:xfrm>
            <a:off x="609600" y="19812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7"/>
            </p:custDataLst>
          </p:nvPr>
        </p:nvSpPr>
        <p:spPr>
          <a:xfrm>
            <a:off x="781050" y="21844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4" name="文本占位符 13"/>
          <p:cNvSpPr>
            <a:spLocks noGrp="1"/>
          </p:cNvSpPr>
          <p:nvPr>
            <p:ph type="body" idx="16386" hasCustomPrompt="1"/>
            <p:custDataLst>
              <p:tags r:id="rId8"/>
            </p:custDataLst>
          </p:nvPr>
        </p:nvSpPr>
        <p:spPr>
          <a:xfrm>
            <a:off x="1574800" y="19812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574800" y="24384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9" hasCustomPrompt="1"/>
            <p:custDataLst>
              <p:tags r:id="rId10"/>
            </p:custDataLst>
          </p:nvPr>
        </p:nvSpPr>
        <p:spPr>
          <a:xfrm>
            <a:off x="6324600" y="19812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1" hasCustomPrompt="1"/>
            <p:custDataLst>
              <p:tags r:id="rId11"/>
            </p:custDataLst>
          </p:nvPr>
        </p:nvSpPr>
        <p:spPr>
          <a:xfrm>
            <a:off x="6496050" y="21844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18" name="文本占位符 17"/>
          <p:cNvSpPr>
            <a:spLocks noGrp="1"/>
          </p:cNvSpPr>
          <p:nvPr>
            <p:ph type="body" idx="16389" hasCustomPrompt="1"/>
            <p:custDataLst>
              <p:tags r:id="rId12"/>
            </p:custDataLst>
          </p:nvPr>
        </p:nvSpPr>
        <p:spPr>
          <a:xfrm>
            <a:off x="7289800" y="19812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7289800" y="24384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400" hasCustomPrompt="1"/>
            <p:custDataLst>
              <p:tags r:id="rId14"/>
            </p:custDataLst>
          </p:nvPr>
        </p:nvSpPr>
        <p:spPr>
          <a:xfrm>
            <a:off x="609600" y="41148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4" hasCustomPrompt="1"/>
            <p:custDataLst>
              <p:tags r:id="rId15"/>
            </p:custDataLst>
          </p:nvPr>
        </p:nvSpPr>
        <p:spPr>
          <a:xfrm>
            <a:off x="781050" y="43180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03</a:t>
            </a:r>
            <a:endParaRPr lang="zh-CN" altLang="en-US" smtClean="0"/>
          </a:p>
        </p:txBody>
      </p:sp>
      <p:sp>
        <p:nvSpPr>
          <p:cNvPr id="22" name="文本占位符 21"/>
          <p:cNvSpPr>
            <a:spLocks noGrp="1"/>
          </p:cNvSpPr>
          <p:nvPr>
            <p:ph type="body" idx="16392" hasCustomPrompt="1"/>
            <p:custDataLst>
              <p:tags r:id="rId16"/>
            </p:custDataLst>
          </p:nvPr>
        </p:nvSpPr>
        <p:spPr>
          <a:xfrm>
            <a:off x="1574800" y="41148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1574800" y="45720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1" hasCustomPrompt="1"/>
            <p:custDataLst>
              <p:tags r:id="rId18"/>
            </p:custDataLst>
          </p:nvPr>
        </p:nvSpPr>
        <p:spPr>
          <a:xfrm>
            <a:off x="6324600" y="41148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文本占位符 24"/>
          <p:cNvSpPr>
            <a:spLocks noGrp="1"/>
          </p:cNvSpPr>
          <p:nvPr>
            <p:ph type="body" idx="16397" hasCustomPrompt="1"/>
            <p:custDataLst>
              <p:tags r:id="rId19"/>
            </p:custDataLst>
          </p:nvPr>
        </p:nvSpPr>
        <p:spPr>
          <a:xfrm>
            <a:off x="6496050" y="43180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04</a:t>
            </a:r>
            <a:endParaRPr lang="zh-CN" altLang="en-US" smtClean="0"/>
          </a:p>
        </p:txBody>
      </p:sp>
      <p:sp>
        <p:nvSpPr>
          <p:cNvPr id="26" name="文本占位符 25"/>
          <p:cNvSpPr>
            <a:spLocks noGrp="1"/>
          </p:cNvSpPr>
          <p:nvPr>
            <p:ph type="body" idx="16395" hasCustomPrompt="1"/>
            <p:custDataLst>
              <p:tags r:id="rId20"/>
            </p:custDataLst>
          </p:nvPr>
        </p:nvSpPr>
        <p:spPr>
          <a:xfrm>
            <a:off x="7289800" y="41148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6" hasCustomPrompt="1"/>
            <p:custDataLst>
              <p:tags r:id="rId21"/>
            </p:custDataLst>
          </p:nvPr>
        </p:nvSpPr>
        <p:spPr>
          <a:xfrm>
            <a:off x="7289800" y="45720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5_正文页-30_42">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4191000" y="533400"/>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41910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343400" y="19304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343400" y="24384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81153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267700" y="19304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8267700" y="24384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41910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4343400" y="41148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4343400" y="46228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81153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8267700" y="41148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3" hasCustomPrompt="1"/>
            <p:custDataLst>
              <p:tags r:id="rId18"/>
            </p:custDataLst>
          </p:nvPr>
        </p:nvSpPr>
        <p:spPr>
          <a:xfrm>
            <a:off x="8267700" y="46228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1_正文页-上标下内-装饰右叠-颜色错位-并列-32_34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6" hasCustomPrompt="1"/>
            <p:custDataLst>
              <p:tags r:id="rId7"/>
            </p:custDataLst>
          </p:nvPr>
        </p:nvSpPr>
        <p:spPr>
          <a:xfrm>
            <a:off x="914400" y="17653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1127760" y="19786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6" hasCustomPrompt="1"/>
            <p:custDataLst>
              <p:tags r:id="rId9"/>
            </p:custDataLst>
          </p:nvPr>
        </p:nvSpPr>
        <p:spPr>
          <a:xfrm>
            <a:off x="2082800" y="17653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7" hasCustomPrompt="1"/>
            <p:custDataLst>
              <p:tags r:id="rId10"/>
            </p:custDataLst>
          </p:nvPr>
        </p:nvSpPr>
        <p:spPr>
          <a:xfrm>
            <a:off x="2082800" y="2273300"/>
            <a:ext cx="355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8" hasCustomPrompt="1"/>
            <p:custDataLst>
              <p:tags r:id="rId11"/>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装饰  7"/>
          <p:cNvSpPr>
            <a:spLocks noGrp="1"/>
          </p:cNvSpPr>
          <p:nvPr>
            <p:ph type="body" idx="16399" hasCustomPrompt="1"/>
            <p:custDataLst>
              <p:tags r:id="rId12"/>
            </p:custDataLst>
          </p:nvPr>
        </p:nvSpPr>
        <p:spPr>
          <a:xfrm>
            <a:off x="6553200" y="17653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7" hasCustomPrompt="1"/>
            <p:custDataLst>
              <p:tags r:id="rId13"/>
            </p:custDataLst>
          </p:nvPr>
        </p:nvSpPr>
        <p:spPr>
          <a:xfrm>
            <a:off x="6766560" y="19786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7721600" y="17653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89" hasCustomPrompt="1"/>
            <p:custDataLst>
              <p:tags r:id="rId15"/>
            </p:custDataLst>
          </p:nvPr>
        </p:nvSpPr>
        <p:spPr>
          <a:xfrm>
            <a:off x="7721600" y="2273300"/>
            <a:ext cx="35560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1" hasCustomPrompt="1"/>
            <p:custDataLst>
              <p:tags r:id="rId16"/>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装饰  2"/>
          <p:cNvSpPr>
            <a:spLocks noGrp="1"/>
          </p:cNvSpPr>
          <p:nvPr>
            <p:ph type="body" idx="16402" hasCustomPrompt="1"/>
            <p:custDataLst>
              <p:tags r:id="rId17"/>
            </p:custDataLst>
          </p:nvPr>
        </p:nvSpPr>
        <p:spPr>
          <a:xfrm>
            <a:off x="914400" y="42799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图片占位符 23"/>
          <p:cNvSpPr>
            <a:spLocks noGrp="1"/>
          </p:cNvSpPr>
          <p:nvPr>
            <p:ph type="pic" idx="16400" hasCustomPrompt="1"/>
            <p:custDataLst>
              <p:tags r:id="rId18"/>
            </p:custDataLst>
          </p:nvPr>
        </p:nvSpPr>
        <p:spPr>
          <a:xfrm>
            <a:off x="1127760" y="44932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5" name="文本占位符 24"/>
          <p:cNvSpPr>
            <a:spLocks noGrp="1"/>
          </p:cNvSpPr>
          <p:nvPr>
            <p:ph type="body" idx="16390" hasCustomPrompt="1"/>
            <p:custDataLst>
              <p:tags r:id="rId19"/>
            </p:custDataLst>
          </p:nvPr>
        </p:nvSpPr>
        <p:spPr>
          <a:xfrm>
            <a:off x="2082800" y="42799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6" name="文本占位符 25"/>
          <p:cNvSpPr>
            <a:spLocks noGrp="1"/>
          </p:cNvSpPr>
          <p:nvPr>
            <p:ph type="body" idx="16391" hasCustomPrompt="1"/>
            <p:custDataLst>
              <p:tags r:id="rId20"/>
            </p:custDataLst>
          </p:nvPr>
        </p:nvSpPr>
        <p:spPr>
          <a:xfrm>
            <a:off x="2082800" y="4787900"/>
            <a:ext cx="35560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7" name="装饰  6"/>
          <p:cNvSpPr>
            <a:spLocks noGrp="1"/>
          </p:cNvSpPr>
          <p:nvPr>
            <p:ph type="body" idx="16404" hasCustomPrompt="1"/>
            <p:custDataLst>
              <p:tags r:id="rId21"/>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8" name="装饰  7"/>
          <p:cNvSpPr>
            <a:spLocks noGrp="1"/>
          </p:cNvSpPr>
          <p:nvPr>
            <p:ph type="body" idx="16405" hasCustomPrompt="1"/>
            <p:custDataLst>
              <p:tags r:id="rId22"/>
            </p:custDataLst>
          </p:nvPr>
        </p:nvSpPr>
        <p:spPr>
          <a:xfrm>
            <a:off x="6553200" y="42799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图片占位符 28"/>
          <p:cNvSpPr>
            <a:spLocks noGrp="1"/>
          </p:cNvSpPr>
          <p:nvPr>
            <p:ph type="pic" idx="16403" hasCustomPrompt="1"/>
            <p:custDataLst>
              <p:tags r:id="rId23"/>
            </p:custDataLst>
          </p:nvPr>
        </p:nvSpPr>
        <p:spPr>
          <a:xfrm>
            <a:off x="6766560" y="44932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0" name="文本占位符 29"/>
          <p:cNvSpPr>
            <a:spLocks noGrp="1"/>
          </p:cNvSpPr>
          <p:nvPr>
            <p:ph type="body" idx="16392" hasCustomPrompt="1"/>
            <p:custDataLst>
              <p:tags r:id="rId24"/>
            </p:custDataLst>
          </p:nvPr>
        </p:nvSpPr>
        <p:spPr>
          <a:xfrm>
            <a:off x="7721600" y="42799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1" name="文本占位符 30"/>
          <p:cNvSpPr>
            <a:spLocks noGrp="1"/>
          </p:cNvSpPr>
          <p:nvPr>
            <p:ph type="body" idx="16393" hasCustomPrompt="1"/>
            <p:custDataLst>
              <p:tags r:id="rId25"/>
            </p:custDataLst>
          </p:nvPr>
        </p:nvSpPr>
        <p:spPr>
          <a:xfrm>
            <a:off x="7721600" y="4787900"/>
            <a:ext cx="355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2_正文页-上标下内-装饰左-默认位置-并列-34_33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4" hasCustomPrompt="1"/>
            <p:custDataLst>
              <p:tags r:id="rId6"/>
            </p:custDataLst>
          </p:nvPr>
        </p:nvSpPr>
        <p:spPr>
          <a:xfrm>
            <a:off x="609600" y="2336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2082800" y="22352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082800" y="2743200"/>
            <a:ext cx="3784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5" hasCustomPrompt="1"/>
            <p:custDataLst>
              <p:tags r:id="rId9"/>
            </p:custDataLst>
          </p:nvPr>
        </p:nvSpPr>
        <p:spPr>
          <a:xfrm>
            <a:off x="6324600" y="2336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7797800" y="22352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7797800" y="2743200"/>
            <a:ext cx="3784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6" hasCustomPrompt="1"/>
            <p:custDataLst>
              <p:tags r:id="rId12"/>
            </p:custDataLst>
          </p:nvPr>
        </p:nvSpPr>
        <p:spPr>
          <a:xfrm>
            <a:off x="609600" y="4216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2082800" y="41148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2082800" y="4622800"/>
            <a:ext cx="3784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图片占位符 20"/>
          <p:cNvSpPr>
            <a:spLocks noGrp="1"/>
          </p:cNvSpPr>
          <p:nvPr>
            <p:ph type="pic" idx="16397" hasCustomPrompt="1"/>
            <p:custDataLst>
              <p:tags r:id="rId15"/>
            </p:custDataLst>
          </p:nvPr>
        </p:nvSpPr>
        <p:spPr>
          <a:xfrm>
            <a:off x="6324600" y="4216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2" hasCustomPrompt="1"/>
            <p:custDataLst>
              <p:tags r:id="rId16"/>
            </p:custDataLst>
          </p:nvPr>
        </p:nvSpPr>
        <p:spPr>
          <a:xfrm>
            <a:off x="7797800" y="41148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7797800" y="4622800"/>
            <a:ext cx="3784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2_正文页-51_14">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4089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10972800" cy="2946400"/>
          </a:xfrm>
          <a:custGeom>
            <a:avLst/>
            <a:gdLst>
              <a:gd name="connisteX0" fmla="*/ 0 w 10972800"/>
              <a:gd name="connsiteY0" fmla="*/ 203200 h 2946400"/>
              <a:gd name="connisteX1" fmla="*/ 203200 w 10972800"/>
              <a:gd name="connsiteY1" fmla="*/ 0 h 2946400"/>
              <a:gd name="connisteX2" fmla="*/ 10769600 w 10972800"/>
              <a:gd name="connsiteY2" fmla="*/ 0 h 2946400"/>
              <a:gd name="connisteX3" fmla="*/ 10972800 w 10972800"/>
              <a:gd name="connsiteY3" fmla="*/ 203200 h 2946400"/>
              <a:gd name="connisteX4" fmla="*/ 10972800 w 10972800"/>
              <a:gd name="connsiteY4" fmla="*/ 2743200 h 2946400"/>
              <a:gd name="connisteX5" fmla="*/ 10769600 w 10972800"/>
              <a:gd name="connsiteY5" fmla="*/ 2946400 h 2946400"/>
              <a:gd name="connisteX6" fmla="*/ 203200 w 10972800"/>
              <a:gd name="connsiteY6" fmla="*/ 2946400 h 2946400"/>
              <a:gd name="connisteX7" fmla="*/ 0 w 10972800"/>
              <a:gd name="connsiteY7" fmla="*/ 2743200 h 2946400"/>
              <a:gd name="connisteX8" fmla="*/ 0 w 109728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46400">
                <a:moveTo>
                  <a:pt x="0" y="203200"/>
                </a:moveTo>
                <a:cubicBezTo>
                  <a:pt x="0" y="90976"/>
                  <a:pt x="90976" y="0"/>
                  <a:pt x="203200" y="0"/>
                </a:cubicBezTo>
                <a:lnTo>
                  <a:pt x="10769600" y="0"/>
                </a:lnTo>
                <a:cubicBezTo>
                  <a:pt x="10881824" y="0"/>
                  <a:pt x="10972800" y="90976"/>
                  <a:pt x="10972800" y="203200"/>
                </a:cubicBezTo>
                <a:lnTo>
                  <a:pt x="10972800" y="2743200"/>
                </a:lnTo>
                <a:cubicBezTo>
                  <a:pt x="10972800" y="2855424"/>
                  <a:pt x="10881824" y="2946400"/>
                  <a:pt x="10769600" y="2946400"/>
                </a:cubicBezTo>
                <a:lnTo>
                  <a:pt x="203200" y="2946400"/>
                </a:lnTo>
                <a:cubicBezTo>
                  <a:pt x="90976" y="2946400"/>
                  <a:pt x="0" y="2855424"/>
                  <a:pt x="0" y="2743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5080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638800"/>
            <a:ext cx="3251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4470400" y="5080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4470400" y="5638800"/>
            <a:ext cx="3251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8331200" y="5080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8331200" y="5638800"/>
            <a:ext cx="3251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正文页-2_15">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9144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43688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6736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9" name="文本占位符 18"/>
          <p:cNvSpPr>
            <a:spLocks noGrp="1"/>
          </p:cNvSpPr>
          <p:nvPr>
            <p:ph type="body" idx="16389" hasCustomPrompt="1"/>
            <p:custDataLst>
              <p:tags r:id="rId13"/>
            </p:custDataLst>
          </p:nvPr>
        </p:nvSpPr>
        <p:spPr>
          <a:xfrm>
            <a:off x="46736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81280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4328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1" hasCustomPrompt="1"/>
            <p:custDataLst>
              <p:tags r:id="rId17"/>
            </p:custDataLst>
          </p:nvPr>
        </p:nvSpPr>
        <p:spPr>
          <a:xfrm>
            <a:off x="84328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30_28">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5257800" y="1676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410200" y="16764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410200" y="21844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5257800" y="3403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5410200" y="3403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5410200" y="39116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52578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5410200" y="51308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5410200" y="56388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6_正文页-上标下内-装饰右-方向错位-并列-26_19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4165600" y="1524000"/>
            <a:ext cx="7416800" cy="1473200"/>
          </a:xfrm>
          <a:custGeom>
            <a:avLst/>
            <a:gdLst>
              <a:gd name="connisteX0" fmla="*/ 0 w 7416800"/>
              <a:gd name="connsiteY0" fmla="*/ 0 h 1473200"/>
              <a:gd name="connisteX1" fmla="*/ 7213600 w 7416800"/>
              <a:gd name="connsiteY1" fmla="*/ 0 h 1473200"/>
              <a:gd name="connisteX2" fmla="*/ 7416800 w 7416800"/>
              <a:gd name="connsiteY2" fmla="*/ 203200 h 1473200"/>
              <a:gd name="connisteX3" fmla="*/ 7416800 w 7416800"/>
              <a:gd name="connsiteY3" fmla="*/ 1270000 h 1473200"/>
              <a:gd name="connisteX4" fmla="*/ 7213600 w 7416800"/>
              <a:gd name="connsiteY4" fmla="*/ 1473200 h 1473200"/>
              <a:gd name="connisteX5" fmla="*/ 0 w 7416800"/>
              <a:gd name="connsiteY5" fmla="*/ 1473200 h 1473200"/>
              <a:gd name="connisteX6" fmla="*/ 0 w 7416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0"/>
                </a:moveTo>
                <a:lnTo>
                  <a:pt x="7213600" y="0"/>
                </a:lnTo>
                <a:cubicBezTo>
                  <a:pt x="7325824" y="0"/>
                  <a:pt x="7416800" y="90976"/>
                  <a:pt x="7416800" y="203200"/>
                </a:cubicBezTo>
                <a:lnTo>
                  <a:pt x="7416800" y="1270000"/>
                </a:lnTo>
                <a:cubicBezTo>
                  <a:pt x="7416800" y="1382224"/>
                  <a:pt x="7325824" y="1473200"/>
                  <a:pt x="7213600" y="1473200"/>
                </a:cubicBezTo>
                <a:lnTo>
                  <a:pt x="0" y="14732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556000" cy="1473200"/>
          </a:xfrm>
          <a:custGeom>
            <a:avLst/>
            <a:gdLst>
              <a:gd name="connisteX0" fmla="*/ 0 w 3556000"/>
              <a:gd name="connsiteY0" fmla="*/ 203200 h 1473200"/>
              <a:gd name="connisteX1" fmla="*/ 203200 w 3556000"/>
              <a:gd name="connsiteY1" fmla="*/ 0 h 1473200"/>
              <a:gd name="connisteX2" fmla="*/ 3556000 w 3556000"/>
              <a:gd name="connsiteY2" fmla="*/ 0 h 1473200"/>
              <a:gd name="connisteX3" fmla="*/ 3556000 w 3556000"/>
              <a:gd name="connsiteY3" fmla="*/ 1473200 h 1473200"/>
              <a:gd name="connisteX4" fmla="*/ 203200 w 3556000"/>
              <a:gd name="connsiteY4" fmla="*/ 1473200 h 1473200"/>
              <a:gd name="connisteX5" fmla="*/ 0 w 3556000"/>
              <a:gd name="connsiteY5" fmla="*/ 1270000 h 1473200"/>
              <a:gd name="connisteX6" fmla="*/ 0 w 3556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203200"/>
                </a:moveTo>
                <a:cubicBezTo>
                  <a:pt x="0" y="90976"/>
                  <a:pt x="90976" y="0"/>
                  <a:pt x="203200" y="0"/>
                </a:cubicBezTo>
                <a:lnTo>
                  <a:pt x="3556000" y="0"/>
                </a:lnTo>
                <a:lnTo>
                  <a:pt x="3556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4470400" y="18288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470400" y="23876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149600"/>
            <a:ext cx="7416800" cy="1473200"/>
          </a:xfrm>
          <a:custGeom>
            <a:avLst/>
            <a:gdLst>
              <a:gd name="connisteX0" fmla="*/ 0 w 7416800"/>
              <a:gd name="connsiteY0" fmla="*/ 203200 h 1473200"/>
              <a:gd name="connisteX1" fmla="*/ 203200 w 7416800"/>
              <a:gd name="connsiteY1" fmla="*/ 0 h 1473200"/>
              <a:gd name="connisteX2" fmla="*/ 7416800 w 7416800"/>
              <a:gd name="connsiteY2" fmla="*/ 0 h 1473200"/>
              <a:gd name="connisteX3" fmla="*/ 7416800 w 7416800"/>
              <a:gd name="connsiteY3" fmla="*/ 1473200 h 1473200"/>
              <a:gd name="connisteX4" fmla="*/ 203200 w 7416800"/>
              <a:gd name="connsiteY4" fmla="*/ 1473200 h 1473200"/>
              <a:gd name="connisteX5" fmla="*/ 0 w 7416800"/>
              <a:gd name="connsiteY5" fmla="*/ 1270000 h 1473200"/>
              <a:gd name="connisteX6" fmla="*/ 0 w 74168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203200"/>
                </a:moveTo>
                <a:cubicBezTo>
                  <a:pt x="0" y="90976"/>
                  <a:pt x="90976" y="0"/>
                  <a:pt x="203200" y="0"/>
                </a:cubicBezTo>
                <a:lnTo>
                  <a:pt x="7416800" y="0"/>
                </a:lnTo>
                <a:lnTo>
                  <a:pt x="7416800" y="1473200"/>
                </a:ln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8026400" y="3149600"/>
            <a:ext cx="3556000" cy="1473200"/>
          </a:xfrm>
          <a:custGeom>
            <a:avLst/>
            <a:gdLst>
              <a:gd name="connisteX0" fmla="*/ 0 w 3556000"/>
              <a:gd name="connsiteY0" fmla="*/ 0 h 1473200"/>
              <a:gd name="connisteX1" fmla="*/ 3352800 w 3556000"/>
              <a:gd name="connsiteY1" fmla="*/ 0 h 1473200"/>
              <a:gd name="connisteX2" fmla="*/ 3556000 w 3556000"/>
              <a:gd name="connsiteY2" fmla="*/ 203200 h 1473200"/>
              <a:gd name="connisteX3" fmla="*/ 3556000 w 3556000"/>
              <a:gd name="connsiteY3" fmla="*/ 1270000 h 1473200"/>
              <a:gd name="connisteX4" fmla="*/ 3352800 w 3556000"/>
              <a:gd name="connsiteY4" fmla="*/ 1473200 h 1473200"/>
              <a:gd name="connisteX5" fmla="*/ 0 w 3556000"/>
              <a:gd name="connsiteY5" fmla="*/ 1473200 h 1473200"/>
              <a:gd name="connisteX6" fmla="*/ 0 w 35560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0"/>
                </a:moveTo>
                <a:lnTo>
                  <a:pt x="3352800" y="0"/>
                </a:lnTo>
                <a:cubicBezTo>
                  <a:pt x="3465024" y="0"/>
                  <a:pt x="3556000" y="90976"/>
                  <a:pt x="3556000" y="203200"/>
                </a:cubicBezTo>
                <a:lnTo>
                  <a:pt x="3556000" y="1270000"/>
                </a:lnTo>
                <a:cubicBezTo>
                  <a:pt x="3556000" y="1382224"/>
                  <a:pt x="3465024" y="1473200"/>
                  <a:pt x="3352800" y="1473200"/>
                </a:cubicBezTo>
                <a:lnTo>
                  <a:pt x="0" y="14732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914400" y="34544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914400" y="40132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4165600" y="4775200"/>
            <a:ext cx="7416800" cy="1473200"/>
          </a:xfrm>
          <a:custGeom>
            <a:avLst/>
            <a:gdLst>
              <a:gd name="connisteX0" fmla="*/ 0 w 7416800"/>
              <a:gd name="connsiteY0" fmla="*/ 0 h 1473200"/>
              <a:gd name="connisteX1" fmla="*/ 7213600 w 7416800"/>
              <a:gd name="connsiteY1" fmla="*/ 0 h 1473200"/>
              <a:gd name="connisteX2" fmla="*/ 7416800 w 7416800"/>
              <a:gd name="connsiteY2" fmla="*/ 203200 h 1473200"/>
              <a:gd name="connisteX3" fmla="*/ 7416800 w 7416800"/>
              <a:gd name="connsiteY3" fmla="*/ 1270000 h 1473200"/>
              <a:gd name="connisteX4" fmla="*/ 7213600 w 7416800"/>
              <a:gd name="connsiteY4" fmla="*/ 1473200 h 1473200"/>
              <a:gd name="connisteX5" fmla="*/ 0 w 7416800"/>
              <a:gd name="connsiteY5" fmla="*/ 1473200 h 1473200"/>
              <a:gd name="connisteX6" fmla="*/ 0 w 7416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0"/>
                </a:moveTo>
                <a:lnTo>
                  <a:pt x="7213600" y="0"/>
                </a:lnTo>
                <a:cubicBezTo>
                  <a:pt x="7325824" y="0"/>
                  <a:pt x="7416800" y="90976"/>
                  <a:pt x="7416800" y="203200"/>
                </a:cubicBezTo>
                <a:lnTo>
                  <a:pt x="7416800" y="1270000"/>
                </a:lnTo>
                <a:cubicBezTo>
                  <a:pt x="7416800" y="1382224"/>
                  <a:pt x="7325824" y="1473200"/>
                  <a:pt x="7213600" y="1473200"/>
                </a:cubicBezTo>
                <a:lnTo>
                  <a:pt x="0" y="14732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609600" y="4775200"/>
            <a:ext cx="3556000" cy="1473200"/>
          </a:xfrm>
          <a:custGeom>
            <a:avLst/>
            <a:gdLst>
              <a:gd name="connisteX0" fmla="*/ 0 w 3556000"/>
              <a:gd name="connsiteY0" fmla="*/ 203200 h 1473200"/>
              <a:gd name="connisteX1" fmla="*/ 203200 w 3556000"/>
              <a:gd name="connsiteY1" fmla="*/ 0 h 1473200"/>
              <a:gd name="connisteX2" fmla="*/ 3556000 w 3556000"/>
              <a:gd name="connsiteY2" fmla="*/ 0 h 1473200"/>
              <a:gd name="connisteX3" fmla="*/ 3556000 w 3556000"/>
              <a:gd name="connsiteY3" fmla="*/ 1473200 h 1473200"/>
              <a:gd name="connisteX4" fmla="*/ 203200 w 3556000"/>
              <a:gd name="connsiteY4" fmla="*/ 1473200 h 1473200"/>
              <a:gd name="connisteX5" fmla="*/ 0 w 3556000"/>
              <a:gd name="connsiteY5" fmla="*/ 1270000 h 1473200"/>
              <a:gd name="connisteX6" fmla="*/ 0 w 3556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203200"/>
                </a:moveTo>
                <a:cubicBezTo>
                  <a:pt x="0" y="90976"/>
                  <a:pt x="90976" y="0"/>
                  <a:pt x="203200" y="0"/>
                </a:cubicBezTo>
                <a:lnTo>
                  <a:pt x="3556000" y="0"/>
                </a:lnTo>
                <a:lnTo>
                  <a:pt x="3556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4470400" y="50800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4470400" y="56388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正文页-26_15">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9144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1524000"/>
            <a:ext cx="3454400" cy="2082800"/>
          </a:xfrm>
          <a:custGeom>
            <a:avLst/>
            <a:gdLst>
              <a:gd name="connisteX0" fmla="*/ 0 w 3454400"/>
              <a:gd name="connsiteY0" fmla="*/ 203200 h 2082800"/>
              <a:gd name="connisteX1" fmla="*/ 203200 w 3454400"/>
              <a:gd name="connsiteY1" fmla="*/ 0 h 2082800"/>
              <a:gd name="connisteX2" fmla="*/ 3251200 w 3454400"/>
              <a:gd name="connsiteY2" fmla="*/ 0 h 2082800"/>
              <a:gd name="connisteX3" fmla="*/ 3454400 w 3454400"/>
              <a:gd name="connsiteY3" fmla="*/ 203200 h 2082800"/>
              <a:gd name="connisteX4" fmla="*/ 3454400 w 3454400"/>
              <a:gd name="connsiteY4" fmla="*/ 2082800 h 2082800"/>
              <a:gd name="connisteX5" fmla="*/ 0 w 3454400"/>
              <a:gd name="connsiteY5" fmla="*/ 2082800 h 2082800"/>
              <a:gd name="connisteX6" fmla="*/ 0 w 3454400"/>
              <a:gd name="connsiteY6"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203200"/>
                </a:moveTo>
                <a:cubicBezTo>
                  <a:pt x="0" y="90976"/>
                  <a:pt x="90976" y="0"/>
                  <a:pt x="203200" y="0"/>
                </a:cubicBezTo>
                <a:lnTo>
                  <a:pt x="3251200" y="0"/>
                </a:lnTo>
                <a:cubicBezTo>
                  <a:pt x="3363424" y="0"/>
                  <a:pt x="3454400" y="90976"/>
                  <a:pt x="3454400" y="203200"/>
                </a:cubicBezTo>
                <a:lnTo>
                  <a:pt x="3454400" y="2082800"/>
                </a:lnTo>
                <a:lnTo>
                  <a:pt x="0" y="2082800"/>
                </a:ln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4368800" y="3606800"/>
            <a:ext cx="3454400" cy="2641600"/>
          </a:xfrm>
          <a:custGeom>
            <a:avLst/>
            <a:gdLst>
              <a:gd name="connisteX0" fmla="*/ 0 w 3454400"/>
              <a:gd name="connsiteY0" fmla="*/ 0 h 2641600"/>
              <a:gd name="connisteX1" fmla="*/ 3454400 w 3454400"/>
              <a:gd name="connsiteY1" fmla="*/ 0 h 2641600"/>
              <a:gd name="connisteX2" fmla="*/ 3454400 w 3454400"/>
              <a:gd name="connsiteY2" fmla="*/ 2438400 h 2641600"/>
              <a:gd name="connisteX3" fmla="*/ 3251200 w 3454400"/>
              <a:gd name="connsiteY3" fmla="*/ 2641600 h 2641600"/>
              <a:gd name="connisteX4" fmla="*/ 203200 w 3454400"/>
              <a:gd name="connsiteY4" fmla="*/ 2641600 h 2641600"/>
              <a:gd name="connisteX5" fmla="*/ 0 w 3454400"/>
              <a:gd name="connsiteY5" fmla="*/ 2438400 h 2641600"/>
              <a:gd name="connisteX6" fmla="*/ 0 w 3454400"/>
              <a:gd name="connsiteY6" fmla="*/ 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0"/>
                </a:moveTo>
                <a:lnTo>
                  <a:pt x="3454400" y="0"/>
                </a:lnTo>
                <a:lnTo>
                  <a:pt x="3454400" y="2438400"/>
                </a:lnTo>
                <a:cubicBezTo>
                  <a:pt x="3454400" y="2550624"/>
                  <a:pt x="3363424" y="2641600"/>
                  <a:pt x="3251200" y="2641600"/>
                </a:cubicBezTo>
                <a:lnTo>
                  <a:pt x="203200" y="2641600"/>
                </a:lnTo>
                <a:cubicBezTo>
                  <a:pt x="90976" y="2641600"/>
                  <a:pt x="0" y="2550624"/>
                  <a:pt x="0" y="2438400"/>
                </a:cubicBez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673600" y="18288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89" hasCustomPrompt="1"/>
            <p:custDataLst>
              <p:tags r:id="rId13"/>
            </p:custDataLst>
          </p:nvPr>
        </p:nvSpPr>
        <p:spPr>
          <a:xfrm>
            <a:off x="4673600" y="23876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81280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4328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1" hasCustomPrompt="1"/>
            <p:custDataLst>
              <p:tags r:id="rId17"/>
            </p:custDataLst>
          </p:nvPr>
        </p:nvSpPr>
        <p:spPr>
          <a:xfrm>
            <a:off x="84328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正文页-61_27">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8001000" y="1524000"/>
            <a:ext cx="3581400" cy="4724400"/>
          </a:xfrm>
          <a:custGeom>
            <a:avLst/>
            <a:gdLst>
              <a:gd name="connisteX0" fmla="*/ 0 w 3581400"/>
              <a:gd name="connsiteY0" fmla="*/ 0 h 4724400"/>
              <a:gd name="connisteX1" fmla="*/ 3378200 w 3581400"/>
              <a:gd name="connsiteY1" fmla="*/ 0 h 4724400"/>
              <a:gd name="connisteX2" fmla="*/ 3581400 w 3581400"/>
              <a:gd name="connsiteY2" fmla="*/ 203200 h 4724400"/>
              <a:gd name="connisteX3" fmla="*/ 3581400 w 3581400"/>
              <a:gd name="connsiteY3" fmla="*/ 4521200 h 4724400"/>
              <a:gd name="connisteX4" fmla="*/ 3378200 w 3581400"/>
              <a:gd name="connsiteY4" fmla="*/ 4724400 h 4724400"/>
              <a:gd name="connisteX5" fmla="*/ 0 w 3581400"/>
              <a:gd name="connsiteY5" fmla="*/ 4724400 h 4724400"/>
              <a:gd name="connisteX6" fmla="*/ 0 w 3581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81400" h="4724400">
                <a:moveTo>
                  <a:pt x="0" y="0"/>
                </a:moveTo>
                <a:lnTo>
                  <a:pt x="3378200" y="0"/>
                </a:lnTo>
                <a:cubicBezTo>
                  <a:pt x="3490424" y="0"/>
                  <a:pt x="3581400" y="90976"/>
                  <a:pt x="3581400" y="203200"/>
                </a:cubicBezTo>
                <a:lnTo>
                  <a:pt x="3581400" y="4521200"/>
                </a:lnTo>
                <a:cubicBezTo>
                  <a:pt x="3581400" y="4633424"/>
                  <a:pt x="3490424" y="4724400"/>
                  <a:pt x="33782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1524000"/>
            <a:ext cx="7391400" cy="4724400"/>
          </a:xfrm>
          <a:custGeom>
            <a:avLst/>
            <a:gdLst>
              <a:gd name="connisteX0" fmla="*/ 0 w 7391400"/>
              <a:gd name="connsiteY0" fmla="*/ 203200 h 4724400"/>
              <a:gd name="connisteX1" fmla="*/ 203200 w 7391400"/>
              <a:gd name="connsiteY1" fmla="*/ 0 h 4724400"/>
              <a:gd name="connisteX2" fmla="*/ 7391400 w 7391400"/>
              <a:gd name="connsiteY2" fmla="*/ 0 h 4724400"/>
              <a:gd name="connisteX3" fmla="*/ 7391400 w 7391400"/>
              <a:gd name="connsiteY3" fmla="*/ 4724400 h 4724400"/>
              <a:gd name="connisteX4" fmla="*/ 203200 w 7391400"/>
              <a:gd name="connsiteY4" fmla="*/ 4724400 h 4724400"/>
              <a:gd name="connisteX5" fmla="*/ 0 w 7391400"/>
              <a:gd name="connsiteY5" fmla="*/ 4521200 h 4724400"/>
              <a:gd name="connisteX6" fmla="*/ 0 w 7391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391400" h="4724400">
                <a:moveTo>
                  <a:pt x="0" y="203200"/>
                </a:moveTo>
                <a:cubicBezTo>
                  <a:pt x="0" y="90976"/>
                  <a:pt x="90976" y="0"/>
                  <a:pt x="203200" y="0"/>
                </a:cubicBezTo>
                <a:lnTo>
                  <a:pt x="7391400" y="0"/>
                </a:lnTo>
                <a:lnTo>
                  <a:pt x="73914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1981200"/>
            <a:ext cx="6477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66800" y="2540000"/>
            <a:ext cx="64770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1066800" y="3454400"/>
            <a:ext cx="6477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1066800" y="4013200"/>
            <a:ext cx="64770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0" hasCustomPrompt="1"/>
            <p:custDataLst>
              <p:tags r:id="rId12"/>
            </p:custDataLst>
          </p:nvPr>
        </p:nvSpPr>
        <p:spPr>
          <a:xfrm>
            <a:off x="1066800" y="4927600"/>
            <a:ext cx="6477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1" hasCustomPrompt="1"/>
            <p:custDataLst>
              <p:tags r:id="rId13"/>
            </p:custDataLst>
          </p:nvPr>
        </p:nvSpPr>
        <p:spPr>
          <a:xfrm>
            <a:off x="1066800" y="5486400"/>
            <a:ext cx="64770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正文页-6_4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9304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4384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40005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152900" y="19304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4152900" y="24384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6096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762000" y="4114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762000" y="46228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40005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4152900" y="4114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4152900" y="46228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正文页-59_15">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3403600"/>
            <a:ext cx="10972800" cy="2844800"/>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152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032000"/>
            <a:ext cx="309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470400" y="152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228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22800" y="2032000"/>
            <a:ext cx="309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8331200" y="152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84836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8483600" y="2032000"/>
            <a:ext cx="309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
        <p:nvSpPr>
          <p:cNvPr id="18" name="标题 1"/>
          <p:cNvSpPr>
            <a:spLocks noGrp="1"/>
          </p:cNvSpPr>
          <p:nvPr>
            <p:ph type="title" hasCustomPrompt="1"/>
            <p:custDataLst>
              <p:tags r:id="rId2"/>
            </p:custDataLst>
          </p:nvPr>
        </p:nvSpPr>
        <p:spPr>
          <a:xfrm>
            <a:off x="1677670" y="2774950"/>
            <a:ext cx="1978025" cy="1121410"/>
          </a:xfrm>
        </p:spPr>
        <p:txBody>
          <a:bodyPr wrap="square" anchor="ctr" anchorCtr="0">
            <a:normAutofit/>
          </a:bodyPr>
          <a:lstStyle>
            <a:lvl1pPr algn="ctr">
              <a:defRPr kumimoji="0" lang="zh-CN" altLang="en-US" sz="6000" b="1" i="0" u="none" strike="noStrike" kern="1200" cap="none" spc="0" normalizeH="0" baseline="0" noProof="1" dirty="0">
                <a:solidFill>
                  <a:srgbClr val="FFFFFF"/>
                </a:solidFill>
                <a:latin typeface="+mn-lt"/>
                <a:ea typeface="+mn-ea"/>
                <a:cs typeface="+mn-cs"/>
              </a:defRPr>
            </a:lvl1pPr>
          </a:lstStyle>
          <a:p>
            <a:r>
              <a:rPr lang="zh-CN" altLang="en-US" dirty="0"/>
              <a:t>标题</a:t>
            </a:r>
            <a:endParaRPr lang="zh-CN" altLang="en-US" dirty="0"/>
          </a:p>
        </p:txBody>
      </p:sp>
      <p:sp>
        <p:nvSpPr>
          <p:cNvPr id="17" name="灯片编号占位符 5"/>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fld>
            <a:endParaRPr lang="zh-CN" altLang="en-US"/>
          </a:p>
        </p:txBody>
      </p:sp>
      <p:sp>
        <p:nvSpPr>
          <p:cNvPr id="16" name="页脚占位符 4"/>
          <p:cNvSpPr>
            <a:spLocks noGrp="1"/>
          </p:cNvSpPr>
          <p:nvPr>
            <p:ph type="ftr" sz="quarter" idx="11"/>
            <p:custDataLst>
              <p:tags r:id="rId4"/>
            </p:custDataLst>
          </p:nvPr>
        </p:nvSpPr>
        <p:spPr/>
        <p:txBody>
          <a:bodyPr/>
          <a:lstStyle/>
          <a:p>
            <a:endParaRPr lang="zh-CN" altLang="en-US"/>
          </a:p>
        </p:txBody>
      </p:sp>
      <p:sp>
        <p:nvSpPr>
          <p:cNvPr id="15" name="日期占位符 3"/>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上标下内-装饰背景-装饰背景-并列-57_19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3149600" y="1524000"/>
            <a:ext cx="8432800" cy="1473200"/>
          </a:xfrm>
          <a:custGeom>
            <a:avLst/>
            <a:gdLst>
              <a:gd name="connisteX0" fmla="*/ 0 w 8432800"/>
              <a:gd name="connsiteY0" fmla="*/ 0 h 1473200"/>
              <a:gd name="connisteX1" fmla="*/ 8229600 w 8432800"/>
              <a:gd name="connsiteY1" fmla="*/ 0 h 1473200"/>
              <a:gd name="connisteX2" fmla="*/ 8432800 w 8432800"/>
              <a:gd name="connsiteY2" fmla="*/ 203200 h 1473200"/>
              <a:gd name="connisteX3" fmla="*/ 8432800 w 8432800"/>
              <a:gd name="connsiteY3" fmla="*/ 1270000 h 1473200"/>
              <a:gd name="connisteX4" fmla="*/ 8229600 w 8432800"/>
              <a:gd name="connsiteY4" fmla="*/ 1473200 h 1473200"/>
              <a:gd name="connisteX5" fmla="*/ 0 w 8432800"/>
              <a:gd name="connsiteY5" fmla="*/ 1473200 h 1473200"/>
              <a:gd name="connisteX6" fmla="*/ 0 w 8432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0"/>
                </a:moveTo>
                <a:lnTo>
                  <a:pt x="8229600" y="0"/>
                </a:lnTo>
                <a:cubicBezTo>
                  <a:pt x="8341824" y="0"/>
                  <a:pt x="8432800" y="90976"/>
                  <a:pt x="8432800" y="203200"/>
                </a:cubicBezTo>
                <a:lnTo>
                  <a:pt x="8432800" y="1270000"/>
                </a:lnTo>
                <a:cubicBezTo>
                  <a:pt x="8432800" y="1382224"/>
                  <a:pt x="8341824" y="1473200"/>
                  <a:pt x="8229600" y="1473200"/>
                </a:cubicBezTo>
                <a:lnTo>
                  <a:pt x="0" y="147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3454400" y="18288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3454400" y="23876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3149600" y="3149600"/>
            <a:ext cx="8432800" cy="1473200"/>
          </a:xfrm>
          <a:custGeom>
            <a:avLst/>
            <a:gdLst>
              <a:gd name="connisteX0" fmla="*/ 0 w 8432800"/>
              <a:gd name="connsiteY0" fmla="*/ 0 h 1473200"/>
              <a:gd name="connisteX1" fmla="*/ 8229600 w 8432800"/>
              <a:gd name="connsiteY1" fmla="*/ 0 h 1473200"/>
              <a:gd name="connisteX2" fmla="*/ 8432800 w 8432800"/>
              <a:gd name="connsiteY2" fmla="*/ 203200 h 1473200"/>
              <a:gd name="connisteX3" fmla="*/ 8432800 w 8432800"/>
              <a:gd name="connsiteY3" fmla="*/ 1270000 h 1473200"/>
              <a:gd name="connisteX4" fmla="*/ 8229600 w 8432800"/>
              <a:gd name="connsiteY4" fmla="*/ 1473200 h 1473200"/>
              <a:gd name="connisteX5" fmla="*/ 0 w 8432800"/>
              <a:gd name="connsiteY5" fmla="*/ 1473200 h 1473200"/>
              <a:gd name="connisteX6" fmla="*/ 0 w 8432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0"/>
                </a:moveTo>
                <a:lnTo>
                  <a:pt x="8229600" y="0"/>
                </a:lnTo>
                <a:cubicBezTo>
                  <a:pt x="8341824" y="0"/>
                  <a:pt x="8432800" y="90976"/>
                  <a:pt x="8432800" y="203200"/>
                </a:cubicBezTo>
                <a:lnTo>
                  <a:pt x="8432800" y="1270000"/>
                </a:lnTo>
                <a:cubicBezTo>
                  <a:pt x="8432800" y="1382224"/>
                  <a:pt x="8341824" y="1473200"/>
                  <a:pt x="8229600" y="1473200"/>
                </a:cubicBezTo>
                <a:lnTo>
                  <a:pt x="0" y="147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609600" y="31496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3454400" y="34544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3454400" y="40132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3149600" y="4775200"/>
            <a:ext cx="8432800" cy="1473200"/>
          </a:xfrm>
          <a:custGeom>
            <a:avLst/>
            <a:gdLst>
              <a:gd name="connisteX0" fmla="*/ 0 w 8432800"/>
              <a:gd name="connsiteY0" fmla="*/ 0 h 1473200"/>
              <a:gd name="connisteX1" fmla="*/ 8229600 w 8432800"/>
              <a:gd name="connsiteY1" fmla="*/ 0 h 1473200"/>
              <a:gd name="connisteX2" fmla="*/ 8432800 w 8432800"/>
              <a:gd name="connsiteY2" fmla="*/ 203200 h 1473200"/>
              <a:gd name="connisteX3" fmla="*/ 8432800 w 8432800"/>
              <a:gd name="connsiteY3" fmla="*/ 1270000 h 1473200"/>
              <a:gd name="connisteX4" fmla="*/ 8229600 w 8432800"/>
              <a:gd name="connsiteY4" fmla="*/ 1473200 h 1473200"/>
              <a:gd name="connisteX5" fmla="*/ 0 w 8432800"/>
              <a:gd name="connsiteY5" fmla="*/ 1473200 h 1473200"/>
              <a:gd name="connisteX6" fmla="*/ 0 w 8432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0"/>
                </a:moveTo>
                <a:lnTo>
                  <a:pt x="8229600" y="0"/>
                </a:lnTo>
                <a:cubicBezTo>
                  <a:pt x="8341824" y="0"/>
                  <a:pt x="8432800" y="90976"/>
                  <a:pt x="8432800" y="203200"/>
                </a:cubicBezTo>
                <a:lnTo>
                  <a:pt x="8432800" y="1270000"/>
                </a:lnTo>
                <a:cubicBezTo>
                  <a:pt x="8432800" y="1382224"/>
                  <a:pt x="8341824" y="1473200"/>
                  <a:pt x="8229600" y="1473200"/>
                </a:cubicBezTo>
                <a:lnTo>
                  <a:pt x="0" y="147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609600" y="47752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3454400" y="50800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3454400" y="56388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61_40">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8001000" y="1524000"/>
            <a:ext cx="3581400" cy="4724400"/>
          </a:xfrm>
          <a:custGeom>
            <a:avLst/>
            <a:gdLst>
              <a:gd name="connisteX0" fmla="*/ 0 w 3581400"/>
              <a:gd name="connsiteY0" fmla="*/ 0 h 4724400"/>
              <a:gd name="connisteX1" fmla="*/ 3378200 w 3581400"/>
              <a:gd name="connsiteY1" fmla="*/ 0 h 4724400"/>
              <a:gd name="connisteX2" fmla="*/ 3581400 w 3581400"/>
              <a:gd name="connsiteY2" fmla="*/ 203200 h 4724400"/>
              <a:gd name="connisteX3" fmla="*/ 3581400 w 3581400"/>
              <a:gd name="connsiteY3" fmla="*/ 4521200 h 4724400"/>
              <a:gd name="connisteX4" fmla="*/ 3378200 w 3581400"/>
              <a:gd name="connsiteY4" fmla="*/ 4724400 h 4724400"/>
              <a:gd name="connisteX5" fmla="*/ 0 w 3581400"/>
              <a:gd name="connsiteY5" fmla="*/ 4724400 h 4724400"/>
              <a:gd name="connisteX6" fmla="*/ 0 w 3581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81400" h="4724400">
                <a:moveTo>
                  <a:pt x="0" y="0"/>
                </a:moveTo>
                <a:lnTo>
                  <a:pt x="3378200" y="0"/>
                </a:lnTo>
                <a:cubicBezTo>
                  <a:pt x="3490424" y="0"/>
                  <a:pt x="3581400" y="90976"/>
                  <a:pt x="3581400" y="203200"/>
                </a:cubicBezTo>
                <a:lnTo>
                  <a:pt x="3581400" y="4521200"/>
                </a:lnTo>
                <a:cubicBezTo>
                  <a:pt x="3581400" y="4633424"/>
                  <a:pt x="3490424" y="4724400"/>
                  <a:pt x="33782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1524000"/>
            <a:ext cx="7391400" cy="4724400"/>
          </a:xfrm>
          <a:custGeom>
            <a:avLst/>
            <a:gdLst>
              <a:gd name="connisteX0" fmla="*/ 0 w 7391400"/>
              <a:gd name="connsiteY0" fmla="*/ 203200 h 4724400"/>
              <a:gd name="connisteX1" fmla="*/ 203200 w 7391400"/>
              <a:gd name="connsiteY1" fmla="*/ 0 h 4724400"/>
              <a:gd name="connisteX2" fmla="*/ 7391400 w 7391400"/>
              <a:gd name="connsiteY2" fmla="*/ 0 h 4724400"/>
              <a:gd name="connisteX3" fmla="*/ 7391400 w 7391400"/>
              <a:gd name="connsiteY3" fmla="*/ 4724400 h 4724400"/>
              <a:gd name="connisteX4" fmla="*/ 203200 w 7391400"/>
              <a:gd name="connsiteY4" fmla="*/ 4724400 h 4724400"/>
              <a:gd name="connisteX5" fmla="*/ 0 w 7391400"/>
              <a:gd name="connsiteY5" fmla="*/ 4521200 h 4724400"/>
              <a:gd name="connisteX6" fmla="*/ 0 w 7391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391400" h="4724400">
                <a:moveTo>
                  <a:pt x="0" y="203200"/>
                </a:moveTo>
                <a:cubicBezTo>
                  <a:pt x="0" y="90976"/>
                  <a:pt x="90976" y="0"/>
                  <a:pt x="203200" y="0"/>
                </a:cubicBezTo>
                <a:lnTo>
                  <a:pt x="7391400" y="0"/>
                </a:lnTo>
                <a:lnTo>
                  <a:pt x="73914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184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1066800" y="27432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4533900" y="2184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7" name="文本占位符 16"/>
          <p:cNvSpPr>
            <a:spLocks noGrp="1"/>
          </p:cNvSpPr>
          <p:nvPr>
            <p:ph type="body" idx="16389" hasCustomPrompt="1"/>
            <p:custDataLst>
              <p:tags r:id="rId11"/>
            </p:custDataLst>
          </p:nvPr>
        </p:nvSpPr>
        <p:spPr>
          <a:xfrm>
            <a:off x="4533900" y="27432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0" hasCustomPrompt="1"/>
            <p:custDataLst>
              <p:tags r:id="rId12"/>
            </p:custDataLst>
          </p:nvPr>
        </p:nvSpPr>
        <p:spPr>
          <a:xfrm>
            <a:off x="1066800" y="41148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9" name="文本占位符 18"/>
          <p:cNvSpPr>
            <a:spLocks noGrp="1"/>
          </p:cNvSpPr>
          <p:nvPr>
            <p:ph type="body" idx="16391" hasCustomPrompt="1"/>
            <p:custDataLst>
              <p:tags r:id="rId13"/>
            </p:custDataLst>
          </p:nvPr>
        </p:nvSpPr>
        <p:spPr>
          <a:xfrm>
            <a:off x="1066800" y="4673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0" name="文本占位符 19"/>
          <p:cNvSpPr>
            <a:spLocks noGrp="1"/>
          </p:cNvSpPr>
          <p:nvPr>
            <p:ph type="body" idx="16392" hasCustomPrompt="1"/>
            <p:custDataLst>
              <p:tags r:id="rId14"/>
            </p:custDataLst>
          </p:nvPr>
        </p:nvSpPr>
        <p:spPr>
          <a:xfrm>
            <a:off x="4533900" y="41148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1" name="文本占位符 20"/>
          <p:cNvSpPr>
            <a:spLocks noGrp="1"/>
          </p:cNvSpPr>
          <p:nvPr>
            <p:ph type="body" idx="16393" hasCustomPrompt="1"/>
            <p:custDataLst>
              <p:tags r:id="rId15"/>
            </p:custDataLst>
          </p:nvPr>
        </p:nvSpPr>
        <p:spPr>
          <a:xfrm>
            <a:off x="4533900" y="4673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60_40">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3581400" cy="4724400"/>
          </a:xfrm>
          <a:custGeom>
            <a:avLst/>
            <a:gdLst>
              <a:gd name="connisteX0" fmla="*/ 0 w 3581400"/>
              <a:gd name="connsiteY0" fmla="*/ 203200 h 4724400"/>
              <a:gd name="connisteX1" fmla="*/ 203200 w 3581400"/>
              <a:gd name="connsiteY1" fmla="*/ 0 h 4724400"/>
              <a:gd name="connisteX2" fmla="*/ 3581400 w 3581400"/>
              <a:gd name="connsiteY2" fmla="*/ 0 h 4724400"/>
              <a:gd name="connisteX3" fmla="*/ 3581400 w 3581400"/>
              <a:gd name="connsiteY3" fmla="*/ 4724400 h 4724400"/>
              <a:gd name="connisteX4" fmla="*/ 203200 w 3581400"/>
              <a:gd name="connsiteY4" fmla="*/ 4724400 h 4724400"/>
              <a:gd name="connisteX5" fmla="*/ 0 w 3581400"/>
              <a:gd name="connsiteY5" fmla="*/ 4521200 h 4724400"/>
              <a:gd name="connisteX6" fmla="*/ 0 w 3581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81400" h="4724400">
                <a:moveTo>
                  <a:pt x="0" y="203200"/>
                </a:moveTo>
                <a:cubicBezTo>
                  <a:pt x="0" y="90976"/>
                  <a:pt x="90976" y="0"/>
                  <a:pt x="203200" y="0"/>
                </a:cubicBezTo>
                <a:lnTo>
                  <a:pt x="3581400" y="0"/>
                </a:lnTo>
                <a:lnTo>
                  <a:pt x="35814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4191000" y="1524000"/>
            <a:ext cx="7391400" cy="4724400"/>
          </a:xfrm>
          <a:custGeom>
            <a:avLst/>
            <a:gdLst>
              <a:gd name="connisteX0" fmla="*/ 0 w 7391400"/>
              <a:gd name="connsiteY0" fmla="*/ 0 h 4724400"/>
              <a:gd name="connisteX1" fmla="*/ 7188200 w 7391400"/>
              <a:gd name="connsiteY1" fmla="*/ 0 h 4724400"/>
              <a:gd name="connisteX2" fmla="*/ 7391400 w 7391400"/>
              <a:gd name="connsiteY2" fmla="*/ 203200 h 4724400"/>
              <a:gd name="connisteX3" fmla="*/ 7391400 w 7391400"/>
              <a:gd name="connsiteY3" fmla="*/ 4521200 h 4724400"/>
              <a:gd name="connisteX4" fmla="*/ 7188200 w 7391400"/>
              <a:gd name="connsiteY4" fmla="*/ 4724400 h 4724400"/>
              <a:gd name="connisteX5" fmla="*/ 0 w 7391400"/>
              <a:gd name="connsiteY5" fmla="*/ 4724400 h 4724400"/>
              <a:gd name="connisteX6" fmla="*/ 0 w 7391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391400" h="4724400">
                <a:moveTo>
                  <a:pt x="0" y="0"/>
                </a:moveTo>
                <a:lnTo>
                  <a:pt x="7188200" y="0"/>
                </a:lnTo>
                <a:cubicBezTo>
                  <a:pt x="7300424" y="0"/>
                  <a:pt x="7391400" y="90976"/>
                  <a:pt x="7391400" y="203200"/>
                </a:cubicBezTo>
                <a:lnTo>
                  <a:pt x="7391400" y="4521200"/>
                </a:lnTo>
                <a:cubicBezTo>
                  <a:pt x="7391400" y="4633424"/>
                  <a:pt x="7300424" y="4724400"/>
                  <a:pt x="71882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648200" y="2184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4648200" y="27432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8115300" y="2184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89" hasCustomPrompt="1"/>
            <p:custDataLst>
              <p:tags r:id="rId11"/>
            </p:custDataLst>
          </p:nvPr>
        </p:nvSpPr>
        <p:spPr>
          <a:xfrm>
            <a:off x="8115300" y="27432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0" hasCustomPrompt="1"/>
            <p:custDataLst>
              <p:tags r:id="rId12"/>
            </p:custDataLst>
          </p:nvPr>
        </p:nvSpPr>
        <p:spPr>
          <a:xfrm>
            <a:off x="4648200" y="41148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1" hasCustomPrompt="1"/>
            <p:custDataLst>
              <p:tags r:id="rId13"/>
            </p:custDataLst>
          </p:nvPr>
        </p:nvSpPr>
        <p:spPr>
          <a:xfrm>
            <a:off x="4648200" y="4673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文本占位符 19"/>
          <p:cNvSpPr>
            <a:spLocks noGrp="1"/>
          </p:cNvSpPr>
          <p:nvPr>
            <p:ph type="body" idx="16392" hasCustomPrompt="1"/>
            <p:custDataLst>
              <p:tags r:id="rId14"/>
            </p:custDataLst>
          </p:nvPr>
        </p:nvSpPr>
        <p:spPr>
          <a:xfrm>
            <a:off x="8115300" y="41148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3" hasCustomPrompt="1"/>
            <p:custDataLst>
              <p:tags r:id="rId15"/>
            </p:custDataLst>
          </p:nvPr>
        </p:nvSpPr>
        <p:spPr>
          <a:xfrm>
            <a:off x="8115300" y="4673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10013_2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10972800" cy="2794000"/>
          </a:xfrm>
          <a:custGeom>
            <a:avLst/>
            <a:gdLst>
              <a:gd name="connisteX0" fmla="*/ 0 w 10972800"/>
              <a:gd name="connsiteY0" fmla="*/ 203200 h 2794000"/>
              <a:gd name="connisteX1" fmla="*/ 203200 w 10972800"/>
              <a:gd name="connsiteY1" fmla="*/ 0 h 2794000"/>
              <a:gd name="connisteX2" fmla="*/ 10769600 w 10972800"/>
              <a:gd name="connsiteY2" fmla="*/ 0 h 2794000"/>
              <a:gd name="connisteX3" fmla="*/ 10972800 w 10972800"/>
              <a:gd name="connsiteY3" fmla="*/ 203200 h 2794000"/>
              <a:gd name="connisteX4" fmla="*/ 10972800 w 10972800"/>
              <a:gd name="connsiteY4" fmla="*/ 2590800 h 2794000"/>
              <a:gd name="connisteX5" fmla="*/ 10769600 w 10972800"/>
              <a:gd name="connsiteY5" fmla="*/ 2794000 h 2794000"/>
              <a:gd name="connisteX6" fmla="*/ 203200 w 10972800"/>
              <a:gd name="connsiteY6" fmla="*/ 2794000 h 2794000"/>
              <a:gd name="connisteX7" fmla="*/ 0 w 10972800"/>
              <a:gd name="connsiteY7" fmla="*/ 2590800 h 2794000"/>
              <a:gd name="connisteX8" fmla="*/ 0 w 10972800"/>
              <a:gd name="connsiteY8" fmla="*/ 203200 h 279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794000">
                <a:moveTo>
                  <a:pt x="0" y="203200"/>
                </a:moveTo>
                <a:cubicBezTo>
                  <a:pt x="0" y="90976"/>
                  <a:pt x="90976" y="0"/>
                  <a:pt x="203200" y="0"/>
                </a:cubicBezTo>
                <a:lnTo>
                  <a:pt x="10769600" y="0"/>
                </a:lnTo>
                <a:cubicBezTo>
                  <a:pt x="10881824" y="0"/>
                  <a:pt x="10972800" y="90976"/>
                  <a:pt x="10972800" y="203200"/>
                </a:cubicBezTo>
                <a:lnTo>
                  <a:pt x="10972800" y="2590800"/>
                </a:lnTo>
                <a:cubicBezTo>
                  <a:pt x="10972800" y="2703024"/>
                  <a:pt x="10881824" y="2794000"/>
                  <a:pt x="10769600" y="2794000"/>
                </a:cubicBezTo>
                <a:lnTo>
                  <a:pt x="203200" y="2794000"/>
                </a:lnTo>
                <a:cubicBezTo>
                  <a:pt x="90976" y="2794000"/>
                  <a:pt x="0" y="2703024"/>
                  <a:pt x="0" y="2590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7752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334000"/>
            <a:ext cx="2286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3505200" y="47752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3505200" y="5334000"/>
            <a:ext cx="2286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6400800" y="47752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6400800" y="5334000"/>
            <a:ext cx="2286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9296400" y="47752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9296400" y="5334000"/>
            <a:ext cx="2286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10014_22">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3352800" y="1739900"/>
            <a:ext cx="2590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3352800" y="2298700"/>
            <a:ext cx="2590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5" hasCustomPrompt="1"/>
            <p:custDataLst>
              <p:tags r:id="rId9"/>
            </p:custDataLst>
          </p:nvPr>
        </p:nvSpPr>
        <p:spPr>
          <a:xfrm>
            <a:off x="6248400" y="15240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8991600" y="1739900"/>
            <a:ext cx="2590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89" hasCustomPrompt="1"/>
            <p:custDataLst>
              <p:tags r:id="rId11"/>
            </p:custDataLst>
          </p:nvPr>
        </p:nvSpPr>
        <p:spPr>
          <a:xfrm>
            <a:off x="8991600" y="2298700"/>
            <a:ext cx="2590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内容占位符 17"/>
          <p:cNvSpPr>
            <a:spLocks noGrp="1"/>
          </p:cNvSpPr>
          <p:nvPr>
            <p:ph idx="16396" hasCustomPrompt="1"/>
            <p:custDataLst>
              <p:tags r:id="rId12"/>
            </p:custDataLst>
          </p:nvPr>
        </p:nvSpPr>
        <p:spPr>
          <a:xfrm>
            <a:off x="609600" y="40386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3"/>
            </p:custDataLst>
          </p:nvPr>
        </p:nvSpPr>
        <p:spPr>
          <a:xfrm>
            <a:off x="3352800" y="4254500"/>
            <a:ext cx="2590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1" hasCustomPrompt="1"/>
            <p:custDataLst>
              <p:tags r:id="rId14"/>
            </p:custDataLst>
          </p:nvPr>
        </p:nvSpPr>
        <p:spPr>
          <a:xfrm>
            <a:off x="3352800" y="4813300"/>
            <a:ext cx="2590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内容占位符 20"/>
          <p:cNvSpPr>
            <a:spLocks noGrp="1"/>
          </p:cNvSpPr>
          <p:nvPr>
            <p:ph idx="16397" hasCustomPrompt="1"/>
            <p:custDataLst>
              <p:tags r:id="rId15"/>
            </p:custDataLst>
          </p:nvPr>
        </p:nvSpPr>
        <p:spPr>
          <a:xfrm>
            <a:off x="6248400" y="40386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2" hasCustomPrompt="1"/>
            <p:custDataLst>
              <p:tags r:id="rId16"/>
            </p:custDataLst>
          </p:nvPr>
        </p:nvSpPr>
        <p:spPr>
          <a:xfrm>
            <a:off x="8991600" y="4254500"/>
            <a:ext cx="2590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3" hasCustomPrompt="1"/>
            <p:custDataLst>
              <p:tags r:id="rId17"/>
            </p:custDataLst>
          </p:nvPr>
        </p:nvSpPr>
        <p:spPr>
          <a:xfrm>
            <a:off x="8991600" y="4813300"/>
            <a:ext cx="2590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正文页-60_40">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3581400" cy="4724400"/>
          </a:xfrm>
          <a:custGeom>
            <a:avLst/>
            <a:gdLst>
              <a:gd name="connisteX0" fmla="*/ 0 w 3581400"/>
              <a:gd name="connsiteY0" fmla="*/ 203200 h 4724400"/>
              <a:gd name="connisteX1" fmla="*/ 203200 w 3581400"/>
              <a:gd name="connsiteY1" fmla="*/ 0 h 4724400"/>
              <a:gd name="connisteX2" fmla="*/ 3581400 w 3581400"/>
              <a:gd name="connsiteY2" fmla="*/ 0 h 4724400"/>
              <a:gd name="connisteX3" fmla="*/ 3581400 w 3581400"/>
              <a:gd name="connsiteY3" fmla="*/ 4724400 h 4724400"/>
              <a:gd name="connisteX4" fmla="*/ 203200 w 3581400"/>
              <a:gd name="connsiteY4" fmla="*/ 4724400 h 4724400"/>
              <a:gd name="connisteX5" fmla="*/ 0 w 3581400"/>
              <a:gd name="connsiteY5" fmla="*/ 4521200 h 4724400"/>
              <a:gd name="connisteX6" fmla="*/ 0 w 3581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81400" h="4724400">
                <a:moveTo>
                  <a:pt x="0" y="203200"/>
                </a:moveTo>
                <a:cubicBezTo>
                  <a:pt x="0" y="90976"/>
                  <a:pt x="90976" y="0"/>
                  <a:pt x="203200" y="0"/>
                </a:cubicBezTo>
                <a:lnTo>
                  <a:pt x="3581400" y="0"/>
                </a:lnTo>
                <a:lnTo>
                  <a:pt x="35814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4191000" y="1524000"/>
            <a:ext cx="7391400" cy="4724400"/>
          </a:xfrm>
          <a:custGeom>
            <a:avLst/>
            <a:gdLst>
              <a:gd name="connisteX0" fmla="*/ 0 w 7391400"/>
              <a:gd name="connsiteY0" fmla="*/ 0 h 4724400"/>
              <a:gd name="connisteX1" fmla="*/ 7188200 w 7391400"/>
              <a:gd name="connsiteY1" fmla="*/ 0 h 4724400"/>
              <a:gd name="connisteX2" fmla="*/ 7391400 w 7391400"/>
              <a:gd name="connsiteY2" fmla="*/ 203200 h 4724400"/>
              <a:gd name="connisteX3" fmla="*/ 7391400 w 7391400"/>
              <a:gd name="connsiteY3" fmla="*/ 4521200 h 4724400"/>
              <a:gd name="connisteX4" fmla="*/ 7188200 w 7391400"/>
              <a:gd name="connsiteY4" fmla="*/ 4724400 h 4724400"/>
              <a:gd name="connisteX5" fmla="*/ 0 w 7391400"/>
              <a:gd name="connsiteY5" fmla="*/ 4724400 h 4724400"/>
              <a:gd name="connisteX6" fmla="*/ 0 w 7391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391400" h="4724400">
                <a:moveTo>
                  <a:pt x="0" y="0"/>
                </a:moveTo>
                <a:lnTo>
                  <a:pt x="7188200" y="0"/>
                </a:lnTo>
                <a:cubicBezTo>
                  <a:pt x="7300424" y="0"/>
                  <a:pt x="7391400" y="90976"/>
                  <a:pt x="7391400" y="203200"/>
                </a:cubicBezTo>
                <a:lnTo>
                  <a:pt x="7391400" y="4521200"/>
                </a:lnTo>
                <a:cubicBezTo>
                  <a:pt x="7391400" y="4633424"/>
                  <a:pt x="7300424" y="4724400"/>
                  <a:pt x="71882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648200" y="2184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4648200" y="27432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8115300" y="2184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89" hasCustomPrompt="1"/>
            <p:custDataLst>
              <p:tags r:id="rId11"/>
            </p:custDataLst>
          </p:nvPr>
        </p:nvSpPr>
        <p:spPr>
          <a:xfrm>
            <a:off x="8115300" y="27432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0" hasCustomPrompt="1"/>
            <p:custDataLst>
              <p:tags r:id="rId12"/>
            </p:custDataLst>
          </p:nvPr>
        </p:nvSpPr>
        <p:spPr>
          <a:xfrm>
            <a:off x="4648200" y="41148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1" hasCustomPrompt="1"/>
            <p:custDataLst>
              <p:tags r:id="rId13"/>
            </p:custDataLst>
          </p:nvPr>
        </p:nvSpPr>
        <p:spPr>
          <a:xfrm>
            <a:off x="4648200" y="4673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文本占位符 19"/>
          <p:cNvSpPr>
            <a:spLocks noGrp="1"/>
          </p:cNvSpPr>
          <p:nvPr>
            <p:ph type="body" idx="16392" hasCustomPrompt="1"/>
            <p:custDataLst>
              <p:tags r:id="rId14"/>
            </p:custDataLst>
          </p:nvPr>
        </p:nvSpPr>
        <p:spPr>
          <a:xfrm>
            <a:off x="8115300" y="41148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3" hasCustomPrompt="1"/>
            <p:custDataLst>
              <p:tags r:id="rId15"/>
            </p:custDataLst>
          </p:nvPr>
        </p:nvSpPr>
        <p:spPr>
          <a:xfrm>
            <a:off x="8115300" y="4673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42_58">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10972800" cy="2844800"/>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8260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334000"/>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35052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3657600" y="48260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3657600" y="5334000"/>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64008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6553200" y="48260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6553200" y="5334000"/>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92964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9448800" y="48260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9448800" y="5334000"/>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上标下内-装饰左叠-默认位置-并列-38_34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609600" y="15240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4419600" y="15240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6248400" y="15240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10058400" y="15240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144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9144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65532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65532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正文页-60_40">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3581400" cy="4724400"/>
          </a:xfrm>
          <a:custGeom>
            <a:avLst/>
            <a:gdLst>
              <a:gd name="connisteX0" fmla="*/ 0 w 3581400"/>
              <a:gd name="connsiteY0" fmla="*/ 203200 h 4724400"/>
              <a:gd name="connisteX1" fmla="*/ 203200 w 3581400"/>
              <a:gd name="connsiteY1" fmla="*/ 0 h 4724400"/>
              <a:gd name="connisteX2" fmla="*/ 3581400 w 3581400"/>
              <a:gd name="connsiteY2" fmla="*/ 0 h 4724400"/>
              <a:gd name="connisteX3" fmla="*/ 3581400 w 3581400"/>
              <a:gd name="connsiteY3" fmla="*/ 4724400 h 4724400"/>
              <a:gd name="connisteX4" fmla="*/ 203200 w 3581400"/>
              <a:gd name="connsiteY4" fmla="*/ 4724400 h 4724400"/>
              <a:gd name="connisteX5" fmla="*/ 0 w 3581400"/>
              <a:gd name="connsiteY5" fmla="*/ 4521200 h 4724400"/>
              <a:gd name="connisteX6" fmla="*/ 0 w 3581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81400" h="4724400">
                <a:moveTo>
                  <a:pt x="0" y="203200"/>
                </a:moveTo>
                <a:cubicBezTo>
                  <a:pt x="0" y="90976"/>
                  <a:pt x="90976" y="0"/>
                  <a:pt x="203200" y="0"/>
                </a:cubicBezTo>
                <a:lnTo>
                  <a:pt x="3581400" y="0"/>
                </a:lnTo>
                <a:lnTo>
                  <a:pt x="35814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4191000" y="1524000"/>
            <a:ext cx="7391400" cy="4724400"/>
          </a:xfrm>
          <a:custGeom>
            <a:avLst/>
            <a:gdLst>
              <a:gd name="connisteX0" fmla="*/ 0 w 7391400"/>
              <a:gd name="connsiteY0" fmla="*/ 0 h 4724400"/>
              <a:gd name="connisteX1" fmla="*/ 7188200 w 7391400"/>
              <a:gd name="connsiteY1" fmla="*/ 0 h 4724400"/>
              <a:gd name="connisteX2" fmla="*/ 7391400 w 7391400"/>
              <a:gd name="connsiteY2" fmla="*/ 203200 h 4724400"/>
              <a:gd name="connisteX3" fmla="*/ 7391400 w 7391400"/>
              <a:gd name="connsiteY3" fmla="*/ 4521200 h 4724400"/>
              <a:gd name="connisteX4" fmla="*/ 7188200 w 7391400"/>
              <a:gd name="connsiteY4" fmla="*/ 4724400 h 4724400"/>
              <a:gd name="connisteX5" fmla="*/ 0 w 7391400"/>
              <a:gd name="connsiteY5" fmla="*/ 4724400 h 4724400"/>
              <a:gd name="connisteX6" fmla="*/ 0 w 7391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391400" h="4724400">
                <a:moveTo>
                  <a:pt x="0" y="0"/>
                </a:moveTo>
                <a:lnTo>
                  <a:pt x="7188200" y="0"/>
                </a:lnTo>
                <a:cubicBezTo>
                  <a:pt x="7300424" y="0"/>
                  <a:pt x="7391400" y="90976"/>
                  <a:pt x="7391400" y="203200"/>
                </a:cubicBezTo>
                <a:lnTo>
                  <a:pt x="7391400" y="4521200"/>
                </a:lnTo>
                <a:cubicBezTo>
                  <a:pt x="7391400" y="4633424"/>
                  <a:pt x="7300424" y="4724400"/>
                  <a:pt x="71882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648200" y="2184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4648200" y="27432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8115300" y="2184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89" hasCustomPrompt="1"/>
            <p:custDataLst>
              <p:tags r:id="rId11"/>
            </p:custDataLst>
          </p:nvPr>
        </p:nvSpPr>
        <p:spPr>
          <a:xfrm>
            <a:off x="8115300" y="27432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0" hasCustomPrompt="1"/>
            <p:custDataLst>
              <p:tags r:id="rId12"/>
            </p:custDataLst>
          </p:nvPr>
        </p:nvSpPr>
        <p:spPr>
          <a:xfrm>
            <a:off x="4648200" y="41148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1" hasCustomPrompt="1"/>
            <p:custDataLst>
              <p:tags r:id="rId13"/>
            </p:custDataLst>
          </p:nvPr>
        </p:nvSpPr>
        <p:spPr>
          <a:xfrm>
            <a:off x="4648200" y="4673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文本占位符 19"/>
          <p:cNvSpPr>
            <a:spLocks noGrp="1"/>
          </p:cNvSpPr>
          <p:nvPr>
            <p:ph type="body" idx="16392" hasCustomPrompt="1"/>
            <p:custDataLst>
              <p:tags r:id="rId14"/>
            </p:custDataLst>
          </p:nvPr>
        </p:nvSpPr>
        <p:spPr>
          <a:xfrm>
            <a:off x="8115300" y="41148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3" hasCustomPrompt="1"/>
            <p:custDataLst>
              <p:tags r:id="rId15"/>
            </p:custDataLst>
          </p:nvPr>
        </p:nvSpPr>
        <p:spPr>
          <a:xfrm>
            <a:off x="8115300" y="4673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63_26">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5306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609600"/>
            <a:ext cx="10972800" cy="2387600"/>
          </a:xfrm>
          <a:custGeom>
            <a:avLst/>
            <a:gdLst>
              <a:gd name="connisteX0" fmla="*/ 0 w 10972800"/>
              <a:gd name="connsiteY0" fmla="*/ 203200 h 2387600"/>
              <a:gd name="connisteX1" fmla="*/ 203200 w 10972800"/>
              <a:gd name="connsiteY1" fmla="*/ 0 h 2387600"/>
              <a:gd name="connisteX2" fmla="*/ 10769600 w 10972800"/>
              <a:gd name="connsiteY2" fmla="*/ 0 h 2387600"/>
              <a:gd name="connisteX3" fmla="*/ 10972800 w 10972800"/>
              <a:gd name="connsiteY3" fmla="*/ 203200 h 2387600"/>
              <a:gd name="connisteX4" fmla="*/ 10972800 w 10972800"/>
              <a:gd name="connsiteY4" fmla="*/ 2184400 h 2387600"/>
              <a:gd name="connisteX5" fmla="*/ 10769600 w 10972800"/>
              <a:gd name="connsiteY5" fmla="*/ 2387600 h 2387600"/>
              <a:gd name="connisteX6" fmla="*/ 203200 w 10972800"/>
              <a:gd name="connsiteY6" fmla="*/ 2387600 h 2387600"/>
              <a:gd name="connisteX7" fmla="*/ 0 w 10972800"/>
              <a:gd name="connsiteY7" fmla="*/ 2184400 h 2387600"/>
              <a:gd name="connisteX8" fmla="*/ 0 w 10972800"/>
              <a:gd name="connsiteY8"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387600">
                <a:moveTo>
                  <a:pt x="0" y="203200"/>
                </a:moveTo>
                <a:cubicBezTo>
                  <a:pt x="0" y="90976"/>
                  <a:pt x="90976" y="0"/>
                  <a:pt x="203200" y="0"/>
                </a:cubicBezTo>
                <a:lnTo>
                  <a:pt x="10769600" y="0"/>
                </a:lnTo>
                <a:cubicBezTo>
                  <a:pt x="10881824" y="0"/>
                  <a:pt x="10972800" y="90976"/>
                  <a:pt x="10972800" y="203200"/>
                </a:cubicBezTo>
                <a:lnTo>
                  <a:pt x="10972800" y="2184400"/>
                </a:lnTo>
                <a:cubicBezTo>
                  <a:pt x="10972800" y="2296624"/>
                  <a:pt x="10881824" y="2387600"/>
                  <a:pt x="10769600" y="2387600"/>
                </a:cubicBezTo>
                <a:lnTo>
                  <a:pt x="203200" y="2387600"/>
                </a:lnTo>
                <a:cubicBezTo>
                  <a:pt x="90976" y="2387600"/>
                  <a:pt x="0" y="2296624"/>
                  <a:pt x="0" y="2184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3530600"/>
            <a:ext cx="3238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4089400"/>
            <a:ext cx="3238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8343900" y="3530600"/>
            <a:ext cx="3238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8343900" y="4089400"/>
            <a:ext cx="3238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4648200" y="5156200"/>
            <a:ext cx="3238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4648200" y="5715000"/>
            <a:ext cx="3238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8343900" y="5156200"/>
            <a:ext cx="3238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3" hasCustomPrompt="1"/>
            <p:custDataLst>
              <p:tags r:id="rId14"/>
            </p:custDataLst>
          </p:nvPr>
        </p:nvSpPr>
        <p:spPr>
          <a:xfrm>
            <a:off x="8343900" y="5715000"/>
            <a:ext cx="3238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9596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17220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a:spLocks noGrp="1"/>
          </p:cNvSpPr>
          <p:nvPr>
            <p:ph type="title"/>
            <p:custDataLst>
              <p:tags r:id="rId7"/>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上标下内-装饰右-方向错位-并列-26_32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21336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438400" y="204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438400" y="26035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77724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8077200" y="204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8077200" y="26035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14400" y="4559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914400" y="511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6553200" y="4559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6553200" y="511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上标下内-装饰右叠-颜色错位-并列-32_32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6" hasCustomPrompt="1"/>
            <p:custDataLst>
              <p:tags r:id="rId7"/>
            </p:custDataLst>
          </p:nvPr>
        </p:nvSpPr>
        <p:spPr>
          <a:xfrm>
            <a:off x="9144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1198880" y="23037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6" hasCustomPrompt="1"/>
            <p:custDataLst>
              <p:tags r:id="rId9"/>
            </p:custDataLst>
          </p:nvPr>
        </p:nvSpPr>
        <p:spPr>
          <a:xfrm>
            <a:off x="2438400" y="20701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7" hasCustomPrompt="1"/>
            <p:custDataLst>
              <p:tags r:id="rId10"/>
            </p:custDataLst>
          </p:nvPr>
        </p:nvSpPr>
        <p:spPr>
          <a:xfrm>
            <a:off x="2438400" y="257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8" hasCustomPrompt="1"/>
            <p:custDataLst>
              <p:tags r:id="rId11"/>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装饰  7"/>
          <p:cNvSpPr>
            <a:spLocks noGrp="1"/>
          </p:cNvSpPr>
          <p:nvPr>
            <p:ph type="body" idx="16399" hasCustomPrompt="1"/>
            <p:custDataLst>
              <p:tags r:id="rId12"/>
            </p:custDataLst>
          </p:nvPr>
        </p:nvSpPr>
        <p:spPr>
          <a:xfrm>
            <a:off x="65532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7" hasCustomPrompt="1"/>
            <p:custDataLst>
              <p:tags r:id="rId13"/>
            </p:custDataLst>
          </p:nvPr>
        </p:nvSpPr>
        <p:spPr>
          <a:xfrm>
            <a:off x="6837680" y="23037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8077200" y="20701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89" hasCustomPrompt="1"/>
            <p:custDataLst>
              <p:tags r:id="rId15"/>
            </p:custDataLst>
          </p:nvPr>
        </p:nvSpPr>
        <p:spPr>
          <a:xfrm>
            <a:off x="8077200" y="257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1" hasCustomPrompt="1"/>
            <p:custDataLst>
              <p:tags r:id="rId16"/>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装饰  2"/>
          <p:cNvSpPr>
            <a:spLocks noGrp="1"/>
          </p:cNvSpPr>
          <p:nvPr>
            <p:ph type="body" idx="16402" hasCustomPrompt="1"/>
            <p:custDataLst>
              <p:tags r:id="rId17"/>
            </p:custDataLst>
          </p:nvPr>
        </p:nvSpPr>
        <p:spPr>
          <a:xfrm>
            <a:off x="9144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图片占位符 23"/>
          <p:cNvSpPr>
            <a:spLocks noGrp="1"/>
          </p:cNvSpPr>
          <p:nvPr>
            <p:ph type="pic" idx="16400" hasCustomPrompt="1"/>
            <p:custDataLst>
              <p:tags r:id="rId18"/>
            </p:custDataLst>
          </p:nvPr>
        </p:nvSpPr>
        <p:spPr>
          <a:xfrm>
            <a:off x="1198880" y="48183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5" name="文本占位符 24"/>
          <p:cNvSpPr>
            <a:spLocks noGrp="1"/>
          </p:cNvSpPr>
          <p:nvPr>
            <p:ph type="body" idx="16390" hasCustomPrompt="1"/>
            <p:custDataLst>
              <p:tags r:id="rId19"/>
            </p:custDataLst>
          </p:nvPr>
        </p:nvSpPr>
        <p:spPr>
          <a:xfrm>
            <a:off x="2438400" y="458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6" name="文本占位符 25"/>
          <p:cNvSpPr>
            <a:spLocks noGrp="1"/>
          </p:cNvSpPr>
          <p:nvPr>
            <p:ph type="body" idx="16391" hasCustomPrompt="1"/>
            <p:custDataLst>
              <p:tags r:id="rId20"/>
            </p:custDataLst>
          </p:nvPr>
        </p:nvSpPr>
        <p:spPr>
          <a:xfrm>
            <a:off x="2438400" y="50927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7" name="装饰  6"/>
          <p:cNvSpPr>
            <a:spLocks noGrp="1"/>
          </p:cNvSpPr>
          <p:nvPr>
            <p:ph type="body" idx="16404" hasCustomPrompt="1"/>
            <p:custDataLst>
              <p:tags r:id="rId21"/>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8" name="装饰  7"/>
          <p:cNvSpPr>
            <a:spLocks noGrp="1"/>
          </p:cNvSpPr>
          <p:nvPr>
            <p:ph type="body" idx="16405" hasCustomPrompt="1"/>
            <p:custDataLst>
              <p:tags r:id="rId22"/>
            </p:custDataLst>
          </p:nvPr>
        </p:nvSpPr>
        <p:spPr>
          <a:xfrm>
            <a:off x="65532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图片占位符 28"/>
          <p:cNvSpPr>
            <a:spLocks noGrp="1"/>
          </p:cNvSpPr>
          <p:nvPr>
            <p:ph type="pic" idx="16403" hasCustomPrompt="1"/>
            <p:custDataLst>
              <p:tags r:id="rId23"/>
            </p:custDataLst>
          </p:nvPr>
        </p:nvSpPr>
        <p:spPr>
          <a:xfrm>
            <a:off x="6837680" y="48183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0" name="文本占位符 29"/>
          <p:cNvSpPr>
            <a:spLocks noGrp="1"/>
          </p:cNvSpPr>
          <p:nvPr>
            <p:ph type="body" idx="16392" hasCustomPrompt="1"/>
            <p:custDataLst>
              <p:tags r:id="rId24"/>
            </p:custDataLst>
          </p:nvPr>
        </p:nvSpPr>
        <p:spPr>
          <a:xfrm>
            <a:off x="8077200" y="458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1" name="文本占位符 30"/>
          <p:cNvSpPr>
            <a:spLocks noGrp="1"/>
          </p:cNvSpPr>
          <p:nvPr>
            <p:ph type="body" idx="16393" hasCustomPrompt="1"/>
            <p:custDataLst>
              <p:tags r:id="rId25"/>
            </p:custDataLst>
          </p:nvPr>
        </p:nvSpPr>
        <p:spPr>
          <a:xfrm>
            <a:off x="8077200" y="50927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正文页-30_28">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5257800" y="1676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410200" y="16764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410200" y="21844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5257800" y="3403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5410200" y="3403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5410200" y="39116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52578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5410200" y="51308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5410200" y="56388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4_33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4" hasCustomPrompt="1"/>
            <p:custDataLst>
              <p:tags r:id="rId6"/>
            </p:custDataLst>
          </p:nvPr>
        </p:nvSpPr>
        <p:spPr>
          <a:xfrm>
            <a:off x="609600" y="2336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2082800" y="22352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082800" y="2743200"/>
            <a:ext cx="3784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5" hasCustomPrompt="1"/>
            <p:custDataLst>
              <p:tags r:id="rId9"/>
            </p:custDataLst>
          </p:nvPr>
        </p:nvSpPr>
        <p:spPr>
          <a:xfrm>
            <a:off x="6324600" y="2336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7797800" y="22352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7797800" y="2743200"/>
            <a:ext cx="3784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6" hasCustomPrompt="1"/>
            <p:custDataLst>
              <p:tags r:id="rId12"/>
            </p:custDataLst>
          </p:nvPr>
        </p:nvSpPr>
        <p:spPr>
          <a:xfrm>
            <a:off x="609600" y="4216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2082800" y="41148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2082800" y="4622800"/>
            <a:ext cx="3784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图片占位符 20"/>
          <p:cNvSpPr>
            <a:spLocks noGrp="1"/>
          </p:cNvSpPr>
          <p:nvPr>
            <p:ph type="pic" idx="16397" hasCustomPrompt="1"/>
            <p:custDataLst>
              <p:tags r:id="rId15"/>
            </p:custDataLst>
          </p:nvPr>
        </p:nvSpPr>
        <p:spPr>
          <a:xfrm>
            <a:off x="6324600" y="4216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2" hasCustomPrompt="1"/>
            <p:custDataLst>
              <p:tags r:id="rId16"/>
            </p:custDataLst>
          </p:nvPr>
        </p:nvSpPr>
        <p:spPr>
          <a:xfrm>
            <a:off x="7797800" y="41148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7797800" y="4622800"/>
            <a:ext cx="3784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正文页-上标下内-装饰无-默认位置-并列-3_33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2489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4" hasCustomPrompt="1"/>
            <p:custDataLst>
              <p:tags r:id="rId7"/>
            </p:custDataLst>
          </p:nvPr>
        </p:nvSpPr>
        <p:spPr>
          <a:xfrm>
            <a:off x="822960" y="2702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778000" y="22352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778000" y="2743200"/>
            <a:ext cx="4089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7" hasCustomPrompt="1"/>
            <p:custDataLst>
              <p:tags r:id="rId10"/>
            </p:custDataLst>
          </p:nvPr>
        </p:nvSpPr>
        <p:spPr>
          <a:xfrm>
            <a:off x="6324600" y="2489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6" hasCustomPrompt="1"/>
            <p:custDataLst>
              <p:tags r:id="rId11"/>
            </p:custDataLst>
          </p:nvPr>
        </p:nvSpPr>
        <p:spPr>
          <a:xfrm>
            <a:off x="6537960" y="2702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7493000" y="22352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7493000" y="2743200"/>
            <a:ext cx="4089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9" hasCustomPrompt="1"/>
            <p:custDataLst>
              <p:tags r:id="rId14"/>
            </p:custDataLst>
          </p:nvPr>
        </p:nvSpPr>
        <p:spPr>
          <a:xfrm>
            <a:off x="609600" y="4368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8" hasCustomPrompt="1"/>
            <p:custDataLst>
              <p:tags r:id="rId15"/>
            </p:custDataLst>
          </p:nvPr>
        </p:nvSpPr>
        <p:spPr>
          <a:xfrm>
            <a:off x="822960" y="4582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1778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1778000" y="4622800"/>
            <a:ext cx="4089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1" hasCustomPrompt="1"/>
            <p:custDataLst>
              <p:tags r:id="rId18"/>
            </p:custDataLst>
          </p:nvPr>
        </p:nvSpPr>
        <p:spPr>
          <a:xfrm>
            <a:off x="6324600" y="4368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0" hasCustomPrompt="1"/>
            <p:custDataLst>
              <p:tags r:id="rId19"/>
            </p:custDataLst>
          </p:nvPr>
        </p:nvSpPr>
        <p:spPr>
          <a:xfrm>
            <a:off x="6537960" y="4582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7493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7493000" y="4622800"/>
            <a:ext cx="4089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正文页-10009_23">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2514600" cy="2336800"/>
          </a:xfrm>
          <a:custGeom>
            <a:avLst/>
            <a:gdLst>
              <a:gd name="connisteX0" fmla="*/ 0 w 2514600"/>
              <a:gd name="connsiteY0" fmla="*/ 203200 h 2336800"/>
              <a:gd name="connisteX1" fmla="*/ 203200 w 2514600"/>
              <a:gd name="connsiteY1" fmla="*/ 0 h 2336800"/>
              <a:gd name="connisteX2" fmla="*/ 2311400 w 2514600"/>
              <a:gd name="connsiteY2" fmla="*/ 0 h 2336800"/>
              <a:gd name="connisteX3" fmla="*/ 2514600 w 2514600"/>
              <a:gd name="connsiteY3" fmla="*/ 203200 h 2336800"/>
              <a:gd name="connisteX4" fmla="*/ 2514600 w 2514600"/>
              <a:gd name="connsiteY4" fmla="*/ 2133600 h 2336800"/>
              <a:gd name="connisteX5" fmla="*/ 2311400 w 2514600"/>
              <a:gd name="connsiteY5" fmla="*/ 2336800 h 2336800"/>
              <a:gd name="connisteX6" fmla="*/ 203200 w 2514600"/>
              <a:gd name="connsiteY6" fmla="*/ 2336800 h 2336800"/>
              <a:gd name="connisteX7" fmla="*/ 0 w 2514600"/>
              <a:gd name="connsiteY7" fmla="*/ 2133600 h 2336800"/>
              <a:gd name="connisteX8" fmla="*/ 0 w 2514600"/>
              <a:gd name="connsiteY8"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2336800">
                <a:moveTo>
                  <a:pt x="0" y="203200"/>
                </a:moveTo>
                <a:cubicBezTo>
                  <a:pt x="0" y="90976"/>
                  <a:pt x="90976" y="0"/>
                  <a:pt x="203200" y="0"/>
                </a:cubicBezTo>
                <a:lnTo>
                  <a:pt x="2311400" y="0"/>
                </a:lnTo>
                <a:cubicBezTo>
                  <a:pt x="2423624" y="0"/>
                  <a:pt x="2514600" y="90976"/>
                  <a:pt x="2514600" y="203200"/>
                </a:cubicBezTo>
                <a:lnTo>
                  <a:pt x="2514600" y="2133600"/>
                </a:lnTo>
                <a:cubicBezTo>
                  <a:pt x="2514600" y="2245824"/>
                  <a:pt x="2423624" y="2336800"/>
                  <a:pt x="2311400" y="2336800"/>
                </a:cubicBezTo>
                <a:lnTo>
                  <a:pt x="203200" y="2336800"/>
                </a:lnTo>
                <a:cubicBezTo>
                  <a:pt x="90976" y="2336800"/>
                  <a:pt x="0" y="2245824"/>
                  <a:pt x="0" y="2133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165600"/>
            <a:ext cx="251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724400"/>
            <a:ext cx="2514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5" hasCustomPrompt="1"/>
            <p:custDataLst>
              <p:tags r:id="rId9"/>
            </p:custDataLst>
          </p:nvPr>
        </p:nvSpPr>
        <p:spPr>
          <a:xfrm>
            <a:off x="3429000" y="1524000"/>
            <a:ext cx="2514600" cy="2336800"/>
          </a:xfrm>
          <a:custGeom>
            <a:avLst/>
            <a:gdLst>
              <a:gd name="connisteX0" fmla="*/ 0 w 2514600"/>
              <a:gd name="connsiteY0" fmla="*/ 203200 h 2336800"/>
              <a:gd name="connisteX1" fmla="*/ 203200 w 2514600"/>
              <a:gd name="connsiteY1" fmla="*/ 0 h 2336800"/>
              <a:gd name="connisteX2" fmla="*/ 2311400 w 2514600"/>
              <a:gd name="connsiteY2" fmla="*/ 0 h 2336800"/>
              <a:gd name="connisteX3" fmla="*/ 2514600 w 2514600"/>
              <a:gd name="connsiteY3" fmla="*/ 203200 h 2336800"/>
              <a:gd name="connisteX4" fmla="*/ 2514600 w 2514600"/>
              <a:gd name="connsiteY4" fmla="*/ 2133600 h 2336800"/>
              <a:gd name="connisteX5" fmla="*/ 2311400 w 2514600"/>
              <a:gd name="connsiteY5" fmla="*/ 2336800 h 2336800"/>
              <a:gd name="connisteX6" fmla="*/ 203200 w 2514600"/>
              <a:gd name="connsiteY6" fmla="*/ 2336800 h 2336800"/>
              <a:gd name="connisteX7" fmla="*/ 0 w 2514600"/>
              <a:gd name="connsiteY7" fmla="*/ 2133600 h 2336800"/>
              <a:gd name="connisteX8" fmla="*/ 0 w 2514600"/>
              <a:gd name="connsiteY8"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2336800">
                <a:moveTo>
                  <a:pt x="0" y="203200"/>
                </a:moveTo>
                <a:cubicBezTo>
                  <a:pt x="0" y="90976"/>
                  <a:pt x="90976" y="0"/>
                  <a:pt x="203200" y="0"/>
                </a:cubicBezTo>
                <a:lnTo>
                  <a:pt x="2311400" y="0"/>
                </a:lnTo>
                <a:cubicBezTo>
                  <a:pt x="2423624" y="0"/>
                  <a:pt x="2514600" y="90976"/>
                  <a:pt x="2514600" y="203200"/>
                </a:cubicBezTo>
                <a:lnTo>
                  <a:pt x="2514600" y="2133600"/>
                </a:lnTo>
                <a:cubicBezTo>
                  <a:pt x="2514600" y="2245824"/>
                  <a:pt x="2423624" y="2336800"/>
                  <a:pt x="2311400" y="2336800"/>
                </a:cubicBezTo>
                <a:lnTo>
                  <a:pt x="203200" y="2336800"/>
                </a:lnTo>
                <a:cubicBezTo>
                  <a:pt x="90976" y="2336800"/>
                  <a:pt x="0" y="2245824"/>
                  <a:pt x="0" y="2133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3429000" y="4165600"/>
            <a:ext cx="251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89" hasCustomPrompt="1"/>
            <p:custDataLst>
              <p:tags r:id="rId11"/>
            </p:custDataLst>
          </p:nvPr>
        </p:nvSpPr>
        <p:spPr>
          <a:xfrm>
            <a:off x="3429000" y="4724400"/>
            <a:ext cx="2514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内容占位符 17"/>
          <p:cNvSpPr>
            <a:spLocks noGrp="1"/>
          </p:cNvSpPr>
          <p:nvPr>
            <p:ph idx="16396" hasCustomPrompt="1"/>
            <p:custDataLst>
              <p:tags r:id="rId12"/>
            </p:custDataLst>
          </p:nvPr>
        </p:nvSpPr>
        <p:spPr>
          <a:xfrm>
            <a:off x="6248400" y="1524000"/>
            <a:ext cx="2514600" cy="2336800"/>
          </a:xfrm>
          <a:custGeom>
            <a:avLst/>
            <a:gdLst>
              <a:gd name="connisteX0" fmla="*/ 0 w 2514600"/>
              <a:gd name="connsiteY0" fmla="*/ 203200 h 2336800"/>
              <a:gd name="connisteX1" fmla="*/ 203200 w 2514600"/>
              <a:gd name="connsiteY1" fmla="*/ 0 h 2336800"/>
              <a:gd name="connisteX2" fmla="*/ 2311400 w 2514600"/>
              <a:gd name="connsiteY2" fmla="*/ 0 h 2336800"/>
              <a:gd name="connisteX3" fmla="*/ 2514600 w 2514600"/>
              <a:gd name="connsiteY3" fmla="*/ 203200 h 2336800"/>
              <a:gd name="connisteX4" fmla="*/ 2514600 w 2514600"/>
              <a:gd name="connsiteY4" fmla="*/ 2133600 h 2336800"/>
              <a:gd name="connisteX5" fmla="*/ 2311400 w 2514600"/>
              <a:gd name="connsiteY5" fmla="*/ 2336800 h 2336800"/>
              <a:gd name="connisteX6" fmla="*/ 203200 w 2514600"/>
              <a:gd name="connsiteY6" fmla="*/ 2336800 h 2336800"/>
              <a:gd name="connisteX7" fmla="*/ 0 w 2514600"/>
              <a:gd name="connsiteY7" fmla="*/ 2133600 h 2336800"/>
              <a:gd name="connisteX8" fmla="*/ 0 w 2514600"/>
              <a:gd name="connsiteY8"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2336800">
                <a:moveTo>
                  <a:pt x="0" y="203200"/>
                </a:moveTo>
                <a:cubicBezTo>
                  <a:pt x="0" y="90976"/>
                  <a:pt x="90976" y="0"/>
                  <a:pt x="203200" y="0"/>
                </a:cubicBezTo>
                <a:lnTo>
                  <a:pt x="2311400" y="0"/>
                </a:lnTo>
                <a:cubicBezTo>
                  <a:pt x="2423624" y="0"/>
                  <a:pt x="2514600" y="90976"/>
                  <a:pt x="2514600" y="203200"/>
                </a:cubicBezTo>
                <a:lnTo>
                  <a:pt x="2514600" y="2133600"/>
                </a:lnTo>
                <a:cubicBezTo>
                  <a:pt x="2514600" y="2245824"/>
                  <a:pt x="2423624" y="2336800"/>
                  <a:pt x="2311400" y="2336800"/>
                </a:cubicBezTo>
                <a:lnTo>
                  <a:pt x="203200" y="2336800"/>
                </a:lnTo>
                <a:cubicBezTo>
                  <a:pt x="90976" y="2336800"/>
                  <a:pt x="0" y="2245824"/>
                  <a:pt x="0" y="2133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3"/>
            </p:custDataLst>
          </p:nvPr>
        </p:nvSpPr>
        <p:spPr>
          <a:xfrm>
            <a:off x="6248400" y="4165600"/>
            <a:ext cx="251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1" hasCustomPrompt="1"/>
            <p:custDataLst>
              <p:tags r:id="rId14"/>
            </p:custDataLst>
          </p:nvPr>
        </p:nvSpPr>
        <p:spPr>
          <a:xfrm>
            <a:off x="6248400" y="4724400"/>
            <a:ext cx="2514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内容占位符 20"/>
          <p:cNvSpPr>
            <a:spLocks noGrp="1"/>
          </p:cNvSpPr>
          <p:nvPr>
            <p:ph idx="16397" hasCustomPrompt="1"/>
            <p:custDataLst>
              <p:tags r:id="rId15"/>
            </p:custDataLst>
          </p:nvPr>
        </p:nvSpPr>
        <p:spPr>
          <a:xfrm>
            <a:off x="9067800" y="1524000"/>
            <a:ext cx="2514600" cy="2336800"/>
          </a:xfrm>
          <a:custGeom>
            <a:avLst/>
            <a:gdLst>
              <a:gd name="connisteX0" fmla="*/ 0 w 2514600"/>
              <a:gd name="connsiteY0" fmla="*/ 203200 h 2336800"/>
              <a:gd name="connisteX1" fmla="*/ 203200 w 2514600"/>
              <a:gd name="connsiteY1" fmla="*/ 0 h 2336800"/>
              <a:gd name="connisteX2" fmla="*/ 2311400 w 2514600"/>
              <a:gd name="connsiteY2" fmla="*/ 0 h 2336800"/>
              <a:gd name="connisteX3" fmla="*/ 2514600 w 2514600"/>
              <a:gd name="connsiteY3" fmla="*/ 203200 h 2336800"/>
              <a:gd name="connisteX4" fmla="*/ 2514600 w 2514600"/>
              <a:gd name="connsiteY4" fmla="*/ 2133600 h 2336800"/>
              <a:gd name="connisteX5" fmla="*/ 2311400 w 2514600"/>
              <a:gd name="connsiteY5" fmla="*/ 2336800 h 2336800"/>
              <a:gd name="connisteX6" fmla="*/ 203200 w 2514600"/>
              <a:gd name="connsiteY6" fmla="*/ 2336800 h 2336800"/>
              <a:gd name="connisteX7" fmla="*/ 0 w 2514600"/>
              <a:gd name="connsiteY7" fmla="*/ 2133600 h 2336800"/>
              <a:gd name="connisteX8" fmla="*/ 0 w 2514600"/>
              <a:gd name="connsiteY8"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2336800">
                <a:moveTo>
                  <a:pt x="0" y="203200"/>
                </a:moveTo>
                <a:cubicBezTo>
                  <a:pt x="0" y="90976"/>
                  <a:pt x="90976" y="0"/>
                  <a:pt x="203200" y="0"/>
                </a:cubicBezTo>
                <a:lnTo>
                  <a:pt x="2311400" y="0"/>
                </a:lnTo>
                <a:cubicBezTo>
                  <a:pt x="2423624" y="0"/>
                  <a:pt x="2514600" y="90976"/>
                  <a:pt x="2514600" y="203200"/>
                </a:cubicBezTo>
                <a:lnTo>
                  <a:pt x="2514600" y="2133600"/>
                </a:lnTo>
                <a:cubicBezTo>
                  <a:pt x="2514600" y="2245824"/>
                  <a:pt x="2423624" y="2336800"/>
                  <a:pt x="2311400" y="2336800"/>
                </a:cubicBezTo>
                <a:lnTo>
                  <a:pt x="203200" y="2336800"/>
                </a:lnTo>
                <a:cubicBezTo>
                  <a:pt x="90976" y="2336800"/>
                  <a:pt x="0" y="2245824"/>
                  <a:pt x="0" y="2133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2" hasCustomPrompt="1"/>
            <p:custDataLst>
              <p:tags r:id="rId16"/>
            </p:custDataLst>
          </p:nvPr>
        </p:nvSpPr>
        <p:spPr>
          <a:xfrm>
            <a:off x="9067800" y="4165600"/>
            <a:ext cx="251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3" hasCustomPrompt="1"/>
            <p:custDataLst>
              <p:tags r:id="rId17"/>
            </p:custDataLst>
          </p:nvPr>
        </p:nvSpPr>
        <p:spPr>
          <a:xfrm>
            <a:off x="9067800" y="4724400"/>
            <a:ext cx="2514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正文页-上标下内-装饰右-方向错位-并列-26_32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21336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438400" y="204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438400" y="26035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77724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8077200" y="204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8077200" y="26035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14400" y="4559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914400" y="511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6553200" y="4559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6553200" y="511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正文页-62_26">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36068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4648200" y="533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533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041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8343900" y="533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496300" y="533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8496300" y="1041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4648200" y="21082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4800600" y="21082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4800600" y="26162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8343900" y="21082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8496300" y="21082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3" hasCustomPrompt="1"/>
            <p:custDataLst>
              <p:tags r:id="rId18"/>
            </p:custDataLst>
          </p:nvPr>
        </p:nvSpPr>
        <p:spPr>
          <a:xfrm>
            <a:off x="8496300" y="26162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正文页-51_15">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7846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7752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3340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4470400" y="47752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4470400" y="53340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8331200" y="47752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8331200" y="53340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正文页-上标下内-装饰右-方向错位-并列-26_19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4165600" y="1524000"/>
            <a:ext cx="7416800" cy="1473200"/>
          </a:xfrm>
          <a:custGeom>
            <a:avLst/>
            <a:gdLst>
              <a:gd name="connisteX0" fmla="*/ 0 w 7416800"/>
              <a:gd name="connsiteY0" fmla="*/ 0 h 1473200"/>
              <a:gd name="connisteX1" fmla="*/ 7213600 w 7416800"/>
              <a:gd name="connsiteY1" fmla="*/ 0 h 1473200"/>
              <a:gd name="connisteX2" fmla="*/ 7416800 w 7416800"/>
              <a:gd name="connsiteY2" fmla="*/ 203200 h 1473200"/>
              <a:gd name="connisteX3" fmla="*/ 7416800 w 7416800"/>
              <a:gd name="connsiteY3" fmla="*/ 1270000 h 1473200"/>
              <a:gd name="connisteX4" fmla="*/ 7213600 w 7416800"/>
              <a:gd name="connsiteY4" fmla="*/ 1473200 h 1473200"/>
              <a:gd name="connisteX5" fmla="*/ 0 w 7416800"/>
              <a:gd name="connsiteY5" fmla="*/ 1473200 h 1473200"/>
              <a:gd name="connisteX6" fmla="*/ 0 w 7416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0"/>
                </a:moveTo>
                <a:lnTo>
                  <a:pt x="7213600" y="0"/>
                </a:lnTo>
                <a:cubicBezTo>
                  <a:pt x="7325824" y="0"/>
                  <a:pt x="7416800" y="90976"/>
                  <a:pt x="7416800" y="203200"/>
                </a:cubicBezTo>
                <a:lnTo>
                  <a:pt x="7416800" y="1270000"/>
                </a:lnTo>
                <a:cubicBezTo>
                  <a:pt x="7416800" y="1382224"/>
                  <a:pt x="7325824" y="1473200"/>
                  <a:pt x="7213600" y="1473200"/>
                </a:cubicBezTo>
                <a:lnTo>
                  <a:pt x="0" y="14732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556000" cy="1473200"/>
          </a:xfrm>
          <a:custGeom>
            <a:avLst/>
            <a:gdLst>
              <a:gd name="connisteX0" fmla="*/ 0 w 3556000"/>
              <a:gd name="connsiteY0" fmla="*/ 203200 h 1473200"/>
              <a:gd name="connisteX1" fmla="*/ 203200 w 3556000"/>
              <a:gd name="connsiteY1" fmla="*/ 0 h 1473200"/>
              <a:gd name="connisteX2" fmla="*/ 3556000 w 3556000"/>
              <a:gd name="connsiteY2" fmla="*/ 0 h 1473200"/>
              <a:gd name="connisteX3" fmla="*/ 3556000 w 3556000"/>
              <a:gd name="connsiteY3" fmla="*/ 1473200 h 1473200"/>
              <a:gd name="connisteX4" fmla="*/ 203200 w 3556000"/>
              <a:gd name="connsiteY4" fmla="*/ 1473200 h 1473200"/>
              <a:gd name="connisteX5" fmla="*/ 0 w 3556000"/>
              <a:gd name="connsiteY5" fmla="*/ 1270000 h 1473200"/>
              <a:gd name="connisteX6" fmla="*/ 0 w 3556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203200"/>
                </a:moveTo>
                <a:cubicBezTo>
                  <a:pt x="0" y="90976"/>
                  <a:pt x="90976" y="0"/>
                  <a:pt x="203200" y="0"/>
                </a:cubicBezTo>
                <a:lnTo>
                  <a:pt x="3556000" y="0"/>
                </a:lnTo>
                <a:lnTo>
                  <a:pt x="3556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4470400" y="18288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470400" y="23876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149600"/>
            <a:ext cx="7416800" cy="1473200"/>
          </a:xfrm>
          <a:custGeom>
            <a:avLst/>
            <a:gdLst>
              <a:gd name="connisteX0" fmla="*/ 0 w 7416800"/>
              <a:gd name="connsiteY0" fmla="*/ 203200 h 1473200"/>
              <a:gd name="connisteX1" fmla="*/ 203200 w 7416800"/>
              <a:gd name="connsiteY1" fmla="*/ 0 h 1473200"/>
              <a:gd name="connisteX2" fmla="*/ 7416800 w 7416800"/>
              <a:gd name="connsiteY2" fmla="*/ 0 h 1473200"/>
              <a:gd name="connisteX3" fmla="*/ 7416800 w 7416800"/>
              <a:gd name="connsiteY3" fmla="*/ 1473200 h 1473200"/>
              <a:gd name="connisteX4" fmla="*/ 203200 w 7416800"/>
              <a:gd name="connsiteY4" fmla="*/ 1473200 h 1473200"/>
              <a:gd name="connisteX5" fmla="*/ 0 w 7416800"/>
              <a:gd name="connsiteY5" fmla="*/ 1270000 h 1473200"/>
              <a:gd name="connisteX6" fmla="*/ 0 w 74168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203200"/>
                </a:moveTo>
                <a:cubicBezTo>
                  <a:pt x="0" y="90976"/>
                  <a:pt x="90976" y="0"/>
                  <a:pt x="203200" y="0"/>
                </a:cubicBezTo>
                <a:lnTo>
                  <a:pt x="7416800" y="0"/>
                </a:lnTo>
                <a:lnTo>
                  <a:pt x="7416800" y="1473200"/>
                </a:ln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8026400" y="3149600"/>
            <a:ext cx="3556000" cy="1473200"/>
          </a:xfrm>
          <a:custGeom>
            <a:avLst/>
            <a:gdLst>
              <a:gd name="connisteX0" fmla="*/ 0 w 3556000"/>
              <a:gd name="connsiteY0" fmla="*/ 0 h 1473200"/>
              <a:gd name="connisteX1" fmla="*/ 3352800 w 3556000"/>
              <a:gd name="connsiteY1" fmla="*/ 0 h 1473200"/>
              <a:gd name="connisteX2" fmla="*/ 3556000 w 3556000"/>
              <a:gd name="connsiteY2" fmla="*/ 203200 h 1473200"/>
              <a:gd name="connisteX3" fmla="*/ 3556000 w 3556000"/>
              <a:gd name="connsiteY3" fmla="*/ 1270000 h 1473200"/>
              <a:gd name="connisteX4" fmla="*/ 3352800 w 3556000"/>
              <a:gd name="connsiteY4" fmla="*/ 1473200 h 1473200"/>
              <a:gd name="connisteX5" fmla="*/ 0 w 3556000"/>
              <a:gd name="connsiteY5" fmla="*/ 1473200 h 1473200"/>
              <a:gd name="connisteX6" fmla="*/ 0 w 35560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0"/>
                </a:moveTo>
                <a:lnTo>
                  <a:pt x="3352800" y="0"/>
                </a:lnTo>
                <a:cubicBezTo>
                  <a:pt x="3465024" y="0"/>
                  <a:pt x="3556000" y="90976"/>
                  <a:pt x="3556000" y="203200"/>
                </a:cubicBezTo>
                <a:lnTo>
                  <a:pt x="3556000" y="1270000"/>
                </a:lnTo>
                <a:cubicBezTo>
                  <a:pt x="3556000" y="1382224"/>
                  <a:pt x="3465024" y="1473200"/>
                  <a:pt x="3352800" y="1473200"/>
                </a:cubicBezTo>
                <a:lnTo>
                  <a:pt x="0" y="14732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914400" y="34544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914400" y="40132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4165600" y="4775200"/>
            <a:ext cx="7416800" cy="1473200"/>
          </a:xfrm>
          <a:custGeom>
            <a:avLst/>
            <a:gdLst>
              <a:gd name="connisteX0" fmla="*/ 0 w 7416800"/>
              <a:gd name="connsiteY0" fmla="*/ 0 h 1473200"/>
              <a:gd name="connisteX1" fmla="*/ 7213600 w 7416800"/>
              <a:gd name="connsiteY1" fmla="*/ 0 h 1473200"/>
              <a:gd name="connisteX2" fmla="*/ 7416800 w 7416800"/>
              <a:gd name="connsiteY2" fmla="*/ 203200 h 1473200"/>
              <a:gd name="connisteX3" fmla="*/ 7416800 w 7416800"/>
              <a:gd name="connsiteY3" fmla="*/ 1270000 h 1473200"/>
              <a:gd name="connisteX4" fmla="*/ 7213600 w 7416800"/>
              <a:gd name="connsiteY4" fmla="*/ 1473200 h 1473200"/>
              <a:gd name="connisteX5" fmla="*/ 0 w 7416800"/>
              <a:gd name="connsiteY5" fmla="*/ 1473200 h 1473200"/>
              <a:gd name="connisteX6" fmla="*/ 0 w 7416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0"/>
                </a:moveTo>
                <a:lnTo>
                  <a:pt x="7213600" y="0"/>
                </a:lnTo>
                <a:cubicBezTo>
                  <a:pt x="7325824" y="0"/>
                  <a:pt x="7416800" y="90976"/>
                  <a:pt x="7416800" y="203200"/>
                </a:cubicBezTo>
                <a:lnTo>
                  <a:pt x="7416800" y="1270000"/>
                </a:lnTo>
                <a:cubicBezTo>
                  <a:pt x="7416800" y="1382224"/>
                  <a:pt x="7325824" y="1473200"/>
                  <a:pt x="7213600" y="1473200"/>
                </a:cubicBezTo>
                <a:lnTo>
                  <a:pt x="0" y="14732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609600" y="4775200"/>
            <a:ext cx="3556000" cy="1473200"/>
          </a:xfrm>
          <a:custGeom>
            <a:avLst/>
            <a:gdLst>
              <a:gd name="connisteX0" fmla="*/ 0 w 3556000"/>
              <a:gd name="connsiteY0" fmla="*/ 203200 h 1473200"/>
              <a:gd name="connisteX1" fmla="*/ 203200 w 3556000"/>
              <a:gd name="connsiteY1" fmla="*/ 0 h 1473200"/>
              <a:gd name="connisteX2" fmla="*/ 3556000 w 3556000"/>
              <a:gd name="connsiteY2" fmla="*/ 0 h 1473200"/>
              <a:gd name="connisteX3" fmla="*/ 3556000 w 3556000"/>
              <a:gd name="connsiteY3" fmla="*/ 1473200 h 1473200"/>
              <a:gd name="connisteX4" fmla="*/ 203200 w 3556000"/>
              <a:gd name="connsiteY4" fmla="*/ 1473200 h 1473200"/>
              <a:gd name="connisteX5" fmla="*/ 0 w 3556000"/>
              <a:gd name="connsiteY5" fmla="*/ 1270000 h 1473200"/>
              <a:gd name="connisteX6" fmla="*/ 0 w 3556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203200"/>
                </a:moveTo>
                <a:cubicBezTo>
                  <a:pt x="0" y="90976"/>
                  <a:pt x="90976" y="0"/>
                  <a:pt x="203200" y="0"/>
                </a:cubicBezTo>
                <a:lnTo>
                  <a:pt x="3556000" y="0"/>
                </a:lnTo>
                <a:lnTo>
                  <a:pt x="3556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4470400" y="50800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4470400" y="56388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3"/>
            </p:custDataLst>
          </p:nvPr>
        </p:nvSpPr>
        <p:spPr>
          <a:xfrm>
            <a:off x="69596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5"/>
            </p:custDataLst>
          </p:nvPr>
        </p:nvSpPr>
        <p:spPr>
          <a:xfrm>
            <a:off x="617220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a:spLocks noGrp="1"/>
          </p:cNvSpPr>
          <p:nvPr>
            <p:ph type="title"/>
            <p:custDataLst>
              <p:tags r:id="rId9"/>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正文页-6_4">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521200"/>
            <a:ext cx="327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029200"/>
            <a:ext cx="327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正文页-62_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2133600"/>
            <a:ext cx="10972800" cy="4114800"/>
          </a:xfrm>
          <a:custGeom>
            <a:avLst/>
            <a:gdLst>
              <a:gd name="connisteX0" fmla="*/ 0 w 10972800"/>
              <a:gd name="connsiteY0" fmla="*/ 203200 h 4114800"/>
              <a:gd name="connisteX1" fmla="*/ 203200 w 10972800"/>
              <a:gd name="connsiteY1" fmla="*/ 0 h 4114800"/>
              <a:gd name="connisteX2" fmla="*/ 10769600 w 10972800"/>
              <a:gd name="connsiteY2" fmla="*/ 0 h 4114800"/>
              <a:gd name="connisteX3" fmla="*/ 10972800 w 10972800"/>
              <a:gd name="connsiteY3" fmla="*/ 203200 h 4114800"/>
              <a:gd name="connisteX4" fmla="*/ 10972800 w 10972800"/>
              <a:gd name="connsiteY4" fmla="*/ 3911600 h 4114800"/>
              <a:gd name="connisteX5" fmla="*/ 10769600 w 10972800"/>
              <a:gd name="connsiteY5" fmla="*/ 4114800 h 4114800"/>
              <a:gd name="connisteX6" fmla="*/ 203200 w 10972800"/>
              <a:gd name="connsiteY6" fmla="*/ 4114800 h 4114800"/>
              <a:gd name="connisteX7" fmla="*/ 0 w 10972800"/>
              <a:gd name="connsiteY7" fmla="*/ 3911600 h 4114800"/>
              <a:gd name="connisteX8" fmla="*/ 0 w 10972800"/>
              <a:gd name="connsiteY8" fmla="*/ 203200 h 411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4114800">
                <a:moveTo>
                  <a:pt x="0" y="203200"/>
                </a:moveTo>
                <a:cubicBezTo>
                  <a:pt x="0" y="90976"/>
                  <a:pt x="90976" y="0"/>
                  <a:pt x="203200" y="0"/>
                </a:cubicBezTo>
                <a:lnTo>
                  <a:pt x="10769600" y="0"/>
                </a:lnTo>
                <a:cubicBezTo>
                  <a:pt x="10881824" y="0"/>
                  <a:pt x="10972800" y="90976"/>
                  <a:pt x="10972800" y="203200"/>
                </a:cubicBezTo>
                <a:lnTo>
                  <a:pt x="10972800" y="3911600"/>
                </a:lnTo>
                <a:cubicBezTo>
                  <a:pt x="10972800" y="4023824"/>
                  <a:pt x="10881824" y="4114800"/>
                  <a:pt x="10769600" y="4114800"/>
                </a:cubicBezTo>
                <a:lnTo>
                  <a:pt x="203200" y="4114800"/>
                </a:lnTo>
                <a:cubicBezTo>
                  <a:pt x="90976" y="4114800"/>
                  <a:pt x="0" y="4023824"/>
                  <a:pt x="0" y="391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4648200" y="7366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736600"/>
            <a:ext cx="6781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244600"/>
            <a:ext cx="6781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正文页-62_26">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36068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4648200" y="533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533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041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8343900" y="533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496300" y="533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8496300" y="1041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4648200" y="21082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4800600" y="21082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4800600" y="26162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8343900" y="21082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8496300" y="21082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3" hasCustomPrompt="1"/>
            <p:custDataLst>
              <p:tags r:id="rId18"/>
            </p:custDataLst>
          </p:nvPr>
        </p:nvSpPr>
        <p:spPr>
          <a:xfrm>
            <a:off x="8496300" y="26162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正文页-10014_22">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3352800" y="1739900"/>
            <a:ext cx="2590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3352800" y="2298700"/>
            <a:ext cx="2590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5" hasCustomPrompt="1"/>
            <p:custDataLst>
              <p:tags r:id="rId9"/>
            </p:custDataLst>
          </p:nvPr>
        </p:nvSpPr>
        <p:spPr>
          <a:xfrm>
            <a:off x="6248400" y="15240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8991600" y="1739900"/>
            <a:ext cx="2590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89" hasCustomPrompt="1"/>
            <p:custDataLst>
              <p:tags r:id="rId11"/>
            </p:custDataLst>
          </p:nvPr>
        </p:nvSpPr>
        <p:spPr>
          <a:xfrm>
            <a:off x="8991600" y="2298700"/>
            <a:ext cx="2590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内容占位符 17"/>
          <p:cNvSpPr>
            <a:spLocks noGrp="1"/>
          </p:cNvSpPr>
          <p:nvPr>
            <p:ph idx="16396" hasCustomPrompt="1"/>
            <p:custDataLst>
              <p:tags r:id="rId12"/>
            </p:custDataLst>
          </p:nvPr>
        </p:nvSpPr>
        <p:spPr>
          <a:xfrm>
            <a:off x="609600" y="40386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3"/>
            </p:custDataLst>
          </p:nvPr>
        </p:nvSpPr>
        <p:spPr>
          <a:xfrm>
            <a:off x="3352800" y="4254500"/>
            <a:ext cx="2590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1" hasCustomPrompt="1"/>
            <p:custDataLst>
              <p:tags r:id="rId14"/>
            </p:custDataLst>
          </p:nvPr>
        </p:nvSpPr>
        <p:spPr>
          <a:xfrm>
            <a:off x="3352800" y="4813300"/>
            <a:ext cx="2590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内容占位符 20"/>
          <p:cNvSpPr>
            <a:spLocks noGrp="1"/>
          </p:cNvSpPr>
          <p:nvPr>
            <p:ph idx="16397" hasCustomPrompt="1"/>
            <p:custDataLst>
              <p:tags r:id="rId15"/>
            </p:custDataLst>
          </p:nvPr>
        </p:nvSpPr>
        <p:spPr>
          <a:xfrm>
            <a:off x="6248400" y="40386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2" hasCustomPrompt="1"/>
            <p:custDataLst>
              <p:tags r:id="rId16"/>
            </p:custDataLst>
          </p:nvPr>
        </p:nvSpPr>
        <p:spPr>
          <a:xfrm>
            <a:off x="8991600" y="4254500"/>
            <a:ext cx="2590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3" hasCustomPrompt="1"/>
            <p:custDataLst>
              <p:tags r:id="rId17"/>
            </p:custDataLst>
          </p:nvPr>
        </p:nvSpPr>
        <p:spPr>
          <a:xfrm>
            <a:off x="8991600" y="4813300"/>
            <a:ext cx="2590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正文页-62_26">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36068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4648200" y="533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533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041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8343900" y="533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496300" y="533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8496300" y="1041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4648200" y="21082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4800600" y="21082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4800600" y="26162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8343900" y="21082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8496300" y="21082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3" hasCustomPrompt="1"/>
            <p:custDataLst>
              <p:tags r:id="rId18"/>
            </p:custDataLst>
          </p:nvPr>
        </p:nvSpPr>
        <p:spPr>
          <a:xfrm>
            <a:off x="8496300" y="26162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正文页-上标下内-装饰右叠-颜色错位-并列-32_32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6" hasCustomPrompt="1"/>
            <p:custDataLst>
              <p:tags r:id="rId7"/>
            </p:custDataLst>
          </p:nvPr>
        </p:nvSpPr>
        <p:spPr>
          <a:xfrm>
            <a:off x="9144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1198880" y="23037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6" hasCustomPrompt="1"/>
            <p:custDataLst>
              <p:tags r:id="rId9"/>
            </p:custDataLst>
          </p:nvPr>
        </p:nvSpPr>
        <p:spPr>
          <a:xfrm>
            <a:off x="2438400" y="20701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7" hasCustomPrompt="1"/>
            <p:custDataLst>
              <p:tags r:id="rId10"/>
            </p:custDataLst>
          </p:nvPr>
        </p:nvSpPr>
        <p:spPr>
          <a:xfrm>
            <a:off x="2438400" y="257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8" hasCustomPrompt="1"/>
            <p:custDataLst>
              <p:tags r:id="rId11"/>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装饰  7"/>
          <p:cNvSpPr>
            <a:spLocks noGrp="1"/>
          </p:cNvSpPr>
          <p:nvPr>
            <p:ph type="body" idx="16399" hasCustomPrompt="1"/>
            <p:custDataLst>
              <p:tags r:id="rId12"/>
            </p:custDataLst>
          </p:nvPr>
        </p:nvSpPr>
        <p:spPr>
          <a:xfrm>
            <a:off x="65532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7" hasCustomPrompt="1"/>
            <p:custDataLst>
              <p:tags r:id="rId13"/>
            </p:custDataLst>
          </p:nvPr>
        </p:nvSpPr>
        <p:spPr>
          <a:xfrm>
            <a:off x="6837680" y="23037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8077200" y="20701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89" hasCustomPrompt="1"/>
            <p:custDataLst>
              <p:tags r:id="rId15"/>
            </p:custDataLst>
          </p:nvPr>
        </p:nvSpPr>
        <p:spPr>
          <a:xfrm>
            <a:off x="8077200" y="257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1" hasCustomPrompt="1"/>
            <p:custDataLst>
              <p:tags r:id="rId16"/>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装饰  2"/>
          <p:cNvSpPr>
            <a:spLocks noGrp="1"/>
          </p:cNvSpPr>
          <p:nvPr>
            <p:ph type="body" idx="16402" hasCustomPrompt="1"/>
            <p:custDataLst>
              <p:tags r:id="rId17"/>
            </p:custDataLst>
          </p:nvPr>
        </p:nvSpPr>
        <p:spPr>
          <a:xfrm>
            <a:off x="9144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图片占位符 23"/>
          <p:cNvSpPr>
            <a:spLocks noGrp="1"/>
          </p:cNvSpPr>
          <p:nvPr>
            <p:ph type="pic" idx="16400" hasCustomPrompt="1"/>
            <p:custDataLst>
              <p:tags r:id="rId18"/>
            </p:custDataLst>
          </p:nvPr>
        </p:nvSpPr>
        <p:spPr>
          <a:xfrm>
            <a:off x="1198880" y="48183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5" name="文本占位符 24"/>
          <p:cNvSpPr>
            <a:spLocks noGrp="1"/>
          </p:cNvSpPr>
          <p:nvPr>
            <p:ph type="body" idx="16390" hasCustomPrompt="1"/>
            <p:custDataLst>
              <p:tags r:id="rId19"/>
            </p:custDataLst>
          </p:nvPr>
        </p:nvSpPr>
        <p:spPr>
          <a:xfrm>
            <a:off x="2438400" y="458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6" name="文本占位符 25"/>
          <p:cNvSpPr>
            <a:spLocks noGrp="1"/>
          </p:cNvSpPr>
          <p:nvPr>
            <p:ph type="body" idx="16391" hasCustomPrompt="1"/>
            <p:custDataLst>
              <p:tags r:id="rId20"/>
            </p:custDataLst>
          </p:nvPr>
        </p:nvSpPr>
        <p:spPr>
          <a:xfrm>
            <a:off x="2438400" y="50927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7" name="装饰  6"/>
          <p:cNvSpPr>
            <a:spLocks noGrp="1"/>
          </p:cNvSpPr>
          <p:nvPr>
            <p:ph type="body" idx="16404" hasCustomPrompt="1"/>
            <p:custDataLst>
              <p:tags r:id="rId21"/>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8" name="装饰  7"/>
          <p:cNvSpPr>
            <a:spLocks noGrp="1"/>
          </p:cNvSpPr>
          <p:nvPr>
            <p:ph type="body" idx="16405" hasCustomPrompt="1"/>
            <p:custDataLst>
              <p:tags r:id="rId22"/>
            </p:custDataLst>
          </p:nvPr>
        </p:nvSpPr>
        <p:spPr>
          <a:xfrm>
            <a:off x="65532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图片占位符 28"/>
          <p:cNvSpPr>
            <a:spLocks noGrp="1"/>
          </p:cNvSpPr>
          <p:nvPr>
            <p:ph type="pic" idx="16403" hasCustomPrompt="1"/>
            <p:custDataLst>
              <p:tags r:id="rId23"/>
            </p:custDataLst>
          </p:nvPr>
        </p:nvSpPr>
        <p:spPr>
          <a:xfrm>
            <a:off x="6837680" y="48183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0" name="文本占位符 29"/>
          <p:cNvSpPr>
            <a:spLocks noGrp="1"/>
          </p:cNvSpPr>
          <p:nvPr>
            <p:ph type="body" idx="16392" hasCustomPrompt="1"/>
            <p:custDataLst>
              <p:tags r:id="rId24"/>
            </p:custDataLst>
          </p:nvPr>
        </p:nvSpPr>
        <p:spPr>
          <a:xfrm>
            <a:off x="8077200" y="458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1" name="文本占位符 30"/>
          <p:cNvSpPr>
            <a:spLocks noGrp="1"/>
          </p:cNvSpPr>
          <p:nvPr>
            <p:ph type="body" idx="16393" hasCustomPrompt="1"/>
            <p:custDataLst>
              <p:tags r:id="rId25"/>
            </p:custDataLst>
          </p:nvPr>
        </p:nvSpPr>
        <p:spPr>
          <a:xfrm>
            <a:off x="8077200" y="50927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正文页-30_29">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4191000" y="533400"/>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4191000" y="1676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343400" y="1676400"/>
            <a:ext cx="7239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343400" y="2184400"/>
            <a:ext cx="7239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191000" y="3403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343400" y="3403600"/>
            <a:ext cx="7239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343400" y="3911600"/>
            <a:ext cx="7239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41910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4343400" y="5130800"/>
            <a:ext cx="7239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4343400" y="5638800"/>
            <a:ext cx="7239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正文页-上标下内-装饰右-方向错位-并列-26_19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4165600" y="1524000"/>
            <a:ext cx="7416800" cy="1473200"/>
          </a:xfrm>
          <a:custGeom>
            <a:avLst/>
            <a:gdLst>
              <a:gd name="connisteX0" fmla="*/ 0 w 7416800"/>
              <a:gd name="connsiteY0" fmla="*/ 0 h 1473200"/>
              <a:gd name="connisteX1" fmla="*/ 7213600 w 7416800"/>
              <a:gd name="connsiteY1" fmla="*/ 0 h 1473200"/>
              <a:gd name="connisteX2" fmla="*/ 7416800 w 7416800"/>
              <a:gd name="connsiteY2" fmla="*/ 203200 h 1473200"/>
              <a:gd name="connisteX3" fmla="*/ 7416800 w 7416800"/>
              <a:gd name="connsiteY3" fmla="*/ 1270000 h 1473200"/>
              <a:gd name="connisteX4" fmla="*/ 7213600 w 7416800"/>
              <a:gd name="connsiteY4" fmla="*/ 1473200 h 1473200"/>
              <a:gd name="connisteX5" fmla="*/ 0 w 7416800"/>
              <a:gd name="connsiteY5" fmla="*/ 1473200 h 1473200"/>
              <a:gd name="connisteX6" fmla="*/ 0 w 7416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0"/>
                </a:moveTo>
                <a:lnTo>
                  <a:pt x="7213600" y="0"/>
                </a:lnTo>
                <a:cubicBezTo>
                  <a:pt x="7325824" y="0"/>
                  <a:pt x="7416800" y="90976"/>
                  <a:pt x="7416800" y="203200"/>
                </a:cubicBezTo>
                <a:lnTo>
                  <a:pt x="7416800" y="1270000"/>
                </a:lnTo>
                <a:cubicBezTo>
                  <a:pt x="7416800" y="1382224"/>
                  <a:pt x="7325824" y="1473200"/>
                  <a:pt x="7213600" y="1473200"/>
                </a:cubicBezTo>
                <a:lnTo>
                  <a:pt x="0" y="14732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556000" cy="1473200"/>
          </a:xfrm>
          <a:custGeom>
            <a:avLst/>
            <a:gdLst>
              <a:gd name="connisteX0" fmla="*/ 0 w 3556000"/>
              <a:gd name="connsiteY0" fmla="*/ 203200 h 1473200"/>
              <a:gd name="connisteX1" fmla="*/ 203200 w 3556000"/>
              <a:gd name="connsiteY1" fmla="*/ 0 h 1473200"/>
              <a:gd name="connisteX2" fmla="*/ 3556000 w 3556000"/>
              <a:gd name="connsiteY2" fmla="*/ 0 h 1473200"/>
              <a:gd name="connisteX3" fmla="*/ 3556000 w 3556000"/>
              <a:gd name="connsiteY3" fmla="*/ 1473200 h 1473200"/>
              <a:gd name="connisteX4" fmla="*/ 203200 w 3556000"/>
              <a:gd name="connsiteY4" fmla="*/ 1473200 h 1473200"/>
              <a:gd name="connisteX5" fmla="*/ 0 w 3556000"/>
              <a:gd name="connsiteY5" fmla="*/ 1270000 h 1473200"/>
              <a:gd name="connisteX6" fmla="*/ 0 w 3556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203200"/>
                </a:moveTo>
                <a:cubicBezTo>
                  <a:pt x="0" y="90976"/>
                  <a:pt x="90976" y="0"/>
                  <a:pt x="203200" y="0"/>
                </a:cubicBezTo>
                <a:lnTo>
                  <a:pt x="3556000" y="0"/>
                </a:lnTo>
                <a:lnTo>
                  <a:pt x="3556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4470400" y="18288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470400" y="23876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149600"/>
            <a:ext cx="7416800" cy="1473200"/>
          </a:xfrm>
          <a:custGeom>
            <a:avLst/>
            <a:gdLst>
              <a:gd name="connisteX0" fmla="*/ 0 w 7416800"/>
              <a:gd name="connsiteY0" fmla="*/ 203200 h 1473200"/>
              <a:gd name="connisteX1" fmla="*/ 203200 w 7416800"/>
              <a:gd name="connsiteY1" fmla="*/ 0 h 1473200"/>
              <a:gd name="connisteX2" fmla="*/ 7416800 w 7416800"/>
              <a:gd name="connsiteY2" fmla="*/ 0 h 1473200"/>
              <a:gd name="connisteX3" fmla="*/ 7416800 w 7416800"/>
              <a:gd name="connsiteY3" fmla="*/ 1473200 h 1473200"/>
              <a:gd name="connisteX4" fmla="*/ 203200 w 7416800"/>
              <a:gd name="connsiteY4" fmla="*/ 1473200 h 1473200"/>
              <a:gd name="connisteX5" fmla="*/ 0 w 7416800"/>
              <a:gd name="connsiteY5" fmla="*/ 1270000 h 1473200"/>
              <a:gd name="connisteX6" fmla="*/ 0 w 74168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203200"/>
                </a:moveTo>
                <a:cubicBezTo>
                  <a:pt x="0" y="90976"/>
                  <a:pt x="90976" y="0"/>
                  <a:pt x="203200" y="0"/>
                </a:cubicBezTo>
                <a:lnTo>
                  <a:pt x="7416800" y="0"/>
                </a:lnTo>
                <a:lnTo>
                  <a:pt x="7416800" y="1473200"/>
                </a:ln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8026400" y="3149600"/>
            <a:ext cx="3556000" cy="1473200"/>
          </a:xfrm>
          <a:custGeom>
            <a:avLst/>
            <a:gdLst>
              <a:gd name="connisteX0" fmla="*/ 0 w 3556000"/>
              <a:gd name="connsiteY0" fmla="*/ 0 h 1473200"/>
              <a:gd name="connisteX1" fmla="*/ 3352800 w 3556000"/>
              <a:gd name="connsiteY1" fmla="*/ 0 h 1473200"/>
              <a:gd name="connisteX2" fmla="*/ 3556000 w 3556000"/>
              <a:gd name="connsiteY2" fmla="*/ 203200 h 1473200"/>
              <a:gd name="connisteX3" fmla="*/ 3556000 w 3556000"/>
              <a:gd name="connsiteY3" fmla="*/ 1270000 h 1473200"/>
              <a:gd name="connisteX4" fmla="*/ 3352800 w 3556000"/>
              <a:gd name="connsiteY4" fmla="*/ 1473200 h 1473200"/>
              <a:gd name="connisteX5" fmla="*/ 0 w 3556000"/>
              <a:gd name="connsiteY5" fmla="*/ 1473200 h 1473200"/>
              <a:gd name="connisteX6" fmla="*/ 0 w 35560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0"/>
                </a:moveTo>
                <a:lnTo>
                  <a:pt x="3352800" y="0"/>
                </a:lnTo>
                <a:cubicBezTo>
                  <a:pt x="3465024" y="0"/>
                  <a:pt x="3556000" y="90976"/>
                  <a:pt x="3556000" y="203200"/>
                </a:cubicBezTo>
                <a:lnTo>
                  <a:pt x="3556000" y="1270000"/>
                </a:lnTo>
                <a:cubicBezTo>
                  <a:pt x="3556000" y="1382224"/>
                  <a:pt x="3465024" y="1473200"/>
                  <a:pt x="3352800" y="1473200"/>
                </a:cubicBezTo>
                <a:lnTo>
                  <a:pt x="0" y="14732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914400" y="34544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914400" y="40132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4165600" y="4775200"/>
            <a:ext cx="7416800" cy="1473200"/>
          </a:xfrm>
          <a:custGeom>
            <a:avLst/>
            <a:gdLst>
              <a:gd name="connisteX0" fmla="*/ 0 w 7416800"/>
              <a:gd name="connsiteY0" fmla="*/ 0 h 1473200"/>
              <a:gd name="connisteX1" fmla="*/ 7213600 w 7416800"/>
              <a:gd name="connsiteY1" fmla="*/ 0 h 1473200"/>
              <a:gd name="connisteX2" fmla="*/ 7416800 w 7416800"/>
              <a:gd name="connsiteY2" fmla="*/ 203200 h 1473200"/>
              <a:gd name="connisteX3" fmla="*/ 7416800 w 7416800"/>
              <a:gd name="connsiteY3" fmla="*/ 1270000 h 1473200"/>
              <a:gd name="connisteX4" fmla="*/ 7213600 w 7416800"/>
              <a:gd name="connsiteY4" fmla="*/ 1473200 h 1473200"/>
              <a:gd name="connisteX5" fmla="*/ 0 w 7416800"/>
              <a:gd name="connsiteY5" fmla="*/ 1473200 h 1473200"/>
              <a:gd name="connisteX6" fmla="*/ 0 w 7416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1473200">
                <a:moveTo>
                  <a:pt x="0" y="0"/>
                </a:moveTo>
                <a:lnTo>
                  <a:pt x="7213600" y="0"/>
                </a:lnTo>
                <a:cubicBezTo>
                  <a:pt x="7325824" y="0"/>
                  <a:pt x="7416800" y="90976"/>
                  <a:pt x="7416800" y="203200"/>
                </a:cubicBezTo>
                <a:lnTo>
                  <a:pt x="7416800" y="1270000"/>
                </a:lnTo>
                <a:cubicBezTo>
                  <a:pt x="7416800" y="1382224"/>
                  <a:pt x="7325824" y="1473200"/>
                  <a:pt x="7213600" y="1473200"/>
                </a:cubicBezTo>
                <a:lnTo>
                  <a:pt x="0" y="14732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609600" y="4775200"/>
            <a:ext cx="3556000" cy="1473200"/>
          </a:xfrm>
          <a:custGeom>
            <a:avLst/>
            <a:gdLst>
              <a:gd name="connisteX0" fmla="*/ 0 w 3556000"/>
              <a:gd name="connsiteY0" fmla="*/ 203200 h 1473200"/>
              <a:gd name="connisteX1" fmla="*/ 203200 w 3556000"/>
              <a:gd name="connsiteY1" fmla="*/ 0 h 1473200"/>
              <a:gd name="connisteX2" fmla="*/ 3556000 w 3556000"/>
              <a:gd name="connsiteY2" fmla="*/ 0 h 1473200"/>
              <a:gd name="connisteX3" fmla="*/ 3556000 w 3556000"/>
              <a:gd name="connsiteY3" fmla="*/ 1473200 h 1473200"/>
              <a:gd name="connisteX4" fmla="*/ 203200 w 3556000"/>
              <a:gd name="connsiteY4" fmla="*/ 1473200 h 1473200"/>
              <a:gd name="connisteX5" fmla="*/ 0 w 3556000"/>
              <a:gd name="connsiteY5" fmla="*/ 1270000 h 1473200"/>
              <a:gd name="connisteX6" fmla="*/ 0 w 3556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1473200">
                <a:moveTo>
                  <a:pt x="0" y="203200"/>
                </a:moveTo>
                <a:cubicBezTo>
                  <a:pt x="0" y="90976"/>
                  <a:pt x="90976" y="0"/>
                  <a:pt x="203200" y="0"/>
                </a:cubicBezTo>
                <a:lnTo>
                  <a:pt x="3556000" y="0"/>
                </a:lnTo>
                <a:lnTo>
                  <a:pt x="3556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4470400" y="50800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4470400" y="5638800"/>
            <a:ext cx="6807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正文页-6_8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0" y="609600"/>
            <a:ext cx="5486400" cy="5638800"/>
          </a:xfrm>
          <a:custGeom>
            <a:avLst/>
            <a:gdLst>
              <a:gd name="connisteX0" fmla="*/ 0 w 5486400"/>
              <a:gd name="connsiteY0" fmla="*/ 0 h 5638800"/>
              <a:gd name="connisteX1" fmla="*/ 5486400 w 5486400"/>
              <a:gd name="connsiteY1" fmla="*/ 0 h 5638800"/>
              <a:gd name="connisteX2" fmla="*/ 5486400 w 5486400"/>
              <a:gd name="connsiteY2" fmla="*/ 5638800 h 5638800"/>
              <a:gd name="connisteX3" fmla="*/ 0 w 5486400"/>
              <a:gd name="connsiteY3" fmla="*/ 5638800 h 5638800"/>
              <a:gd name="connisteX4" fmla="*/ 0 w 5486400"/>
              <a:gd name="connsiteY4" fmla="*/ 0 h 5638800"/>
            </a:gdLst>
            <a:ahLst/>
            <a:cxnLst>
              <a:cxn ang="0">
                <a:pos x="connisteX0" y="connsiteY0"/>
              </a:cxn>
              <a:cxn ang="0">
                <a:pos x="connisteX1" y="connsiteY1"/>
              </a:cxn>
              <a:cxn ang="0">
                <a:pos x="connisteX2" y="connsiteY2"/>
              </a:cxn>
              <a:cxn ang="0">
                <a:pos x="connisteX3" y="connsiteY3"/>
              </a:cxn>
              <a:cxn ang="0">
                <a:pos x="connisteX4" y="connsiteY4"/>
              </a:cxn>
            </a:cxnLst>
            <a:pathLst>
              <a:path w="5486400" h="5638800">
                <a:moveTo>
                  <a:pt x="0" y="0"/>
                </a:moveTo>
                <a:lnTo>
                  <a:pt x="5486400" y="0"/>
                </a:lnTo>
                <a:lnTo>
                  <a:pt x="5486400" y="5638800"/>
                </a:ln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2286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2286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79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708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62000" y="37084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762000" y="42164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762000" y="51308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762000" y="56388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正文页-10012_13">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19812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2540000"/>
            <a:ext cx="5029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6553200" y="34544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6553200" y="4013200"/>
            <a:ext cx="5029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6553200" y="49276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6553200" y="5486400"/>
            <a:ext cx="5029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a:spLocks noGrp="1"/>
          </p:cNvSpPr>
          <p:nvPr>
            <p:ph type="title"/>
            <p:custDataLst>
              <p:tags r:id="rId5"/>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正文页-10007_13">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3302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7" hasCustomPrompt="1"/>
            <p:custDataLst>
              <p:tags r:id="rId7"/>
            </p:custDataLst>
          </p:nvPr>
        </p:nvSpPr>
        <p:spPr>
          <a:xfrm>
            <a:off x="609600" y="3860800"/>
            <a:ext cx="3251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88" hasCustomPrompt="1"/>
            <p:custDataLst>
              <p:tags r:id="rId8"/>
            </p:custDataLst>
          </p:nvPr>
        </p:nvSpPr>
        <p:spPr>
          <a:xfrm>
            <a:off x="4470400" y="3302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9" hasCustomPrompt="1"/>
            <p:custDataLst>
              <p:tags r:id="rId9"/>
            </p:custDataLst>
          </p:nvPr>
        </p:nvSpPr>
        <p:spPr>
          <a:xfrm>
            <a:off x="4470400" y="3860800"/>
            <a:ext cx="3251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90" hasCustomPrompt="1"/>
            <p:custDataLst>
              <p:tags r:id="rId10"/>
            </p:custDataLst>
          </p:nvPr>
        </p:nvSpPr>
        <p:spPr>
          <a:xfrm>
            <a:off x="8331200" y="3302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1" hasCustomPrompt="1"/>
            <p:custDataLst>
              <p:tags r:id="rId11"/>
            </p:custDataLst>
          </p:nvPr>
        </p:nvSpPr>
        <p:spPr>
          <a:xfrm>
            <a:off x="8331200" y="3860800"/>
            <a:ext cx="3251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正文页-10009_14">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3454400" cy="3251200"/>
          </a:xfrm>
          <a:custGeom>
            <a:avLst/>
            <a:gdLst>
              <a:gd name="connisteX0" fmla="*/ 0 w 3454400"/>
              <a:gd name="connsiteY0" fmla="*/ 203200 h 3251200"/>
              <a:gd name="connisteX1" fmla="*/ 203200 w 3454400"/>
              <a:gd name="connsiteY1" fmla="*/ 0 h 3251200"/>
              <a:gd name="connisteX2" fmla="*/ 3251200 w 3454400"/>
              <a:gd name="connsiteY2" fmla="*/ 0 h 3251200"/>
              <a:gd name="connisteX3" fmla="*/ 3454400 w 3454400"/>
              <a:gd name="connsiteY3" fmla="*/ 203200 h 3251200"/>
              <a:gd name="connisteX4" fmla="*/ 3454400 w 3454400"/>
              <a:gd name="connsiteY4" fmla="*/ 3048000 h 3251200"/>
              <a:gd name="connisteX5" fmla="*/ 3251200 w 3454400"/>
              <a:gd name="connsiteY5" fmla="*/ 3251200 h 3251200"/>
              <a:gd name="connisteX6" fmla="*/ 203200 w 3454400"/>
              <a:gd name="connsiteY6" fmla="*/ 3251200 h 3251200"/>
              <a:gd name="connisteX7" fmla="*/ 0 w 3454400"/>
              <a:gd name="connsiteY7" fmla="*/ 3048000 h 3251200"/>
              <a:gd name="connisteX8" fmla="*/ 0 w 34544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251200">
                <a:moveTo>
                  <a:pt x="0" y="203200"/>
                </a:moveTo>
                <a:cubicBezTo>
                  <a:pt x="0" y="90976"/>
                  <a:pt x="90976" y="0"/>
                  <a:pt x="203200" y="0"/>
                </a:cubicBezTo>
                <a:lnTo>
                  <a:pt x="3251200" y="0"/>
                </a:lnTo>
                <a:cubicBezTo>
                  <a:pt x="3363424" y="0"/>
                  <a:pt x="3454400" y="90976"/>
                  <a:pt x="3454400" y="203200"/>
                </a:cubicBezTo>
                <a:lnTo>
                  <a:pt x="3454400" y="3048000"/>
                </a:lnTo>
                <a:cubicBezTo>
                  <a:pt x="3454400" y="3160224"/>
                  <a:pt x="3363424" y="3251200"/>
                  <a:pt x="3251200" y="3251200"/>
                </a:cubicBezTo>
                <a:lnTo>
                  <a:pt x="203200" y="3251200"/>
                </a:lnTo>
                <a:cubicBezTo>
                  <a:pt x="90976" y="3251200"/>
                  <a:pt x="0" y="3160224"/>
                  <a:pt x="0" y="3048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50800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6388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3" hasCustomPrompt="1"/>
            <p:custDataLst>
              <p:tags r:id="rId9"/>
            </p:custDataLst>
          </p:nvPr>
        </p:nvSpPr>
        <p:spPr>
          <a:xfrm>
            <a:off x="4368800" y="1524000"/>
            <a:ext cx="3454400" cy="3251200"/>
          </a:xfrm>
          <a:custGeom>
            <a:avLst/>
            <a:gdLst>
              <a:gd name="connisteX0" fmla="*/ 0 w 3454400"/>
              <a:gd name="connsiteY0" fmla="*/ 203200 h 3251200"/>
              <a:gd name="connisteX1" fmla="*/ 203200 w 3454400"/>
              <a:gd name="connsiteY1" fmla="*/ 0 h 3251200"/>
              <a:gd name="connisteX2" fmla="*/ 3251200 w 3454400"/>
              <a:gd name="connsiteY2" fmla="*/ 0 h 3251200"/>
              <a:gd name="connisteX3" fmla="*/ 3454400 w 3454400"/>
              <a:gd name="connsiteY3" fmla="*/ 203200 h 3251200"/>
              <a:gd name="connisteX4" fmla="*/ 3454400 w 3454400"/>
              <a:gd name="connsiteY4" fmla="*/ 3048000 h 3251200"/>
              <a:gd name="connisteX5" fmla="*/ 3251200 w 3454400"/>
              <a:gd name="connsiteY5" fmla="*/ 3251200 h 3251200"/>
              <a:gd name="connisteX6" fmla="*/ 203200 w 3454400"/>
              <a:gd name="connsiteY6" fmla="*/ 3251200 h 3251200"/>
              <a:gd name="connisteX7" fmla="*/ 0 w 3454400"/>
              <a:gd name="connsiteY7" fmla="*/ 3048000 h 3251200"/>
              <a:gd name="connisteX8" fmla="*/ 0 w 34544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251200">
                <a:moveTo>
                  <a:pt x="0" y="203200"/>
                </a:moveTo>
                <a:cubicBezTo>
                  <a:pt x="0" y="90976"/>
                  <a:pt x="90976" y="0"/>
                  <a:pt x="203200" y="0"/>
                </a:cubicBezTo>
                <a:lnTo>
                  <a:pt x="3251200" y="0"/>
                </a:lnTo>
                <a:cubicBezTo>
                  <a:pt x="3363424" y="0"/>
                  <a:pt x="3454400" y="90976"/>
                  <a:pt x="3454400" y="203200"/>
                </a:cubicBezTo>
                <a:lnTo>
                  <a:pt x="3454400" y="3048000"/>
                </a:lnTo>
                <a:cubicBezTo>
                  <a:pt x="3454400" y="3160224"/>
                  <a:pt x="3363424" y="3251200"/>
                  <a:pt x="3251200" y="3251200"/>
                </a:cubicBezTo>
                <a:lnTo>
                  <a:pt x="203200" y="3251200"/>
                </a:lnTo>
                <a:cubicBezTo>
                  <a:pt x="90976" y="3251200"/>
                  <a:pt x="0" y="3160224"/>
                  <a:pt x="0" y="3048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4368800" y="50800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4368800" y="56388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内容占位符 17"/>
          <p:cNvSpPr>
            <a:spLocks noGrp="1"/>
          </p:cNvSpPr>
          <p:nvPr>
            <p:ph idx="16394" hasCustomPrompt="1"/>
            <p:custDataLst>
              <p:tags r:id="rId12"/>
            </p:custDataLst>
          </p:nvPr>
        </p:nvSpPr>
        <p:spPr>
          <a:xfrm>
            <a:off x="8128000" y="1524000"/>
            <a:ext cx="3454400" cy="3251200"/>
          </a:xfrm>
          <a:custGeom>
            <a:avLst/>
            <a:gdLst>
              <a:gd name="connisteX0" fmla="*/ 0 w 3454400"/>
              <a:gd name="connsiteY0" fmla="*/ 203200 h 3251200"/>
              <a:gd name="connisteX1" fmla="*/ 203200 w 3454400"/>
              <a:gd name="connsiteY1" fmla="*/ 0 h 3251200"/>
              <a:gd name="connisteX2" fmla="*/ 3251200 w 3454400"/>
              <a:gd name="connsiteY2" fmla="*/ 0 h 3251200"/>
              <a:gd name="connisteX3" fmla="*/ 3454400 w 3454400"/>
              <a:gd name="connsiteY3" fmla="*/ 203200 h 3251200"/>
              <a:gd name="connisteX4" fmla="*/ 3454400 w 3454400"/>
              <a:gd name="connsiteY4" fmla="*/ 3048000 h 3251200"/>
              <a:gd name="connisteX5" fmla="*/ 3251200 w 3454400"/>
              <a:gd name="connsiteY5" fmla="*/ 3251200 h 3251200"/>
              <a:gd name="connisteX6" fmla="*/ 203200 w 3454400"/>
              <a:gd name="connsiteY6" fmla="*/ 3251200 h 3251200"/>
              <a:gd name="connisteX7" fmla="*/ 0 w 3454400"/>
              <a:gd name="connsiteY7" fmla="*/ 3048000 h 3251200"/>
              <a:gd name="connisteX8" fmla="*/ 0 w 34544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251200">
                <a:moveTo>
                  <a:pt x="0" y="203200"/>
                </a:moveTo>
                <a:cubicBezTo>
                  <a:pt x="0" y="90976"/>
                  <a:pt x="90976" y="0"/>
                  <a:pt x="203200" y="0"/>
                </a:cubicBezTo>
                <a:lnTo>
                  <a:pt x="3251200" y="0"/>
                </a:lnTo>
                <a:cubicBezTo>
                  <a:pt x="3363424" y="0"/>
                  <a:pt x="3454400" y="90976"/>
                  <a:pt x="3454400" y="203200"/>
                </a:cubicBezTo>
                <a:lnTo>
                  <a:pt x="3454400" y="3048000"/>
                </a:lnTo>
                <a:cubicBezTo>
                  <a:pt x="3454400" y="3160224"/>
                  <a:pt x="3363424" y="3251200"/>
                  <a:pt x="3251200" y="3251200"/>
                </a:cubicBezTo>
                <a:lnTo>
                  <a:pt x="203200" y="3251200"/>
                </a:lnTo>
                <a:cubicBezTo>
                  <a:pt x="90976" y="3251200"/>
                  <a:pt x="0" y="3160224"/>
                  <a:pt x="0" y="3048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3"/>
            </p:custDataLst>
          </p:nvPr>
        </p:nvSpPr>
        <p:spPr>
          <a:xfrm>
            <a:off x="8128000" y="50800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8128000" y="56388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正文页-34_15">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2" hasCustomPrompt="1"/>
            <p:custDataLst>
              <p:tags r:id="rId6"/>
            </p:custDataLst>
          </p:nvPr>
        </p:nvSpPr>
        <p:spPr>
          <a:xfrm>
            <a:off x="1168400" y="1905000"/>
            <a:ext cx="2133600" cy="2133600"/>
          </a:xfrm>
          <a:custGeom>
            <a:avLst/>
            <a:gdLst>
              <a:gd name="connisteX0" fmla="*/ 0 w 2133600"/>
              <a:gd name="connsiteY0" fmla="*/ 1066800 h 2133600"/>
              <a:gd name="connisteX1" fmla="*/ 1066800 w 2133600"/>
              <a:gd name="connsiteY1" fmla="*/ 0 h 2133600"/>
              <a:gd name="connisteX2" fmla="*/ 1066800 w 2133600"/>
              <a:gd name="connsiteY2" fmla="*/ 0 h 2133600"/>
              <a:gd name="connisteX3" fmla="*/ 2133600 w 2133600"/>
              <a:gd name="connsiteY3" fmla="*/ 1066800 h 2133600"/>
              <a:gd name="connisteX4" fmla="*/ 2133600 w 2133600"/>
              <a:gd name="connsiteY4" fmla="*/ 1066800 h 2133600"/>
              <a:gd name="connisteX5" fmla="*/ 1066800 w 2133600"/>
              <a:gd name="connsiteY5" fmla="*/ 2133600 h 2133600"/>
              <a:gd name="connisteX6" fmla="*/ 1066800 w 2133600"/>
              <a:gd name="connsiteY6" fmla="*/ 2133600 h 2133600"/>
              <a:gd name="connisteX7" fmla="*/ 0 w 2133600"/>
              <a:gd name="connsiteY7" fmla="*/ 1066800 h 2133600"/>
              <a:gd name="connisteX8" fmla="*/ 0 w 2133600"/>
              <a:gd name="connsiteY8" fmla="*/ 10668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133600" h="2133600">
                <a:moveTo>
                  <a:pt x="0" y="1066800"/>
                </a:moveTo>
                <a:cubicBezTo>
                  <a:pt x="0" y="477623"/>
                  <a:pt x="477623" y="0"/>
                  <a:pt x="1066800" y="0"/>
                </a:cubicBezTo>
                <a:lnTo>
                  <a:pt x="1066800" y="0"/>
                </a:lnTo>
                <a:cubicBezTo>
                  <a:pt x="1655977" y="0"/>
                  <a:pt x="2133600" y="477623"/>
                  <a:pt x="2133600" y="1066800"/>
                </a:cubicBezTo>
                <a:lnTo>
                  <a:pt x="2133600" y="1066800"/>
                </a:lnTo>
                <a:cubicBezTo>
                  <a:pt x="2133600" y="1655977"/>
                  <a:pt x="1655977" y="2133600"/>
                  <a:pt x="1066800" y="2133600"/>
                </a:cubicBezTo>
                <a:lnTo>
                  <a:pt x="1066800" y="2133600"/>
                </a:lnTo>
                <a:cubicBezTo>
                  <a:pt x="477623" y="2133600"/>
                  <a:pt x="0" y="1655977"/>
                  <a:pt x="0" y="1066800"/>
                </a:cubicBezTo>
                <a:lnTo>
                  <a:pt x="0" y="1066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609600" y="43942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953000"/>
            <a:ext cx="32512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3" hasCustomPrompt="1"/>
            <p:custDataLst>
              <p:tags r:id="rId9"/>
            </p:custDataLst>
          </p:nvPr>
        </p:nvSpPr>
        <p:spPr>
          <a:xfrm>
            <a:off x="5029200" y="1905000"/>
            <a:ext cx="2133600" cy="2133600"/>
          </a:xfrm>
          <a:custGeom>
            <a:avLst/>
            <a:gdLst>
              <a:gd name="connisteX0" fmla="*/ 0 w 2133600"/>
              <a:gd name="connsiteY0" fmla="*/ 1066800 h 2133600"/>
              <a:gd name="connisteX1" fmla="*/ 1066800 w 2133600"/>
              <a:gd name="connsiteY1" fmla="*/ 0 h 2133600"/>
              <a:gd name="connisteX2" fmla="*/ 1066800 w 2133600"/>
              <a:gd name="connsiteY2" fmla="*/ 0 h 2133600"/>
              <a:gd name="connisteX3" fmla="*/ 2133600 w 2133600"/>
              <a:gd name="connsiteY3" fmla="*/ 1066800 h 2133600"/>
              <a:gd name="connisteX4" fmla="*/ 2133600 w 2133600"/>
              <a:gd name="connsiteY4" fmla="*/ 1066800 h 2133600"/>
              <a:gd name="connisteX5" fmla="*/ 1066800 w 2133600"/>
              <a:gd name="connsiteY5" fmla="*/ 2133600 h 2133600"/>
              <a:gd name="connisteX6" fmla="*/ 1066800 w 2133600"/>
              <a:gd name="connsiteY6" fmla="*/ 2133600 h 2133600"/>
              <a:gd name="connisteX7" fmla="*/ 0 w 2133600"/>
              <a:gd name="connsiteY7" fmla="*/ 1066800 h 2133600"/>
              <a:gd name="connisteX8" fmla="*/ 0 w 2133600"/>
              <a:gd name="connsiteY8" fmla="*/ 10668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133600" h="2133600">
                <a:moveTo>
                  <a:pt x="0" y="1066800"/>
                </a:moveTo>
                <a:cubicBezTo>
                  <a:pt x="0" y="477623"/>
                  <a:pt x="477623" y="0"/>
                  <a:pt x="1066800" y="0"/>
                </a:cubicBezTo>
                <a:lnTo>
                  <a:pt x="1066800" y="0"/>
                </a:lnTo>
                <a:cubicBezTo>
                  <a:pt x="1655977" y="0"/>
                  <a:pt x="2133600" y="477623"/>
                  <a:pt x="2133600" y="1066800"/>
                </a:cubicBezTo>
                <a:lnTo>
                  <a:pt x="2133600" y="1066800"/>
                </a:lnTo>
                <a:cubicBezTo>
                  <a:pt x="2133600" y="1655977"/>
                  <a:pt x="1655977" y="2133600"/>
                  <a:pt x="1066800" y="2133600"/>
                </a:cubicBezTo>
                <a:lnTo>
                  <a:pt x="1066800" y="2133600"/>
                </a:lnTo>
                <a:cubicBezTo>
                  <a:pt x="477623" y="2133600"/>
                  <a:pt x="0" y="1655977"/>
                  <a:pt x="0" y="1066800"/>
                </a:cubicBezTo>
                <a:lnTo>
                  <a:pt x="0" y="1066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4470400" y="43942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4470400" y="4953000"/>
            <a:ext cx="32512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4" hasCustomPrompt="1"/>
            <p:custDataLst>
              <p:tags r:id="rId12"/>
            </p:custDataLst>
          </p:nvPr>
        </p:nvSpPr>
        <p:spPr>
          <a:xfrm>
            <a:off x="8890000" y="1905000"/>
            <a:ext cx="2133600" cy="2133600"/>
          </a:xfrm>
          <a:custGeom>
            <a:avLst/>
            <a:gdLst>
              <a:gd name="connisteX0" fmla="*/ 0 w 2133600"/>
              <a:gd name="connsiteY0" fmla="*/ 1066800 h 2133600"/>
              <a:gd name="connisteX1" fmla="*/ 1066800 w 2133600"/>
              <a:gd name="connsiteY1" fmla="*/ 0 h 2133600"/>
              <a:gd name="connisteX2" fmla="*/ 1066800 w 2133600"/>
              <a:gd name="connsiteY2" fmla="*/ 0 h 2133600"/>
              <a:gd name="connisteX3" fmla="*/ 2133600 w 2133600"/>
              <a:gd name="connsiteY3" fmla="*/ 1066800 h 2133600"/>
              <a:gd name="connisteX4" fmla="*/ 2133600 w 2133600"/>
              <a:gd name="connsiteY4" fmla="*/ 1066800 h 2133600"/>
              <a:gd name="connisteX5" fmla="*/ 1066800 w 2133600"/>
              <a:gd name="connsiteY5" fmla="*/ 2133600 h 2133600"/>
              <a:gd name="connisteX6" fmla="*/ 1066800 w 2133600"/>
              <a:gd name="connsiteY6" fmla="*/ 2133600 h 2133600"/>
              <a:gd name="connisteX7" fmla="*/ 0 w 2133600"/>
              <a:gd name="connsiteY7" fmla="*/ 1066800 h 2133600"/>
              <a:gd name="connisteX8" fmla="*/ 0 w 2133600"/>
              <a:gd name="connsiteY8" fmla="*/ 10668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133600" h="2133600">
                <a:moveTo>
                  <a:pt x="0" y="1066800"/>
                </a:moveTo>
                <a:cubicBezTo>
                  <a:pt x="0" y="477623"/>
                  <a:pt x="477623" y="0"/>
                  <a:pt x="1066800" y="0"/>
                </a:cubicBezTo>
                <a:lnTo>
                  <a:pt x="1066800" y="0"/>
                </a:lnTo>
                <a:cubicBezTo>
                  <a:pt x="1655977" y="0"/>
                  <a:pt x="2133600" y="477623"/>
                  <a:pt x="2133600" y="1066800"/>
                </a:cubicBezTo>
                <a:lnTo>
                  <a:pt x="2133600" y="1066800"/>
                </a:lnTo>
                <a:cubicBezTo>
                  <a:pt x="2133600" y="1655977"/>
                  <a:pt x="1655977" y="2133600"/>
                  <a:pt x="1066800" y="2133600"/>
                </a:cubicBezTo>
                <a:lnTo>
                  <a:pt x="1066800" y="2133600"/>
                </a:lnTo>
                <a:cubicBezTo>
                  <a:pt x="477623" y="2133600"/>
                  <a:pt x="0" y="1655977"/>
                  <a:pt x="0" y="1066800"/>
                </a:cubicBezTo>
                <a:lnTo>
                  <a:pt x="0" y="1066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8331200" y="43942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8331200" y="4953000"/>
            <a:ext cx="32512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正文页-6_79">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25908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25908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3098800"/>
            <a:ext cx="6172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40132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62000" y="40132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762000" y="4521200"/>
            <a:ext cx="6172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609600" y="54356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762000" y="5435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762000" y="5943600"/>
            <a:ext cx="6172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正文页-51_23">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1750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609600"/>
            <a:ext cx="10972800" cy="2032000"/>
          </a:xfrm>
          <a:custGeom>
            <a:avLst/>
            <a:gdLst>
              <a:gd name="connisteX0" fmla="*/ 0 w 10972800"/>
              <a:gd name="connsiteY0" fmla="*/ 203200 h 2032000"/>
              <a:gd name="connisteX1" fmla="*/ 203200 w 10972800"/>
              <a:gd name="connsiteY1" fmla="*/ 0 h 2032000"/>
              <a:gd name="connisteX2" fmla="*/ 10769600 w 10972800"/>
              <a:gd name="connsiteY2" fmla="*/ 0 h 2032000"/>
              <a:gd name="connisteX3" fmla="*/ 10972800 w 10972800"/>
              <a:gd name="connsiteY3" fmla="*/ 203200 h 2032000"/>
              <a:gd name="connisteX4" fmla="*/ 10972800 w 10972800"/>
              <a:gd name="connsiteY4" fmla="*/ 1828800 h 2032000"/>
              <a:gd name="connisteX5" fmla="*/ 10769600 w 10972800"/>
              <a:gd name="connsiteY5" fmla="*/ 2032000 h 2032000"/>
              <a:gd name="connisteX6" fmla="*/ 203200 w 10972800"/>
              <a:gd name="connsiteY6" fmla="*/ 2032000 h 2032000"/>
              <a:gd name="connisteX7" fmla="*/ 0 w 10972800"/>
              <a:gd name="connsiteY7" fmla="*/ 1828800 h 2032000"/>
              <a:gd name="connisteX8" fmla="*/ 0 w 109728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32000">
                <a:moveTo>
                  <a:pt x="0" y="203200"/>
                </a:moveTo>
                <a:cubicBezTo>
                  <a:pt x="0" y="90976"/>
                  <a:pt x="90976" y="0"/>
                  <a:pt x="203200" y="0"/>
                </a:cubicBezTo>
                <a:lnTo>
                  <a:pt x="10769600" y="0"/>
                </a:lnTo>
                <a:cubicBezTo>
                  <a:pt x="10881824" y="0"/>
                  <a:pt x="10972800" y="90976"/>
                  <a:pt x="10972800" y="203200"/>
                </a:cubicBezTo>
                <a:lnTo>
                  <a:pt x="10972800" y="1828800"/>
                </a:lnTo>
                <a:cubicBezTo>
                  <a:pt x="10972800" y="1941024"/>
                  <a:pt x="10881824" y="2032000"/>
                  <a:pt x="10769600" y="2032000"/>
                </a:cubicBezTo>
                <a:lnTo>
                  <a:pt x="203200" y="2032000"/>
                </a:lnTo>
                <a:cubicBezTo>
                  <a:pt x="90976" y="2032000"/>
                  <a:pt x="0" y="1941024"/>
                  <a:pt x="0" y="1828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165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7244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3505200" y="4165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3505200" y="47244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6400800" y="4165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6400800" y="47244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9296400" y="4165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9296400" y="47244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正文页-上标下内-装饰左叠-颜色错位-并列-39_32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4" hasCustomPrompt="1"/>
            <p:custDataLst>
              <p:tags r:id="rId7"/>
            </p:custDataLst>
          </p:nvPr>
        </p:nvSpPr>
        <p:spPr>
          <a:xfrm>
            <a:off x="914400" y="21717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082800" y="20701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082800" y="2578100"/>
            <a:ext cx="355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7" hasCustomPrompt="1"/>
            <p:custDataLst>
              <p:tags r:id="rId10"/>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6" hasCustomPrompt="1"/>
            <p:custDataLst>
              <p:tags r:id="rId11"/>
            </p:custDataLst>
          </p:nvPr>
        </p:nvSpPr>
        <p:spPr>
          <a:xfrm>
            <a:off x="6553200" y="21717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7721600" y="20701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7721600" y="2578100"/>
            <a:ext cx="355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9" hasCustomPrompt="1"/>
            <p:custDataLst>
              <p:tags r:id="rId14"/>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8" hasCustomPrompt="1"/>
            <p:custDataLst>
              <p:tags r:id="rId15"/>
            </p:custDataLst>
          </p:nvPr>
        </p:nvSpPr>
        <p:spPr>
          <a:xfrm>
            <a:off x="914400" y="46863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2082800" y="45847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2082800" y="5092700"/>
            <a:ext cx="355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1" hasCustomPrompt="1"/>
            <p:custDataLst>
              <p:tags r:id="rId18"/>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0" hasCustomPrompt="1"/>
            <p:custDataLst>
              <p:tags r:id="rId19"/>
            </p:custDataLst>
          </p:nvPr>
        </p:nvSpPr>
        <p:spPr>
          <a:xfrm>
            <a:off x="6553200" y="46863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7721600" y="45847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7721600" y="5092700"/>
            <a:ext cx="355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正文页-上标下内-装饰右-默认位置-并列-27_35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8" hasCustomPrompt="1"/>
            <p:custDataLst>
              <p:tags r:id="rId6"/>
            </p:custDataLst>
          </p:nvPr>
        </p:nvSpPr>
        <p:spPr>
          <a:xfrm>
            <a:off x="609600" y="2286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7"/>
            </p:custDataLst>
          </p:nvPr>
        </p:nvSpPr>
        <p:spPr>
          <a:xfrm>
            <a:off x="781050" y="2489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4" name="文本占位符 13"/>
          <p:cNvSpPr>
            <a:spLocks noGrp="1"/>
          </p:cNvSpPr>
          <p:nvPr>
            <p:ph type="body" idx="16386" hasCustomPrompt="1"/>
            <p:custDataLst>
              <p:tags r:id="rId8"/>
            </p:custDataLst>
          </p:nvPr>
        </p:nvSpPr>
        <p:spPr>
          <a:xfrm>
            <a:off x="1574800" y="22860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574800" y="2743200"/>
            <a:ext cx="4292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9" hasCustomPrompt="1"/>
            <p:custDataLst>
              <p:tags r:id="rId10"/>
            </p:custDataLst>
          </p:nvPr>
        </p:nvSpPr>
        <p:spPr>
          <a:xfrm>
            <a:off x="6324600" y="2286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1" hasCustomPrompt="1"/>
            <p:custDataLst>
              <p:tags r:id="rId11"/>
            </p:custDataLst>
          </p:nvPr>
        </p:nvSpPr>
        <p:spPr>
          <a:xfrm>
            <a:off x="6496050" y="2489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18" name="文本占位符 17"/>
          <p:cNvSpPr>
            <a:spLocks noGrp="1"/>
          </p:cNvSpPr>
          <p:nvPr>
            <p:ph type="body" idx="16389" hasCustomPrompt="1"/>
            <p:custDataLst>
              <p:tags r:id="rId12"/>
            </p:custDataLst>
          </p:nvPr>
        </p:nvSpPr>
        <p:spPr>
          <a:xfrm>
            <a:off x="7289800" y="22860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7289800" y="2743200"/>
            <a:ext cx="4292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400" hasCustomPrompt="1"/>
            <p:custDataLst>
              <p:tags r:id="rId14"/>
            </p:custDataLst>
          </p:nvPr>
        </p:nvSpPr>
        <p:spPr>
          <a:xfrm>
            <a:off x="609600" y="41148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4" hasCustomPrompt="1"/>
            <p:custDataLst>
              <p:tags r:id="rId15"/>
            </p:custDataLst>
          </p:nvPr>
        </p:nvSpPr>
        <p:spPr>
          <a:xfrm>
            <a:off x="781050" y="43180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03</a:t>
            </a:r>
            <a:endParaRPr lang="zh-CN" altLang="en-US" smtClean="0"/>
          </a:p>
        </p:txBody>
      </p:sp>
      <p:sp>
        <p:nvSpPr>
          <p:cNvPr id="22" name="文本占位符 21"/>
          <p:cNvSpPr>
            <a:spLocks noGrp="1"/>
          </p:cNvSpPr>
          <p:nvPr>
            <p:ph type="body" idx="16392" hasCustomPrompt="1"/>
            <p:custDataLst>
              <p:tags r:id="rId16"/>
            </p:custDataLst>
          </p:nvPr>
        </p:nvSpPr>
        <p:spPr>
          <a:xfrm>
            <a:off x="1574800" y="41148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1574800" y="4572000"/>
            <a:ext cx="4292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1" hasCustomPrompt="1"/>
            <p:custDataLst>
              <p:tags r:id="rId18"/>
            </p:custDataLst>
          </p:nvPr>
        </p:nvSpPr>
        <p:spPr>
          <a:xfrm>
            <a:off x="6324600" y="41148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文本占位符 24"/>
          <p:cNvSpPr>
            <a:spLocks noGrp="1"/>
          </p:cNvSpPr>
          <p:nvPr>
            <p:ph type="body" idx="16397" hasCustomPrompt="1"/>
            <p:custDataLst>
              <p:tags r:id="rId19"/>
            </p:custDataLst>
          </p:nvPr>
        </p:nvSpPr>
        <p:spPr>
          <a:xfrm>
            <a:off x="6496050" y="43180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04</a:t>
            </a:r>
            <a:endParaRPr lang="zh-CN" altLang="en-US" smtClean="0"/>
          </a:p>
        </p:txBody>
      </p:sp>
      <p:sp>
        <p:nvSpPr>
          <p:cNvPr id="26" name="文本占位符 25"/>
          <p:cNvSpPr>
            <a:spLocks noGrp="1"/>
          </p:cNvSpPr>
          <p:nvPr>
            <p:ph type="body" idx="16395" hasCustomPrompt="1"/>
            <p:custDataLst>
              <p:tags r:id="rId20"/>
            </p:custDataLst>
          </p:nvPr>
        </p:nvSpPr>
        <p:spPr>
          <a:xfrm>
            <a:off x="7289800" y="41148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6" hasCustomPrompt="1"/>
            <p:custDataLst>
              <p:tags r:id="rId21"/>
            </p:custDataLst>
          </p:nvPr>
        </p:nvSpPr>
        <p:spPr>
          <a:xfrm>
            <a:off x="7289800" y="4572000"/>
            <a:ext cx="4292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正文页-30_42">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4191000" y="533400"/>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41910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343400" y="19304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343400" y="24384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81153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267700" y="19304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8267700" y="24384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41910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4343400" y="41148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4343400" y="46228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81153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8267700" y="41148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3" hasCustomPrompt="1"/>
            <p:custDataLst>
              <p:tags r:id="rId18"/>
            </p:custDataLst>
          </p:nvPr>
        </p:nvSpPr>
        <p:spPr>
          <a:xfrm>
            <a:off x="8267700" y="46228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正文页-10013_2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10972800" cy="2794000"/>
          </a:xfrm>
          <a:custGeom>
            <a:avLst/>
            <a:gdLst>
              <a:gd name="connisteX0" fmla="*/ 0 w 10972800"/>
              <a:gd name="connsiteY0" fmla="*/ 203200 h 2794000"/>
              <a:gd name="connisteX1" fmla="*/ 203200 w 10972800"/>
              <a:gd name="connsiteY1" fmla="*/ 0 h 2794000"/>
              <a:gd name="connisteX2" fmla="*/ 10769600 w 10972800"/>
              <a:gd name="connsiteY2" fmla="*/ 0 h 2794000"/>
              <a:gd name="connisteX3" fmla="*/ 10972800 w 10972800"/>
              <a:gd name="connsiteY3" fmla="*/ 203200 h 2794000"/>
              <a:gd name="connisteX4" fmla="*/ 10972800 w 10972800"/>
              <a:gd name="connsiteY4" fmla="*/ 2590800 h 2794000"/>
              <a:gd name="connisteX5" fmla="*/ 10769600 w 10972800"/>
              <a:gd name="connsiteY5" fmla="*/ 2794000 h 2794000"/>
              <a:gd name="connisteX6" fmla="*/ 203200 w 10972800"/>
              <a:gd name="connsiteY6" fmla="*/ 2794000 h 2794000"/>
              <a:gd name="connisteX7" fmla="*/ 0 w 10972800"/>
              <a:gd name="connsiteY7" fmla="*/ 2590800 h 2794000"/>
              <a:gd name="connisteX8" fmla="*/ 0 w 10972800"/>
              <a:gd name="connsiteY8" fmla="*/ 203200 h 279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794000">
                <a:moveTo>
                  <a:pt x="0" y="203200"/>
                </a:moveTo>
                <a:cubicBezTo>
                  <a:pt x="0" y="90976"/>
                  <a:pt x="90976" y="0"/>
                  <a:pt x="203200" y="0"/>
                </a:cubicBezTo>
                <a:lnTo>
                  <a:pt x="10769600" y="0"/>
                </a:lnTo>
                <a:cubicBezTo>
                  <a:pt x="10881824" y="0"/>
                  <a:pt x="10972800" y="90976"/>
                  <a:pt x="10972800" y="203200"/>
                </a:cubicBezTo>
                <a:lnTo>
                  <a:pt x="10972800" y="2590800"/>
                </a:lnTo>
                <a:cubicBezTo>
                  <a:pt x="10972800" y="2703024"/>
                  <a:pt x="10881824" y="2794000"/>
                  <a:pt x="10769600" y="2794000"/>
                </a:cubicBezTo>
                <a:lnTo>
                  <a:pt x="203200" y="2794000"/>
                </a:lnTo>
                <a:cubicBezTo>
                  <a:pt x="90976" y="2794000"/>
                  <a:pt x="0" y="2703024"/>
                  <a:pt x="0" y="2590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7752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334000"/>
            <a:ext cx="2286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3505200" y="47752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3505200" y="5334000"/>
            <a:ext cx="2286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6400800" y="47752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6400800" y="5334000"/>
            <a:ext cx="2286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9296400" y="47752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9296400" y="5334000"/>
            <a:ext cx="2286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正文页-6_40">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2235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2235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7432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4000500" y="2235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152900" y="2235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4152900" y="27432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609600" y="41148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762000" y="4114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762000" y="46228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4000500" y="41148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4152900" y="4114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4152900" y="46228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正文页-51_17">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1750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10972800" cy="2032000"/>
          </a:xfrm>
          <a:custGeom>
            <a:avLst/>
            <a:gdLst>
              <a:gd name="connisteX0" fmla="*/ 0 w 10972800"/>
              <a:gd name="connsiteY0" fmla="*/ 203200 h 2032000"/>
              <a:gd name="connisteX1" fmla="*/ 203200 w 10972800"/>
              <a:gd name="connsiteY1" fmla="*/ 0 h 2032000"/>
              <a:gd name="connisteX2" fmla="*/ 10769600 w 10972800"/>
              <a:gd name="connsiteY2" fmla="*/ 0 h 2032000"/>
              <a:gd name="connisteX3" fmla="*/ 10972800 w 10972800"/>
              <a:gd name="connsiteY3" fmla="*/ 203200 h 2032000"/>
              <a:gd name="connisteX4" fmla="*/ 10972800 w 10972800"/>
              <a:gd name="connsiteY4" fmla="*/ 1828800 h 2032000"/>
              <a:gd name="connisteX5" fmla="*/ 10769600 w 10972800"/>
              <a:gd name="connsiteY5" fmla="*/ 2032000 h 2032000"/>
              <a:gd name="connisteX6" fmla="*/ 203200 w 10972800"/>
              <a:gd name="connsiteY6" fmla="*/ 2032000 h 2032000"/>
              <a:gd name="connisteX7" fmla="*/ 0 w 10972800"/>
              <a:gd name="connsiteY7" fmla="*/ 1828800 h 2032000"/>
              <a:gd name="connisteX8" fmla="*/ 0 w 109728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32000">
                <a:moveTo>
                  <a:pt x="0" y="203200"/>
                </a:moveTo>
                <a:cubicBezTo>
                  <a:pt x="0" y="90976"/>
                  <a:pt x="90976" y="0"/>
                  <a:pt x="203200" y="0"/>
                </a:cubicBezTo>
                <a:lnTo>
                  <a:pt x="10769600" y="0"/>
                </a:lnTo>
                <a:cubicBezTo>
                  <a:pt x="10881824" y="0"/>
                  <a:pt x="10972800" y="90976"/>
                  <a:pt x="10972800" y="203200"/>
                </a:cubicBezTo>
                <a:lnTo>
                  <a:pt x="10972800" y="1828800"/>
                </a:lnTo>
                <a:cubicBezTo>
                  <a:pt x="10972800" y="1941024"/>
                  <a:pt x="10881824" y="2032000"/>
                  <a:pt x="10769600" y="2032000"/>
                </a:cubicBezTo>
                <a:lnTo>
                  <a:pt x="203200" y="2032000"/>
                </a:lnTo>
                <a:cubicBezTo>
                  <a:pt x="90976" y="2032000"/>
                  <a:pt x="0" y="1941024"/>
                  <a:pt x="0" y="1828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1656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724400"/>
            <a:ext cx="3251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4470400" y="41656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4470400" y="4724400"/>
            <a:ext cx="3251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8331200" y="41656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8331200" y="4724400"/>
            <a:ext cx="3251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正文页-6_94">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2235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2235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7432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4000500" y="2235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152900" y="2235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4152900" y="27432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609600" y="41148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762000" y="4114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762000" y="46228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4000500" y="41148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4152900" y="4114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4152900" y="46228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正文页-上标下内-装饰右-方向错位-并列-26_32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21336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438400" y="204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438400" y="26035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77724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8077200" y="204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8077200" y="26035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14400" y="4559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914400" y="511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6553200" y="4559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6553200" y="511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正文页-62_25">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2997200"/>
            <a:ext cx="10972800" cy="3251200"/>
          </a:xfrm>
          <a:custGeom>
            <a:avLst/>
            <a:gdLst>
              <a:gd name="connisteX0" fmla="*/ 0 w 10972800"/>
              <a:gd name="connsiteY0" fmla="*/ 203200 h 3251200"/>
              <a:gd name="connisteX1" fmla="*/ 203200 w 10972800"/>
              <a:gd name="connsiteY1" fmla="*/ 0 h 3251200"/>
              <a:gd name="connisteX2" fmla="*/ 10769600 w 10972800"/>
              <a:gd name="connsiteY2" fmla="*/ 0 h 3251200"/>
              <a:gd name="connisteX3" fmla="*/ 10972800 w 10972800"/>
              <a:gd name="connsiteY3" fmla="*/ 203200 h 3251200"/>
              <a:gd name="connisteX4" fmla="*/ 10972800 w 10972800"/>
              <a:gd name="connsiteY4" fmla="*/ 3048000 h 3251200"/>
              <a:gd name="connisteX5" fmla="*/ 10769600 w 10972800"/>
              <a:gd name="connsiteY5" fmla="*/ 3251200 h 3251200"/>
              <a:gd name="connisteX6" fmla="*/ 203200 w 10972800"/>
              <a:gd name="connsiteY6" fmla="*/ 3251200 h 3251200"/>
              <a:gd name="connisteX7" fmla="*/ 0 w 10972800"/>
              <a:gd name="connsiteY7" fmla="*/ 3048000 h 3251200"/>
              <a:gd name="connisteX8" fmla="*/ 0 w 109728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251200">
                <a:moveTo>
                  <a:pt x="0" y="203200"/>
                </a:moveTo>
                <a:cubicBezTo>
                  <a:pt x="0" y="90976"/>
                  <a:pt x="90976" y="0"/>
                  <a:pt x="203200" y="0"/>
                </a:cubicBezTo>
                <a:lnTo>
                  <a:pt x="10769600" y="0"/>
                </a:lnTo>
                <a:cubicBezTo>
                  <a:pt x="10881824" y="0"/>
                  <a:pt x="10972800" y="90976"/>
                  <a:pt x="10972800" y="203200"/>
                </a:cubicBezTo>
                <a:lnTo>
                  <a:pt x="10972800" y="3048000"/>
                </a:lnTo>
                <a:cubicBezTo>
                  <a:pt x="10972800" y="3160224"/>
                  <a:pt x="10881824" y="3251200"/>
                  <a:pt x="10769600" y="3251200"/>
                </a:cubicBezTo>
                <a:lnTo>
                  <a:pt x="203200" y="3251200"/>
                </a:lnTo>
                <a:cubicBezTo>
                  <a:pt x="90976" y="3251200"/>
                  <a:pt x="0" y="3160224"/>
                  <a:pt x="0" y="3048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4648200" y="5334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533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041400"/>
            <a:ext cx="30861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8343900" y="5334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496300" y="533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8496300" y="1041400"/>
            <a:ext cx="30861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4648200" y="18034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4800600" y="1803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4800600" y="2311400"/>
            <a:ext cx="30861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8343900" y="18034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8496300" y="1803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3" hasCustomPrompt="1"/>
            <p:custDataLst>
              <p:tags r:id="rId18"/>
            </p:custDataLst>
          </p:nvPr>
        </p:nvSpPr>
        <p:spPr>
          <a:xfrm>
            <a:off x="8496300" y="2311400"/>
            <a:ext cx="30861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正文页-30_42">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4191000" y="533400"/>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41910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343400" y="19304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343400" y="24384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81153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267700" y="19304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8267700" y="24384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41910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4343400" y="41148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4343400" y="46228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81153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8267700" y="41148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3" hasCustomPrompt="1"/>
            <p:custDataLst>
              <p:tags r:id="rId18"/>
            </p:custDataLst>
          </p:nvPr>
        </p:nvSpPr>
        <p:spPr>
          <a:xfrm>
            <a:off x="8267700" y="46228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正文页-63_26">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5306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609600"/>
            <a:ext cx="10972800" cy="2387600"/>
          </a:xfrm>
          <a:custGeom>
            <a:avLst/>
            <a:gdLst>
              <a:gd name="connisteX0" fmla="*/ 0 w 10972800"/>
              <a:gd name="connsiteY0" fmla="*/ 203200 h 2387600"/>
              <a:gd name="connisteX1" fmla="*/ 203200 w 10972800"/>
              <a:gd name="connsiteY1" fmla="*/ 0 h 2387600"/>
              <a:gd name="connisteX2" fmla="*/ 10769600 w 10972800"/>
              <a:gd name="connsiteY2" fmla="*/ 0 h 2387600"/>
              <a:gd name="connisteX3" fmla="*/ 10972800 w 10972800"/>
              <a:gd name="connsiteY3" fmla="*/ 203200 h 2387600"/>
              <a:gd name="connisteX4" fmla="*/ 10972800 w 10972800"/>
              <a:gd name="connsiteY4" fmla="*/ 2184400 h 2387600"/>
              <a:gd name="connisteX5" fmla="*/ 10769600 w 10972800"/>
              <a:gd name="connsiteY5" fmla="*/ 2387600 h 2387600"/>
              <a:gd name="connisteX6" fmla="*/ 203200 w 10972800"/>
              <a:gd name="connsiteY6" fmla="*/ 2387600 h 2387600"/>
              <a:gd name="connisteX7" fmla="*/ 0 w 10972800"/>
              <a:gd name="connsiteY7" fmla="*/ 2184400 h 2387600"/>
              <a:gd name="connisteX8" fmla="*/ 0 w 10972800"/>
              <a:gd name="connsiteY8"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387600">
                <a:moveTo>
                  <a:pt x="0" y="203200"/>
                </a:moveTo>
                <a:cubicBezTo>
                  <a:pt x="0" y="90976"/>
                  <a:pt x="90976" y="0"/>
                  <a:pt x="203200" y="0"/>
                </a:cubicBezTo>
                <a:lnTo>
                  <a:pt x="10769600" y="0"/>
                </a:lnTo>
                <a:cubicBezTo>
                  <a:pt x="10881824" y="0"/>
                  <a:pt x="10972800" y="90976"/>
                  <a:pt x="10972800" y="203200"/>
                </a:cubicBezTo>
                <a:lnTo>
                  <a:pt x="10972800" y="2184400"/>
                </a:lnTo>
                <a:cubicBezTo>
                  <a:pt x="10972800" y="2296624"/>
                  <a:pt x="10881824" y="2387600"/>
                  <a:pt x="10769600" y="2387600"/>
                </a:cubicBezTo>
                <a:lnTo>
                  <a:pt x="203200" y="2387600"/>
                </a:lnTo>
                <a:cubicBezTo>
                  <a:pt x="90976" y="2387600"/>
                  <a:pt x="0" y="2296624"/>
                  <a:pt x="0" y="2184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3530600"/>
            <a:ext cx="3238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4089400"/>
            <a:ext cx="3238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8343900" y="3530600"/>
            <a:ext cx="3238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8343900" y="4089400"/>
            <a:ext cx="3238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4648200" y="5156200"/>
            <a:ext cx="3238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4648200" y="5715000"/>
            <a:ext cx="3238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8343900" y="5156200"/>
            <a:ext cx="3238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3" hasCustomPrompt="1"/>
            <p:custDataLst>
              <p:tags r:id="rId14"/>
            </p:custDataLst>
          </p:nvPr>
        </p:nvSpPr>
        <p:spPr>
          <a:xfrm>
            <a:off x="8343900" y="5715000"/>
            <a:ext cx="3238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正文页-上标下内-装饰左叠-默认位置-并列-38_34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609600" y="15240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4419600" y="15240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6248400" y="15240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10058400" y="15240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144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9144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65532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65532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正文页-10007_13">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3302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7" hasCustomPrompt="1"/>
            <p:custDataLst>
              <p:tags r:id="rId7"/>
            </p:custDataLst>
          </p:nvPr>
        </p:nvSpPr>
        <p:spPr>
          <a:xfrm>
            <a:off x="609600" y="3860800"/>
            <a:ext cx="3251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88" hasCustomPrompt="1"/>
            <p:custDataLst>
              <p:tags r:id="rId8"/>
            </p:custDataLst>
          </p:nvPr>
        </p:nvSpPr>
        <p:spPr>
          <a:xfrm>
            <a:off x="4470400" y="3302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9" hasCustomPrompt="1"/>
            <p:custDataLst>
              <p:tags r:id="rId9"/>
            </p:custDataLst>
          </p:nvPr>
        </p:nvSpPr>
        <p:spPr>
          <a:xfrm>
            <a:off x="4470400" y="3860800"/>
            <a:ext cx="3251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90" hasCustomPrompt="1"/>
            <p:custDataLst>
              <p:tags r:id="rId10"/>
            </p:custDataLst>
          </p:nvPr>
        </p:nvSpPr>
        <p:spPr>
          <a:xfrm>
            <a:off x="8331200" y="3302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1" hasCustomPrompt="1"/>
            <p:custDataLst>
              <p:tags r:id="rId11"/>
            </p:custDataLst>
          </p:nvPr>
        </p:nvSpPr>
        <p:spPr>
          <a:xfrm>
            <a:off x="8331200" y="3860800"/>
            <a:ext cx="3251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正文页-上标下内-装饰左叠-颜色错位-并列-39_32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4" hasCustomPrompt="1"/>
            <p:custDataLst>
              <p:tags r:id="rId7"/>
            </p:custDataLst>
          </p:nvPr>
        </p:nvSpPr>
        <p:spPr>
          <a:xfrm>
            <a:off x="914400" y="21717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082800" y="20701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082800" y="2578100"/>
            <a:ext cx="355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7" hasCustomPrompt="1"/>
            <p:custDataLst>
              <p:tags r:id="rId10"/>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6" hasCustomPrompt="1"/>
            <p:custDataLst>
              <p:tags r:id="rId11"/>
            </p:custDataLst>
          </p:nvPr>
        </p:nvSpPr>
        <p:spPr>
          <a:xfrm>
            <a:off x="6553200" y="21717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7721600" y="20701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7721600" y="2578100"/>
            <a:ext cx="355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9" hasCustomPrompt="1"/>
            <p:custDataLst>
              <p:tags r:id="rId14"/>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8" hasCustomPrompt="1"/>
            <p:custDataLst>
              <p:tags r:id="rId15"/>
            </p:custDataLst>
          </p:nvPr>
        </p:nvSpPr>
        <p:spPr>
          <a:xfrm>
            <a:off x="914400" y="46863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2082800" y="45847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2082800" y="5092700"/>
            <a:ext cx="355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1" hasCustomPrompt="1"/>
            <p:custDataLst>
              <p:tags r:id="rId18"/>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0" hasCustomPrompt="1"/>
            <p:custDataLst>
              <p:tags r:id="rId19"/>
            </p:custDataLst>
          </p:nvPr>
        </p:nvSpPr>
        <p:spPr>
          <a:xfrm>
            <a:off x="6553200" y="46863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7721600" y="45847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7721600" y="5092700"/>
            <a:ext cx="355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正文页-6_8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0" y="609600"/>
            <a:ext cx="5486400" cy="5638800"/>
          </a:xfrm>
          <a:custGeom>
            <a:avLst/>
            <a:gdLst>
              <a:gd name="connisteX0" fmla="*/ 0 w 5486400"/>
              <a:gd name="connsiteY0" fmla="*/ 0 h 5638800"/>
              <a:gd name="connisteX1" fmla="*/ 5486400 w 5486400"/>
              <a:gd name="connsiteY1" fmla="*/ 0 h 5638800"/>
              <a:gd name="connisteX2" fmla="*/ 5486400 w 5486400"/>
              <a:gd name="connsiteY2" fmla="*/ 5638800 h 5638800"/>
              <a:gd name="connisteX3" fmla="*/ 0 w 5486400"/>
              <a:gd name="connsiteY3" fmla="*/ 5638800 h 5638800"/>
              <a:gd name="connisteX4" fmla="*/ 0 w 5486400"/>
              <a:gd name="connsiteY4" fmla="*/ 0 h 5638800"/>
            </a:gdLst>
            <a:ahLst/>
            <a:cxnLst>
              <a:cxn ang="0">
                <a:pos x="connisteX0" y="connsiteY0"/>
              </a:cxn>
              <a:cxn ang="0">
                <a:pos x="connisteX1" y="connsiteY1"/>
              </a:cxn>
              <a:cxn ang="0">
                <a:pos x="connisteX2" y="connsiteY2"/>
              </a:cxn>
              <a:cxn ang="0">
                <a:pos x="connisteX3" y="connsiteY3"/>
              </a:cxn>
              <a:cxn ang="0">
                <a:pos x="connisteX4" y="connsiteY4"/>
              </a:cxn>
            </a:cxnLst>
            <a:pathLst>
              <a:path w="5486400" h="5638800">
                <a:moveTo>
                  <a:pt x="0" y="0"/>
                </a:moveTo>
                <a:lnTo>
                  <a:pt x="5486400" y="0"/>
                </a:lnTo>
                <a:lnTo>
                  <a:pt x="5486400" y="5638800"/>
                </a:ln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2286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2286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79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708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62000" y="37084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762000" y="42164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762000" y="51308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762000" y="56388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360045"/>
            <a:ext cx="10801985" cy="581787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正文页-6_7">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8" hasCustomPrompt="1"/>
            <p:custDataLst>
              <p:tags r:id="rId7"/>
            </p:custDataLst>
          </p:nvPr>
        </p:nvSpPr>
        <p:spPr>
          <a:xfrm>
            <a:off x="609600" y="53340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5334000"/>
            <a:ext cx="6172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正文页-63_2">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0038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609600" y="609600"/>
            <a:ext cx="10972800" cy="3860800"/>
          </a:xfrm>
          <a:custGeom>
            <a:avLst/>
            <a:gdLst>
              <a:gd name="connisteX0" fmla="*/ 0 w 10972800"/>
              <a:gd name="connsiteY0" fmla="*/ 203200 h 3860800"/>
              <a:gd name="connisteX1" fmla="*/ 203200 w 10972800"/>
              <a:gd name="connsiteY1" fmla="*/ 0 h 3860800"/>
              <a:gd name="connisteX2" fmla="*/ 10769600 w 10972800"/>
              <a:gd name="connsiteY2" fmla="*/ 0 h 3860800"/>
              <a:gd name="connisteX3" fmla="*/ 10972800 w 10972800"/>
              <a:gd name="connsiteY3" fmla="*/ 203200 h 3860800"/>
              <a:gd name="connisteX4" fmla="*/ 10972800 w 10972800"/>
              <a:gd name="connsiteY4" fmla="*/ 3657600 h 3860800"/>
              <a:gd name="connisteX5" fmla="*/ 10769600 w 10972800"/>
              <a:gd name="connsiteY5" fmla="*/ 3860800 h 3860800"/>
              <a:gd name="connisteX6" fmla="*/ 203200 w 10972800"/>
              <a:gd name="connsiteY6" fmla="*/ 3860800 h 3860800"/>
              <a:gd name="connisteX7" fmla="*/ 0 w 10972800"/>
              <a:gd name="connsiteY7" fmla="*/ 3657600 h 3860800"/>
              <a:gd name="connisteX8" fmla="*/ 0 w 10972800"/>
              <a:gd name="connsiteY8" fmla="*/ 203200 h 3860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860800">
                <a:moveTo>
                  <a:pt x="0" y="203200"/>
                </a:moveTo>
                <a:cubicBezTo>
                  <a:pt x="0" y="90976"/>
                  <a:pt x="90976" y="0"/>
                  <a:pt x="203200" y="0"/>
                </a:cubicBezTo>
                <a:lnTo>
                  <a:pt x="10769600" y="0"/>
                </a:lnTo>
                <a:cubicBezTo>
                  <a:pt x="10881824" y="0"/>
                  <a:pt x="10972800" y="90976"/>
                  <a:pt x="10972800" y="203200"/>
                </a:cubicBezTo>
                <a:lnTo>
                  <a:pt x="10972800" y="3657600"/>
                </a:lnTo>
                <a:cubicBezTo>
                  <a:pt x="10972800" y="3769824"/>
                  <a:pt x="10881824" y="3860800"/>
                  <a:pt x="10769600" y="3860800"/>
                </a:cubicBezTo>
                <a:lnTo>
                  <a:pt x="203200" y="3860800"/>
                </a:lnTo>
                <a:cubicBezTo>
                  <a:pt x="90976" y="3860800"/>
                  <a:pt x="0" y="3769824"/>
                  <a:pt x="0" y="3657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5359400"/>
            <a:ext cx="6934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正文页-10014_2">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02400" y="3276600"/>
            <a:ext cx="5080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正文页-34_17">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2" hasCustomPrompt="1"/>
            <p:custDataLst>
              <p:tags r:id="rId6"/>
            </p:custDataLst>
          </p:nvPr>
        </p:nvSpPr>
        <p:spPr>
          <a:xfrm>
            <a:off x="14732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609600" y="37846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343400"/>
            <a:ext cx="32512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3" hasCustomPrompt="1"/>
            <p:custDataLst>
              <p:tags r:id="rId9"/>
            </p:custDataLst>
          </p:nvPr>
        </p:nvSpPr>
        <p:spPr>
          <a:xfrm>
            <a:off x="53340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4470400" y="37846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4470400" y="4343400"/>
            <a:ext cx="32512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4" hasCustomPrompt="1"/>
            <p:custDataLst>
              <p:tags r:id="rId12"/>
            </p:custDataLst>
          </p:nvPr>
        </p:nvSpPr>
        <p:spPr>
          <a:xfrm>
            <a:off x="91948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8331200" y="37846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8331200" y="4343400"/>
            <a:ext cx="32512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正文页-10013_16">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10972800" cy="2489200"/>
          </a:xfrm>
          <a:custGeom>
            <a:avLst/>
            <a:gdLst>
              <a:gd name="connisteX0" fmla="*/ 0 w 10972800"/>
              <a:gd name="connsiteY0" fmla="*/ 203200 h 2489200"/>
              <a:gd name="connisteX1" fmla="*/ 203200 w 10972800"/>
              <a:gd name="connsiteY1" fmla="*/ 0 h 2489200"/>
              <a:gd name="connisteX2" fmla="*/ 10769600 w 10972800"/>
              <a:gd name="connsiteY2" fmla="*/ 0 h 2489200"/>
              <a:gd name="connisteX3" fmla="*/ 10972800 w 10972800"/>
              <a:gd name="connsiteY3" fmla="*/ 203200 h 2489200"/>
              <a:gd name="connisteX4" fmla="*/ 10972800 w 10972800"/>
              <a:gd name="connsiteY4" fmla="*/ 2286000 h 2489200"/>
              <a:gd name="connisteX5" fmla="*/ 10769600 w 10972800"/>
              <a:gd name="connsiteY5" fmla="*/ 2489200 h 2489200"/>
              <a:gd name="connisteX6" fmla="*/ 203200 w 10972800"/>
              <a:gd name="connsiteY6" fmla="*/ 2489200 h 2489200"/>
              <a:gd name="connisteX7" fmla="*/ 0 w 10972800"/>
              <a:gd name="connsiteY7" fmla="*/ 2286000 h 2489200"/>
              <a:gd name="connisteX8" fmla="*/ 0 w 109728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489200">
                <a:moveTo>
                  <a:pt x="0" y="203200"/>
                </a:moveTo>
                <a:cubicBezTo>
                  <a:pt x="0" y="90976"/>
                  <a:pt x="90976" y="0"/>
                  <a:pt x="203200" y="0"/>
                </a:cubicBezTo>
                <a:lnTo>
                  <a:pt x="10769600" y="0"/>
                </a:lnTo>
                <a:cubicBezTo>
                  <a:pt x="10881824" y="0"/>
                  <a:pt x="10972800" y="90976"/>
                  <a:pt x="10972800" y="203200"/>
                </a:cubicBezTo>
                <a:lnTo>
                  <a:pt x="10972800" y="2286000"/>
                </a:lnTo>
                <a:cubicBezTo>
                  <a:pt x="10972800" y="2398224"/>
                  <a:pt x="10881824" y="2489200"/>
                  <a:pt x="10769600" y="2489200"/>
                </a:cubicBezTo>
                <a:lnTo>
                  <a:pt x="203200" y="2489200"/>
                </a:lnTo>
                <a:cubicBezTo>
                  <a:pt x="90976" y="2489200"/>
                  <a:pt x="0" y="2398224"/>
                  <a:pt x="0" y="228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4704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029200"/>
            <a:ext cx="325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4470400" y="44704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4470400" y="5029200"/>
            <a:ext cx="325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8331200" y="44704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8331200" y="5029200"/>
            <a:ext cx="325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正文页-42_16">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5212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0292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4704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22800" y="45212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22800" y="50292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83312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8483600" y="45212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8483600" y="50292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4_20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2" hasCustomPrompt="1"/>
            <p:custDataLst>
              <p:tags r:id="rId6"/>
            </p:custDataLst>
          </p:nvPr>
        </p:nvSpPr>
        <p:spPr>
          <a:xfrm>
            <a:off x="609600" y="1600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2082800" y="16510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082800" y="2159000"/>
            <a:ext cx="9499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3" hasCustomPrompt="1"/>
            <p:custDataLst>
              <p:tags r:id="rId9"/>
            </p:custDataLst>
          </p:nvPr>
        </p:nvSpPr>
        <p:spPr>
          <a:xfrm>
            <a:off x="609600" y="32766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2082800" y="33274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2082800" y="3835400"/>
            <a:ext cx="9499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4" hasCustomPrompt="1"/>
            <p:custDataLst>
              <p:tags r:id="rId12"/>
            </p:custDataLst>
          </p:nvPr>
        </p:nvSpPr>
        <p:spPr>
          <a:xfrm>
            <a:off x="609600" y="4953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2082800" y="50038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2082800" y="5511800"/>
            <a:ext cx="9499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正文页-上标下内-装饰右叠-默认位置-并列-31_13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15240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914400" y="1803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082800" y="1854200"/>
            <a:ext cx="91948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082800" y="2362200"/>
            <a:ext cx="9194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1496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914400" y="34290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2082800" y="3479800"/>
            <a:ext cx="91948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2082800" y="3987800"/>
            <a:ext cx="9194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609600" y="47752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914400" y="50546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2082800" y="5105400"/>
            <a:ext cx="91948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2082800" y="5613400"/>
            <a:ext cx="9194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正文页-6_40">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2235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2235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7432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4000500" y="2235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152900" y="2235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4152900" y="27432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609600" y="41148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762000" y="4114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762000" y="46228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4000500" y="41148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4152900" y="4114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4152900" y="46228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3_正文页-上标下内-装饰右-方向错位-并列-26_32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21336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438400" y="204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438400" y="26035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77724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8077200" y="204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8077200" y="26035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14400" y="4559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914400" y="511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6553200" y="4559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6553200" y="511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a:spLocks noGrp="1"/>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smtClean="0"/>
              <a:t>单击此处编辑副标题</a:t>
            </a:r>
            <a:endParaRPr lang="zh-CN" altLang="en-US" smtClean="0"/>
          </a:p>
        </p:txBody>
      </p:sp>
      <p:sp>
        <p:nvSpPr>
          <p:cNvPr id="7" name="标题 1"/>
          <p:cNvSpPr>
            <a:spLocks noGrp="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_正文页-63_26">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5306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609600"/>
            <a:ext cx="10972800" cy="2387600"/>
          </a:xfrm>
          <a:custGeom>
            <a:avLst/>
            <a:gdLst>
              <a:gd name="connisteX0" fmla="*/ 0 w 10972800"/>
              <a:gd name="connsiteY0" fmla="*/ 203200 h 2387600"/>
              <a:gd name="connisteX1" fmla="*/ 203200 w 10972800"/>
              <a:gd name="connsiteY1" fmla="*/ 0 h 2387600"/>
              <a:gd name="connisteX2" fmla="*/ 10769600 w 10972800"/>
              <a:gd name="connsiteY2" fmla="*/ 0 h 2387600"/>
              <a:gd name="connisteX3" fmla="*/ 10972800 w 10972800"/>
              <a:gd name="connsiteY3" fmla="*/ 203200 h 2387600"/>
              <a:gd name="connisteX4" fmla="*/ 10972800 w 10972800"/>
              <a:gd name="connsiteY4" fmla="*/ 2184400 h 2387600"/>
              <a:gd name="connisteX5" fmla="*/ 10769600 w 10972800"/>
              <a:gd name="connsiteY5" fmla="*/ 2387600 h 2387600"/>
              <a:gd name="connisteX6" fmla="*/ 203200 w 10972800"/>
              <a:gd name="connsiteY6" fmla="*/ 2387600 h 2387600"/>
              <a:gd name="connisteX7" fmla="*/ 0 w 10972800"/>
              <a:gd name="connsiteY7" fmla="*/ 2184400 h 2387600"/>
              <a:gd name="connisteX8" fmla="*/ 0 w 10972800"/>
              <a:gd name="connsiteY8"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387600">
                <a:moveTo>
                  <a:pt x="0" y="203200"/>
                </a:moveTo>
                <a:cubicBezTo>
                  <a:pt x="0" y="90976"/>
                  <a:pt x="90976" y="0"/>
                  <a:pt x="203200" y="0"/>
                </a:cubicBezTo>
                <a:lnTo>
                  <a:pt x="10769600" y="0"/>
                </a:lnTo>
                <a:cubicBezTo>
                  <a:pt x="10881824" y="0"/>
                  <a:pt x="10972800" y="90976"/>
                  <a:pt x="10972800" y="203200"/>
                </a:cubicBezTo>
                <a:lnTo>
                  <a:pt x="10972800" y="2184400"/>
                </a:lnTo>
                <a:cubicBezTo>
                  <a:pt x="10972800" y="2296624"/>
                  <a:pt x="10881824" y="2387600"/>
                  <a:pt x="10769600" y="2387600"/>
                </a:cubicBezTo>
                <a:lnTo>
                  <a:pt x="203200" y="2387600"/>
                </a:lnTo>
                <a:cubicBezTo>
                  <a:pt x="90976" y="2387600"/>
                  <a:pt x="0" y="2296624"/>
                  <a:pt x="0" y="2184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3530600"/>
            <a:ext cx="3238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4089400"/>
            <a:ext cx="3238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8343900" y="3530600"/>
            <a:ext cx="3238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8343900" y="4089400"/>
            <a:ext cx="3238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4648200" y="5156200"/>
            <a:ext cx="3238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4648200" y="5715000"/>
            <a:ext cx="3238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8343900" y="5156200"/>
            <a:ext cx="3238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3" hasCustomPrompt="1"/>
            <p:custDataLst>
              <p:tags r:id="rId14"/>
            </p:custDataLst>
          </p:nvPr>
        </p:nvSpPr>
        <p:spPr>
          <a:xfrm>
            <a:off x="8343900" y="5715000"/>
            <a:ext cx="3238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正文页-上图中标下内-装饰上-默认位置-并列-51_46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5306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10972800" cy="2387600"/>
          </a:xfrm>
          <a:custGeom>
            <a:avLst/>
            <a:gdLst>
              <a:gd name="connisteX0" fmla="*/ 0 w 10972800"/>
              <a:gd name="connsiteY0" fmla="*/ 203200 h 2387600"/>
              <a:gd name="connisteX1" fmla="*/ 203200 w 10972800"/>
              <a:gd name="connsiteY1" fmla="*/ 0 h 2387600"/>
              <a:gd name="connisteX2" fmla="*/ 10769600 w 10972800"/>
              <a:gd name="connsiteY2" fmla="*/ 0 h 2387600"/>
              <a:gd name="connisteX3" fmla="*/ 10972800 w 10972800"/>
              <a:gd name="connsiteY3" fmla="*/ 203200 h 2387600"/>
              <a:gd name="connisteX4" fmla="*/ 10972800 w 10972800"/>
              <a:gd name="connsiteY4" fmla="*/ 2184400 h 2387600"/>
              <a:gd name="connisteX5" fmla="*/ 10769600 w 10972800"/>
              <a:gd name="connsiteY5" fmla="*/ 2387600 h 2387600"/>
              <a:gd name="connisteX6" fmla="*/ 203200 w 10972800"/>
              <a:gd name="connsiteY6" fmla="*/ 2387600 h 2387600"/>
              <a:gd name="connisteX7" fmla="*/ 0 w 10972800"/>
              <a:gd name="connsiteY7" fmla="*/ 2184400 h 2387600"/>
              <a:gd name="connisteX8" fmla="*/ 0 w 10972800"/>
              <a:gd name="connsiteY8"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387600">
                <a:moveTo>
                  <a:pt x="0" y="203200"/>
                </a:moveTo>
                <a:cubicBezTo>
                  <a:pt x="0" y="90976"/>
                  <a:pt x="90976" y="0"/>
                  <a:pt x="203200" y="0"/>
                </a:cubicBezTo>
                <a:lnTo>
                  <a:pt x="10769600" y="0"/>
                </a:lnTo>
                <a:cubicBezTo>
                  <a:pt x="10881824" y="0"/>
                  <a:pt x="10972800" y="90976"/>
                  <a:pt x="10972800" y="203200"/>
                </a:cubicBezTo>
                <a:lnTo>
                  <a:pt x="10972800" y="2184400"/>
                </a:lnTo>
                <a:cubicBezTo>
                  <a:pt x="10972800" y="2296624"/>
                  <a:pt x="10881824" y="2387600"/>
                  <a:pt x="10769600" y="2387600"/>
                </a:cubicBezTo>
                <a:lnTo>
                  <a:pt x="203200" y="2387600"/>
                </a:lnTo>
                <a:cubicBezTo>
                  <a:pt x="90976" y="2387600"/>
                  <a:pt x="0" y="2296624"/>
                  <a:pt x="0" y="2184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5212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0292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4704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22800" y="45212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22800" y="50292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83312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8483600" y="45212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8483600" y="50292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正文页-上标下内-装饰无-颜色错位-并列-2_19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3149600" y="1524000"/>
            <a:ext cx="8432800" cy="1473200"/>
          </a:xfrm>
          <a:custGeom>
            <a:avLst/>
            <a:gdLst>
              <a:gd name="connisteX0" fmla="*/ 0 w 8432800"/>
              <a:gd name="connsiteY0" fmla="*/ 0 h 1473200"/>
              <a:gd name="connisteX1" fmla="*/ 8229600 w 8432800"/>
              <a:gd name="connsiteY1" fmla="*/ 0 h 1473200"/>
              <a:gd name="connisteX2" fmla="*/ 8432800 w 8432800"/>
              <a:gd name="connsiteY2" fmla="*/ 203200 h 1473200"/>
              <a:gd name="connisteX3" fmla="*/ 8432800 w 8432800"/>
              <a:gd name="connsiteY3" fmla="*/ 1270000 h 1473200"/>
              <a:gd name="connisteX4" fmla="*/ 8229600 w 8432800"/>
              <a:gd name="connsiteY4" fmla="*/ 1473200 h 1473200"/>
              <a:gd name="connisteX5" fmla="*/ 0 w 8432800"/>
              <a:gd name="connsiteY5" fmla="*/ 1473200 h 1473200"/>
              <a:gd name="connisteX6" fmla="*/ 0 w 8432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0"/>
                </a:moveTo>
                <a:lnTo>
                  <a:pt x="8229600" y="0"/>
                </a:lnTo>
                <a:cubicBezTo>
                  <a:pt x="8341824" y="0"/>
                  <a:pt x="8432800" y="90976"/>
                  <a:pt x="8432800" y="203200"/>
                </a:cubicBezTo>
                <a:lnTo>
                  <a:pt x="8432800" y="1270000"/>
                </a:lnTo>
                <a:cubicBezTo>
                  <a:pt x="8432800" y="1382224"/>
                  <a:pt x="8341824" y="1473200"/>
                  <a:pt x="8229600" y="1473200"/>
                </a:cubicBezTo>
                <a:lnTo>
                  <a:pt x="0" y="147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3454400" y="18288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3454400" y="23876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3149600" y="3149600"/>
            <a:ext cx="8432800" cy="1473200"/>
          </a:xfrm>
          <a:custGeom>
            <a:avLst/>
            <a:gdLst>
              <a:gd name="connisteX0" fmla="*/ 0 w 8432800"/>
              <a:gd name="connsiteY0" fmla="*/ 0 h 1473200"/>
              <a:gd name="connisteX1" fmla="*/ 8229600 w 8432800"/>
              <a:gd name="connsiteY1" fmla="*/ 0 h 1473200"/>
              <a:gd name="connisteX2" fmla="*/ 8432800 w 8432800"/>
              <a:gd name="connsiteY2" fmla="*/ 203200 h 1473200"/>
              <a:gd name="connisteX3" fmla="*/ 8432800 w 8432800"/>
              <a:gd name="connsiteY3" fmla="*/ 1270000 h 1473200"/>
              <a:gd name="connisteX4" fmla="*/ 8229600 w 8432800"/>
              <a:gd name="connsiteY4" fmla="*/ 1473200 h 1473200"/>
              <a:gd name="connisteX5" fmla="*/ 0 w 8432800"/>
              <a:gd name="connsiteY5" fmla="*/ 1473200 h 1473200"/>
              <a:gd name="connisteX6" fmla="*/ 0 w 8432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0"/>
                </a:moveTo>
                <a:lnTo>
                  <a:pt x="8229600" y="0"/>
                </a:lnTo>
                <a:cubicBezTo>
                  <a:pt x="8341824" y="0"/>
                  <a:pt x="8432800" y="90976"/>
                  <a:pt x="8432800" y="203200"/>
                </a:cubicBezTo>
                <a:lnTo>
                  <a:pt x="8432800" y="1270000"/>
                </a:lnTo>
                <a:cubicBezTo>
                  <a:pt x="8432800" y="1382224"/>
                  <a:pt x="8341824" y="1473200"/>
                  <a:pt x="8229600" y="1473200"/>
                </a:cubicBezTo>
                <a:lnTo>
                  <a:pt x="0" y="14732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609600" y="31496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3454400" y="34544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3454400" y="40132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3149600" y="4775200"/>
            <a:ext cx="8432800" cy="1473200"/>
          </a:xfrm>
          <a:custGeom>
            <a:avLst/>
            <a:gdLst>
              <a:gd name="connisteX0" fmla="*/ 0 w 8432800"/>
              <a:gd name="connsiteY0" fmla="*/ 0 h 1473200"/>
              <a:gd name="connisteX1" fmla="*/ 8229600 w 8432800"/>
              <a:gd name="connsiteY1" fmla="*/ 0 h 1473200"/>
              <a:gd name="connisteX2" fmla="*/ 8432800 w 8432800"/>
              <a:gd name="connsiteY2" fmla="*/ 203200 h 1473200"/>
              <a:gd name="connisteX3" fmla="*/ 8432800 w 8432800"/>
              <a:gd name="connsiteY3" fmla="*/ 1270000 h 1473200"/>
              <a:gd name="connisteX4" fmla="*/ 8229600 w 8432800"/>
              <a:gd name="connsiteY4" fmla="*/ 1473200 h 1473200"/>
              <a:gd name="connisteX5" fmla="*/ 0 w 8432800"/>
              <a:gd name="connsiteY5" fmla="*/ 1473200 h 1473200"/>
              <a:gd name="connisteX6" fmla="*/ 0 w 8432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0"/>
                </a:moveTo>
                <a:lnTo>
                  <a:pt x="8229600" y="0"/>
                </a:lnTo>
                <a:cubicBezTo>
                  <a:pt x="8341824" y="0"/>
                  <a:pt x="8432800" y="90976"/>
                  <a:pt x="8432800" y="203200"/>
                </a:cubicBezTo>
                <a:lnTo>
                  <a:pt x="8432800" y="1270000"/>
                </a:lnTo>
                <a:cubicBezTo>
                  <a:pt x="8432800" y="1382224"/>
                  <a:pt x="8341824" y="1473200"/>
                  <a:pt x="8229600" y="1473200"/>
                </a:cubicBezTo>
                <a:lnTo>
                  <a:pt x="0" y="147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609600" y="47752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3454400" y="50800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3454400" y="56388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正文页-上标下内-装饰左叠-默认位置-并列-38_19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1524000"/>
            <a:ext cx="8432800" cy="1473200"/>
          </a:xfrm>
          <a:custGeom>
            <a:avLst/>
            <a:gdLst>
              <a:gd name="connisteX0" fmla="*/ 0 w 8432800"/>
              <a:gd name="connsiteY0" fmla="*/ 203200 h 1473200"/>
              <a:gd name="connisteX1" fmla="*/ 203200 w 8432800"/>
              <a:gd name="connsiteY1" fmla="*/ 0 h 1473200"/>
              <a:gd name="connisteX2" fmla="*/ 8432800 w 8432800"/>
              <a:gd name="connsiteY2" fmla="*/ 0 h 1473200"/>
              <a:gd name="connisteX3" fmla="*/ 8432800 w 8432800"/>
              <a:gd name="connsiteY3" fmla="*/ 1473200 h 1473200"/>
              <a:gd name="connisteX4" fmla="*/ 203200 w 8432800"/>
              <a:gd name="connsiteY4" fmla="*/ 1473200 h 1473200"/>
              <a:gd name="connisteX5" fmla="*/ 0 w 8432800"/>
              <a:gd name="connsiteY5" fmla="*/ 1270000 h 1473200"/>
              <a:gd name="connisteX6" fmla="*/ 0 w 84328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203200"/>
                </a:moveTo>
                <a:cubicBezTo>
                  <a:pt x="0" y="90976"/>
                  <a:pt x="90976" y="0"/>
                  <a:pt x="203200" y="0"/>
                </a:cubicBezTo>
                <a:lnTo>
                  <a:pt x="8432800" y="0"/>
                </a:lnTo>
                <a:lnTo>
                  <a:pt x="8432800" y="1473200"/>
                </a:ln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9042400" y="1524000"/>
            <a:ext cx="2540000" cy="1473200"/>
          </a:xfrm>
          <a:custGeom>
            <a:avLst/>
            <a:gdLst>
              <a:gd name="connisteX0" fmla="*/ 0 w 2540000"/>
              <a:gd name="connsiteY0" fmla="*/ 0 h 1473200"/>
              <a:gd name="connisteX1" fmla="*/ 2336800 w 2540000"/>
              <a:gd name="connsiteY1" fmla="*/ 0 h 1473200"/>
              <a:gd name="connisteX2" fmla="*/ 2540000 w 2540000"/>
              <a:gd name="connsiteY2" fmla="*/ 203200 h 1473200"/>
              <a:gd name="connisteX3" fmla="*/ 2540000 w 2540000"/>
              <a:gd name="connsiteY3" fmla="*/ 1270000 h 1473200"/>
              <a:gd name="connisteX4" fmla="*/ 2336800 w 2540000"/>
              <a:gd name="connsiteY4" fmla="*/ 1473200 h 1473200"/>
              <a:gd name="connisteX5" fmla="*/ 0 w 2540000"/>
              <a:gd name="connsiteY5" fmla="*/ 1473200 h 1473200"/>
              <a:gd name="connisteX6" fmla="*/ 0 w 25400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0"/>
                </a:moveTo>
                <a:lnTo>
                  <a:pt x="2336800" y="0"/>
                </a:lnTo>
                <a:cubicBezTo>
                  <a:pt x="2449024" y="0"/>
                  <a:pt x="2540000" y="90976"/>
                  <a:pt x="2540000" y="203200"/>
                </a:cubicBezTo>
                <a:lnTo>
                  <a:pt x="2540000" y="1270000"/>
                </a:lnTo>
                <a:cubicBezTo>
                  <a:pt x="2540000" y="1382224"/>
                  <a:pt x="2449024" y="1473200"/>
                  <a:pt x="2336800" y="1473200"/>
                </a:cubicBezTo>
                <a:lnTo>
                  <a:pt x="0" y="14732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18288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23876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149600"/>
            <a:ext cx="8432800" cy="1473200"/>
          </a:xfrm>
          <a:custGeom>
            <a:avLst/>
            <a:gdLst>
              <a:gd name="connisteX0" fmla="*/ 0 w 8432800"/>
              <a:gd name="connsiteY0" fmla="*/ 203200 h 1473200"/>
              <a:gd name="connisteX1" fmla="*/ 203200 w 8432800"/>
              <a:gd name="connsiteY1" fmla="*/ 0 h 1473200"/>
              <a:gd name="connisteX2" fmla="*/ 8432800 w 8432800"/>
              <a:gd name="connsiteY2" fmla="*/ 0 h 1473200"/>
              <a:gd name="connisteX3" fmla="*/ 8432800 w 8432800"/>
              <a:gd name="connsiteY3" fmla="*/ 1473200 h 1473200"/>
              <a:gd name="connisteX4" fmla="*/ 203200 w 8432800"/>
              <a:gd name="connsiteY4" fmla="*/ 1473200 h 1473200"/>
              <a:gd name="connisteX5" fmla="*/ 0 w 8432800"/>
              <a:gd name="connsiteY5" fmla="*/ 1270000 h 1473200"/>
              <a:gd name="connisteX6" fmla="*/ 0 w 84328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203200"/>
                </a:moveTo>
                <a:cubicBezTo>
                  <a:pt x="0" y="90976"/>
                  <a:pt x="90976" y="0"/>
                  <a:pt x="203200" y="0"/>
                </a:cubicBezTo>
                <a:lnTo>
                  <a:pt x="8432800" y="0"/>
                </a:lnTo>
                <a:lnTo>
                  <a:pt x="8432800" y="1473200"/>
                </a:ln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9042400" y="3149600"/>
            <a:ext cx="2540000" cy="1473200"/>
          </a:xfrm>
          <a:custGeom>
            <a:avLst/>
            <a:gdLst>
              <a:gd name="connisteX0" fmla="*/ 0 w 2540000"/>
              <a:gd name="connsiteY0" fmla="*/ 0 h 1473200"/>
              <a:gd name="connisteX1" fmla="*/ 2336800 w 2540000"/>
              <a:gd name="connsiteY1" fmla="*/ 0 h 1473200"/>
              <a:gd name="connisteX2" fmla="*/ 2540000 w 2540000"/>
              <a:gd name="connsiteY2" fmla="*/ 203200 h 1473200"/>
              <a:gd name="connisteX3" fmla="*/ 2540000 w 2540000"/>
              <a:gd name="connsiteY3" fmla="*/ 1270000 h 1473200"/>
              <a:gd name="connisteX4" fmla="*/ 2336800 w 2540000"/>
              <a:gd name="connsiteY4" fmla="*/ 1473200 h 1473200"/>
              <a:gd name="connisteX5" fmla="*/ 0 w 2540000"/>
              <a:gd name="connsiteY5" fmla="*/ 1473200 h 1473200"/>
              <a:gd name="connisteX6" fmla="*/ 0 w 25400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0"/>
                </a:moveTo>
                <a:lnTo>
                  <a:pt x="2336800" y="0"/>
                </a:lnTo>
                <a:cubicBezTo>
                  <a:pt x="2449024" y="0"/>
                  <a:pt x="2540000" y="90976"/>
                  <a:pt x="2540000" y="203200"/>
                </a:cubicBezTo>
                <a:lnTo>
                  <a:pt x="2540000" y="1270000"/>
                </a:lnTo>
                <a:cubicBezTo>
                  <a:pt x="2540000" y="1382224"/>
                  <a:pt x="2449024" y="1473200"/>
                  <a:pt x="2336800" y="1473200"/>
                </a:cubicBezTo>
                <a:lnTo>
                  <a:pt x="0" y="14732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914400" y="34544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914400" y="40132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609600" y="4775200"/>
            <a:ext cx="8432800" cy="1473200"/>
          </a:xfrm>
          <a:custGeom>
            <a:avLst/>
            <a:gdLst>
              <a:gd name="connisteX0" fmla="*/ 0 w 8432800"/>
              <a:gd name="connsiteY0" fmla="*/ 203200 h 1473200"/>
              <a:gd name="connisteX1" fmla="*/ 203200 w 8432800"/>
              <a:gd name="connsiteY1" fmla="*/ 0 h 1473200"/>
              <a:gd name="connisteX2" fmla="*/ 8432800 w 8432800"/>
              <a:gd name="connsiteY2" fmla="*/ 0 h 1473200"/>
              <a:gd name="connisteX3" fmla="*/ 8432800 w 8432800"/>
              <a:gd name="connsiteY3" fmla="*/ 1473200 h 1473200"/>
              <a:gd name="connisteX4" fmla="*/ 203200 w 8432800"/>
              <a:gd name="connsiteY4" fmla="*/ 1473200 h 1473200"/>
              <a:gd name="connisteX5" fmla="*/ 0 w 8432800"/>
              <a:gd name="connsiteY5" fmla="*/ 1270000 h 1473200"/>
              <a:gd name="connisteX6" fmla="*/ 0 w 84328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203200"/>
                </a:moveTo>
                <a:cubicBezTo>
                  <a:pt x="0" y="90976"/>
                  <a:pt x="90976" y="0"/>
                  <a:pt x="203200" y="0"/>
                </a:cubicBezTo>
                <a:lnTo>
                  <a:pt x="8432800" y="0"/>
                </a:lnTo>
                <a:lnTo>
                  <a:pt x="8432800" y="1473200"/>
                </a:ln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9042400" y="4775200"/>
            <a:ext cx="2540000" cy="1473200"/>
          </a:xfrm>
          <a:custGeom>
            <a:avLst/>
            <a:gdLst>
              <a:gd name="connisteX0" fmla="*/ 0 w 2540000"/>
              <a:gd name="connsiteY0" fmla="*/ 0 h 1473200"/>
              <a:gd name="connisteX1" fmla="*/ 2336800 w 2540000"/>
              <a:gd name="connsiteY1" fmla="*/ 0 h 1473200"/>
              <a:gd name="connisteX2" fmla="*/ 2540000 w 2540000"/>
              <a:gd name="connsiteY2" fmla="*/ 203200 h 1473200"/>
              <a:gd name="connisteX3" fmla="*/ 2540000 w 2540000"/>
              <a:gd name="connsiteY3" fmla="*/ 1270000 h 1473200"/>
              <a:gd name="connisteX4" fmla="*/ 2336800 w 2540000"/>
              <a:gd name="connsiteY4" fmla="*/ 1473200 h 1473200"/>
              <a:gd name="connisteX5" fmla="*/ 0 w 2540000"/>
              <a:gd name="connsiteY5" fmla="*/ 1473200 h 1473200"/>
              <a:gd name="connisteX6" fmla="*/ 0 w 25400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0"/>
                </a:moveTo>
                <a:lnTo>
                  <a:pt x="2336800" y="0"/>
                </a:lnTo>
                <a:cubicBezTo>
                  <a:pt x="2449024" y="0"/>
                  <a:pt x="2540000" y="90976"/>
                  <a:pt x="2540000" y="203200"/>
                </a:cubicBezTo>
                <a:lnTo>
                  <a:pt x="2540000" y="1270000"/>
                </a:lnTo>
                <a:cubicBezTo>
                  <a:pt x="2540000" y="1382224"/>
                  <a:pt x="2449024" y="1473200"/>
                  <a:pt x="2336800" y="1473200"/>
                </a:cubicBezTo>
                <a:lnTo>
                  <a:pt x="0" y="14732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14400" y="50800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914400" y="56388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正文页-10013_22">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10972800" cy="2489200"/>
          </a:xfrm>
          <a:custGeom>
            <a:avLst/>
            <a:gdLst>
              <a:gd name="connisteX0" fmla="*/ 0 w 10972800"/>
              <a:gd name="connsiteY0" fmla="*/ 203200 h 2489200"/>
              <a:gd name="connisteX1" fmla="*/ 203200 w 10972800"/>
              <a:gd name="connsiteY1" fmla="*/ 0 h 2489200"/>
              <a:gd name="connisteX2" fmla="*/ 10769600 w 10972800"/>
              <a:gd name="connsiteY2" fmla="*/ 0 h 2489200"/>
              <a:gd name="connisteX3" fmla="*/ 10972800 w 10972800"/>
              <a:gd name="connsiteY3" fmla="*/ 203200 h 2489200"/>
              <a:gd name="connisteX4" fmla="*/ 10972800 w 10972800"/>
              <a:gd name="connsiteY4" fmla="*/ 2286000 h 2489200"/>
              <a:gd name="connisteX5" fmla="*/ 10769600 w 10972800"/>
              <a:gd name="connsiteY5" fmla="*/ 2489200 h 2489200"/>
              <a:gd name="connisteX6" fmla="*/ 203200 w 10972800"/>
              <a:gd name="connsiteY6" fmla="*/ 2489200 h 2489200"/>
              <a:gd name="connisteX7" fmla="*/ 0 w 10972800"/>
              <a:gd name="connsiteY7" fmla="*/ 2286000 h 2489200"/>
              <a:gd name="connisteX8" fmla="*/ 0 w 109728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489200">
                <a:moveTo>
                  <a:pt x="0" y="203200"/>
                </a:moveTo>
                <a:cubicBezTo>
                  <a:pt x="0" y="90976"/>
                  <a:pt x="90976" y="0"/>
                  <a:pt x="203200" y="0"/>
                </a:cubicBezTo>
                <a:lnTo>
                  <a:pt x="10769600" y="0"/>
                </a:lnTo>
                <a:cubicBezTo>
                  <a:pt x="10881824" y="0"/>
                  <a:pt x="10972800" y="90976"/>
                  <a:pt x="10972800" y="203200"/>
                </a:cubicBezTo>
                <a:lnTo>
                  <a:pt x="10972800" y="2286000"/>
                </a:lnTo>
                <a:cubicBezTo>
                  <a:pt x="10972800" y="2398224"/>
                  <a:pt x="10881824" y="2489200"/>
                  <a:pt x="10769600" y="2489200"/>
                </a:cubicBezTo>
                <a:lnTo>
                  <a:pt x="203200" y="2489200"/>
                </a:lnTo>
                <a:cubicBezTo>
                  <a:pt x="90976" y="2489200"/>
                  <a:pt x="0" y="2398224"/>
                  <a:pt x="0" y="228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4704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0292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3505200" y="44704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3505200" y="50292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6400800" y="44704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6400800" y="50292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9296400" y="44704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9296400" y="50292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正文页-30_82">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4038600" cy="5638800"/>
          </a:xfrm>
          <a:custGeom>
            <a:avLst/>
            <a:gdLst>
              <a:gd name="connisteX0" fmla="*/ 0 w 4038600"/>
              <a:gd name="connsiteY0" fmla="*/ 0 h 5638800"/>
              <a:gd name="connisteX1" fmla="*/ 4038600 w 4038600"/>
              <a:gd name="connsiteY1" fmla="*/ 0 h 5638800"/>
              <a:gd name="connisteX2" fmla="*/ 4038600 w 4038600"/>
              <a:gd name="connsiteY2" fmla="*/ 5638800 h 5638800"/>
              <a:gd name="connisteX3" fmla="*/ 0 w 4038600"/>
              <a:gd name="connsiteY3" fmla="*/ 5638800 h 5638800"/>
              <a:gd name="connisteX4" fmla="*/ 0 w 4038600"/>
              <a:gd name="connsiteY4" fmla="*/ 0 h 5638800"/>
            </a:gdLst>
            <a:ahLst/>
            <a:cxnLst>
              <a:cxn ang="0">
                <a:pos x="connisteX0" y="connsiteY0"/>
              </a:cxn>
              <a:cxn ang="0">
                <a:pos x="connisteX1" y="connsiteY1"/>
              </a:cxn>
              <a:cxn ang="0">
                <a:pos x="connisteX2" y="connsiteY2"/>
              </a:cxn>
              <a:cxn ang="0">
                <a:pos x="connisteX3" y="connsiteY3"/>
              </a:cxn>
              <a:cxn ang="0">
                <a:pos x="connisteX4" y="connsiteY4"/>
              </a:cxn>
            </a:cxnLst>
            <a:pathLst>
              <a:path w="4038600" h="5638800">
                <a:moveTo>
                  <a:pt x="0" y="0"/>
                </a:moveTo>
                <a:lnTo>
                  <a:pt x="4038600" y="0"/>
                </a:lnTo>
                <a:lnTo>
                  <a:pt x="4038600" y="5638800"/>
                </a:ln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5257800" y="1676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410200" y="16764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410200" y="21844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5257800" y="3403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5410200" y="3403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5410200" y="39116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52578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5410200" y="51308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5410200" y="56388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4_34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4" hasCustomPrompt="1"/>
            <p:custDataLst>
              <p:tags r:id="rId6"/>
            </p:custDataLst>
          </p:nvPr>
        </p:nvSpPr>
        <p:spPr>
          <a:xfrm>
            <a:off x="609600" y="2184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2082800" y="19304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082800" y="2438400"/>
            <a:ext cx="3784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5" hasCustomPrompt="1"/>
            <p:custDataLst>
              <p:tags r:id="rId9"/>
            </p:custDataLst>
          </p:nvPr>
        </p:nvSpPr>
        <p:spPr>
          <a:xfrm>
            <a:off x="6324600" y="2184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7797800" y="19304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7797800" y="2438400"/>
            <a:ext cx="3784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6" hasCustomPrompt="1"/>
            <p:custDataLst>
              <p:tags r:id="rId12"/>
            </p:custDataLst>
          </p:nvPr>
        </p:nvSpPr>
        <p:spPr>
          <a:xfrm>
            <a:off x="609600" y="4368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2082800" y="41148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2082800" y="4622800"/>
            <a:ext cx="3784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图片占位符 20"/>
          <p:cNvSpPr>
            <a:spLocks noGrp="1"/>
          </p:cNvSpPr>
          <p:nvPr>
            <p:ph type="pic" idx="16397" hasCustomPrompt="1"/>
            <p:custDataLst>
              <p:tags r:id="rId15"/>
            </p:custDataLst>
          </p:nvPr>
        </p:nvSpPr>
        <p:spPr>
          <a:xfrm>
            <a:off x="6324600" y="4368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2" hasCustomPrompt="1"/>
            <p:custDataLst>
              <p:tags r:id="rId16"/>
            </p:custDataLst>
          </p:nvPr>
        </p:nvSpPr>
        <p:spPr>
          <a:xfrm>
            <a:off x="7797800" y="41148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7797800" y="4622800"/>
            <a:ext cx="3784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正文页-6_42">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861060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9304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4384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45339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86300" y="19304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86300" y="24384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6096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762000" y="41148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762000" y="46228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45339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4686300" y="41148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3" hasCustomPrompt="1"/>
            <p:custDataLst>
              <p:tags r:id="rId18"/>
            </p:custDataLst>
          </p:nvPr>
        </p:nvSpPr>
        <p:spPr>
          <a:xfrm>
            <a:off x="4686300" y="46228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正文页-42_2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10972800" cy="2844800"/>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8260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334000"/>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35052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3657600" y="48260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3657600" y="5334000"/>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64008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6553200" y="48260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6553200" y="5334000"/>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92964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9448800" y="48260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9448800" y="5334000"/>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正文页-上标下内-装饰右-方向错位-并列-26_33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21336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4384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4384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77724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80772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80772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144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9144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65532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65532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封面页_1_4">
    <p:spTree>
      <p:nvGrpSpPr>
        <p:cNvPr id="1" name=""/>
        <p:cNvGrpSpPr/>
        <p:nvPr/>
      </p:nvGrpSpPr>
      <p:grpSpPr>
        <a:xfrm>
          <a:off x="0" y="0"/>
          <a:ext cx="0" cy="0"/>
          <a:chOff x="0" y="0"/>
          <a:chExt cx="0" cy="0"/>
        </a:xfrm>
      </p:grpSpPr>
      <p:sp>
        <p:nvSpPr>
          <p:cNvPr id="6" name="矩形 1"/>
          <p:cNvSpPr/>
          <p:nvPr userDrawn="1">
            <p:custDataLst>
              <p:tags r:id="rId2"/>
            </p:custDataLst>
          </p:nvPr>
        </p:nvSpPr>
        <p:spPr>
          <a:xfrm>
            <a:off x="3175" y="0"/>
            <a:ext cx="12188825" cy="6858000"/>
          </a:xfrm>
          <a:prstGeom prst="rect">
            <a:avLst/>
          </a:prstGeom>
          <a:solidFill>
            <a:schemeClr val="bg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5" name="图片 10"/>
          <p:cNvPicPr>
            <a:picLocks noChangeAspect="1"/>
          </p:cNvPicPr>
          <p:nvPr userDrawn="1">
            <p:custDataLst>
              <p:tags r:id="rId3"/>
            </p:custDataLst>
          </p:nvPr>
        </p:nvPicPr>
        <p:blipFill rotWithShape="1">
          <a:blip r:embed="rId4">
            <a:extLst>
              <a:ext uri="{28A0092B-C50C-407E-A947-70E740481C1C}">
                <a14:useLocalDpi xmlns:a14="http://schemas.microsoft.com/office/drawing/2010/main" val="0"/>
              </a:ext>
            </a:extLst>
          </a:blip>
          <a:srcRect r="52594" b="1296"/>
          <a:stretch>
            <a:fillRect/>
          </a:stretch>
        </p:blipFill>
        <p:spPr>
          <a:xfrm>
            <a:off x="3175" y="0"/>
            <a:ext cx="3791585" cy="6858000"/>
          </a:xfrm>
          <a:prstGeom prst="rect">
            <a:avLst/>
          </a:prstGeom>
        </p:spPr>
      </p:pic>
      <p:pic>
        <p:nvPicPr>
          <p:cNvPr id="16" name="图片 11"/>
          <p:cNvPicPr>
            <a:picLocks noChangeAspect="1"/>
          </p:cNvPicPr>
          <p:nvPr userDrawn="1">
            <p:custDataLst>
              <p:tags r:id="rId5"/>
            </p:custDataLst>
          </p:nvPr>
        </p:nvPicPr>
        <p:blipFill rotWithShape="1">
          <a:blip r:embed="rId4">
            <a:extLst>
              <a:ext uri="{28A0092B-C50C-407E-A947-70E740481C1C}">
                <a14:useLocalDpi xmlns:a14="http://schemas.microsoft.com/office/drawing/2010/main" val="0"/>
              </a:ext>
            </a:extLst>
          </a:blip>
          <a:srcRect l="47343" r="3278" b="1296"/>
          <a:stretch>
            <a:fillRect/>
          </a:stretch>
        </p:blipFill>
        <p:spPr>
          <a:xfrm>
            <a:off x="7652385" y="0"/>
            <a:ext cx="4539615" cy="6858000"/>
          </a:xfrm>
          <a:prstGeom prst="rect">
            <a:avLst/>
          </a:prstGeom>
        </p:spPr>
      </p:pic>
      <p:sp>
        <p:nvSpPr>
          <p:cNvPr id="8" name="日期"/>
          <p:cNvSpPr>
            <a:spLocks noGrp="1"/>
          </p:cNvSpPr>
          <p:nvPr>
            <p:ph type="body" idx="16386" hasCustomPrompt="1"/>
            <p:custDataLst>
              <p:tags r:id="rId6"/>
            </p:custDataLst>
          </p:nvPr>
        </p:nvSpPr>
        <p:spPr>
          <a:xfrm>
            <a:off x="2145771" y="1981200"/>
            <a:ext cx="7875058" cy="457200"/>
          </a:xfrm>
        </p:spPr>
        <p:txBody>
          <a:bodyPr vert="horz" wrap="square" lIns="0" tIns="0" rIns="0" bIns="0" anchor="t" anchorCtr="0">
            <a:normAutofit/>
          </a:bodyPr>
          <a:lstStyle>
            <a:lvl1pPr marL="0" indent="0" algn="ctr">
              <a:lnSpc>
                <a:spcPct val="125000"/>
              </a:lnSpc>
              <a:spcBef>
                <a:spcPct val="0"/>
              </a:spcBef>
              <a:spcAft>
                <a:spcPct val="0"/>
              </a:spcAft>
              <a:buNone/>
              <a:defRPr sz="2400" spc="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20XX YEAR</a:t>
            </a:r>
            <a:endParaRPr lang="zh-CN" altLang="en-US" dirty="0"/>
          </a:p>
        </p:txBody>
      </p:sp>
      <p:sp>
        <p:nvSpPr>
          <p:cNvPr id="7" name="标题 2"/>
          <p:cNvSpPr>
            <a:spLocks noGrp="1"/>
          </p:cNvSpPr>
          <p:nvPr>
            <p:ph type="ctrTitle" idx="16385" hasCustomPrompt="1"/>
            <p:custDataLst>
              <p:tags r:id="rId7"/>
            </p:custDataLst>
          </p:nvPr>
        </p:nvSpPr>
        <p:spPr>
          <a:xfrm>
            <a:off x="1903677" y="2489200"/>
            <a:ext cx="8384646" cy="1879600"/>
          </a:xfrm>
        </p:spPr>
        <p:txBody>
          <a:bodyPr vert="horz" wrap="square" lIns="0" tIns="0" rIns="0" bIns="0" anchor="t" anchorCtr="0">
            <a:normAutofit/>
          </a:bodyPr>
          <a:lstStyle>
            <a:lvl1pPr marL="0" indent="0" algn="ctr">
              <a:lnSpc>
                <a:spcPct val="100000"/>
              </a:lnSpc>
              <a:spcBef>
                <a:spcPct val="0"/>
              </a:spcBef>
              <a:spcAft>
                <a:spcPct val="0"/>
              </a:spcAft>
              <a:buNone/>
              <a:defRPr sz="6000" spc="0">
                <a:solidFill>
                  <a:schemeClr val="accent2">
                    <a:lumMod val="75000"/>
                  </a:schemeClr>
                </a:solidFill>
              </a:defRPr>
            </a:lvl1pPr>
          </a:lstStyle>
          <a:p>
            <a:r>
              <a:rPr lang="zh-CN" altLang="en-US" dirty="0"/>
              <a:t>单击此处添加文档标题</a:t>
            </a:r>
            <a:endParaRPr lang="zh-CN" altLang="en-US" dirty="0"/>
          </a:p>
        </p:txBody>
      </p:sp>
      <p:sp>
        <p:nvSpPr>
          <p:cNvPr id="9" name="署名占位符 10"/>
          <p:cNvSpPr>
            <a:spLocks noGrp="1"/>
          </p:cNvSpPr>
          <p:nvPr>
            <p:ph type="body" sz="quarter" idx="16387" hasCustomPrompt="1"/>
            <p:custDataLst>
              <p:tags r:id="rId8"/>
            </p:custDataLst>
          </p:nvPr>
        </p:nvSpPr>
        <p:spPr>
          <a:xfrm>
            <a:off x="4812859" y="4419600"/>
            <a:ext cx="2540882" cy="533400"/>
          </a:xfrm>
          <a:prstGeom prst="roundRect">
            <a:avLst>
              <a:gd name="adj" fmla="val 50000"/>
            </a:avLst>
          </a:prstGeom>
          <a:solidFill>
            <a:schemeClr val="accent1"/>
          </a:solidFill>
        </p:spPr>
        <p:txBody>
          <a:bodyPr vert="horz" wrap="square" lIns="0" tIns="0" rIns="0" bIns="0" anchor="ctr" anchorCtr="0">
            <a:normAutofit/>
          </a:bodyPr>
          <a:lstStyle>
            <a:lvl1pPr marL="0" indent="0" algn="ctr">
              <a:lnSpc>
                <a:spcPct val="100000"/>
              </a:lnSpc>
              <a:spcBef>
                <a:spcPct val="0"/>
              </a:spcBef>
              <a:spcAft>
                <a:spcPct val="0"/>
              </a:spcAft>
              <a:buNone/>
              <a:defRPr sz="2000" b="0" spc="0">
                <a:solidFill>
                  <a:srgbClr val="FFFFFF"/>
                </a:solidFill>
              </a:defRPr>
            </a:lvl1pPr>
          </a:lstStyle>
          <a:p>
            <a:pPr lvl="0"/>
            <a:r>
              <a:rPr lang="zh-CN" altLang="en-US" dirty="0"/>
              <a:t>BY WPS</a:t>
            </a:r>
            <a:endParaRPr lang="zh-CN" alt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正文页-6_28">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1676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6764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1844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609600" y="3403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62000" y="3403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762000" y="39116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762000" y="51308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762000" y="56388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正文页-10003_14">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133600"/>
            <a:ext cx="34544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装饰  2"/>
          <p:cNvSpPr>
            <a:spLocks noGrp="1"/>
          </p:cNvSpPr>
          <p:nvPr>
            <p:ph type="body" idx="16392" hasCustomPrompt="1"/>
            <p:custDataLst>
              <p:tags r:id="rId7"/>
            </p:custDataLst>
          </p:nvPr>
        </p:nvSpPr>
        <p:spPr>
          <a:xfrm>
            <a:off x="609600" y="2692400"/>
            <a:ext cx="3454400" cy="2946400"/>
          </a:xfrm>
          <a:custGeom>
            <a:avLst/>
            <a:gdLst>
              <a:gd name="connisteX0" fmla="*/ 0 w 3454400"/>
              <a:gd name="connsiteY0" fmla="*/ 203200 h 2946400"/>
              <a:gd name="connisteX1" fmla="*/ 203200 w 3454400"/>
              <a:gd name="connsiteY1" fmla="*/ 0 h 2946400"/>
              <a:gd name="connisteX2" fmla="*/ 3251200 w 3454400"/>
              <a:gd name="connsiteY2" fmla="*/ 0 h 2946400"/>
              <a:gd name="connisteX3" fmla="*/ 3454400 w 3454400"/>
              <a:gd name="connsiteY3" fmla="*/ 203200 h 2946400"/>
              <a:gd name="connisteX4" fmla="*/ 3454400 w 3454400"/>
              <a:gd name="connsiteY4" fmla="*/ 2743200 h 2946400"/>
              <a:gd name="connisteX5" fmla="*/ 3251200 w 3454400"/>
              <a:gd name="connsiteY5" fmla="*/ 2946400 h 2946400"/>
              <a:gd name="connisteX6" fmla="*/ 203200 w 3454400"/>
              <a:gd name="connsiteY6" fmla="*/ 2946400 h 2946400"/>
              <a:gd name="connisteX7" fmla="*/ 0 w 3454400"/>
              <a:gd name="connsiteY7" fmla="*/ 2743200 h 2946400"/>
              <a:gd name="connisteX8" fmla="*/ 0 w 34544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2946400">
                <a:moveTo>
                  <a:pt x="0" y="203200"/>
                </a:moveTo>
                <a:cubicBezTo>
                  <a:pt x="0" y="90976"/>
                  <a:pt x="90976" y="0"/>
                  <a:pt x="203200" y="0"/>
                </a:cubicBezTo>
                <a:lnTo>
                  <a:pt x="3251200" y="0"/>
                </a:lnTo>
                <a:cubicBezTo>
                  <a:pt x="3363424" y="0"/>
                  <a:pt x="3454400" y="90976"/>
                  <a:pt x="3454400" y="203200"/>
                </a:cubicBezTo>
                <a:lnTo>
                  <a:pt x="3454400" y="2743200"/>
                </a:lnTo>
                <a:cubicBezTo>
                  <a:pt x="3454400" y="2855424"/>
                  <a:pt x="3363424" y="2946400"/>
                  <a:pt x="3251200" y="2946400"/>
                </a:cubicBezTo>
                <a:lnTo>
                  <a:pt x="203200" y="2946400"/>
                </a:lnTo>
                <a:cubicBezTo>
                  <a:pt x="90976" y="2946400"/>
                  <a:pt x="0" y="2855424"/>
                  <a:pt x="0" y="2743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914400" y="35560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4368800" y="2133600"/>
            <a:ext cx="34544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装饰  5"/>
          <p:cNvSpPr>
            <a:spLocks noGrp="1"/>
          </p:cNvSpPr>
          <p:nvPr>
            <p:ph type="body" idx="16393" hasCustomPrompt="1"/>
            <p:custDataLst>
              <p:tags r:id="rId10"/>
            </p:custDataLst>
          </p:nvPr>
        </p:nvSpPr>
        <p:spPr>
          <a:xfrm>
            <a:off x="4368800" y="2692400"/>
            <a:ext cx="3454400" cy="2946400"/>
          </a:xfrm>
          <a:custGeom>
            <a:avLst/>
            <a:gdLst>
              <a:gd name="connisteX0" fmla="*/ 0 w 3454400"/>
              <a:gd name="connsiteY0" fmla="*/ 203200 h 2946400"/>
              <a:gd name="connisteX1" fmla="*/ 203200 w 3454400"/>
              <a:gd name="connsiteY1" fmla="*/ 0 h 2946400"/>
              <a:gd name="connisteX2" fmla="*/ 3251200 w 3454400"/>
              <a:gd name="connsiteY2" fmla="*/ 0 h 2946400"/>
              <a:gd name="connisteX3" fmla="*/ 3454400 w 3454400"/>
              <a:gd name="connsiteY3" fmla="*/ 203200 h 2946400"/>
              <a:gd name="connisteX4" fmla="*/ 3454400 w 3454400"/>
              <a:gd name="connsiteY4" fmla="*/ 2743200 h 2946400"/>
              <a:gd name="connisteX5" fmla="*/ 3251200 w 3454400"/>
              <a:gd name="connsiteY5" fmla="*/ 2946400 h 2946400"/>
              <a:gd name="connisteX6" fmla="*/ 203200 w 3454400"/>
              <a:gd name="connsiteY6" fmla="*/ 2946400 h 2946400"/>
              <a:gd name="connisteX7" fmla="*/ 0 w 3454400"/>
              <a:gd name="connsiteY7" fmla="*/ 2743200 h 2946400"/>
              <a:gd name="connisteX8" fmla="*/ 0 w 34544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2946400">
                <a:moveTo>
                  <a:pt x="0" y="203200"/>
                </a:moveTo>
                <a:cubicBezTo>
                  <a:pt x="0" y="90976"/>
                  <a:pt x="90976" y="0"/>
                  <a:pt x="203200" y="0"/>
                </a:cubicBezTo>
                <a:lnTo>
                  <a:pt x="3251200" y="0"/>
                </a:lnTo>
                <a:cubicBezTo>
                  <a:pt x="3363424" y="0"/>
                  <a:pt x="3454400" y="90976"/>
                  <a:pt x="3454400" y="203200"/>
                </a:cubicBezTo>
                <a:lnTo>
                  <a:pt x="3454400" y="2743200"/>
                </a:lnTo>
                <a:cubicBezTo>
                  <a:pt x="3454400" y="2855424"/>
                  <a:pt x="3363424" y="2946400"/>
                  <a:pt x="3251200" y="2946400"/>
                </a:cubicBezTo>
                <a:lnTo>
                  <a:pt x="203200" y="2946400"/>
                </a:lnTo>
                <a:cubicBezTo>
                  <a:pt x="90976" y="2946400"/>
                  <a:pt x="0" y="2855424"/>
                  <a:pt x="0" y="2743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1"/>
            </p:custDataLst>
          </p:nvPr>
        </p:nvSpPr>
        <p:spPr>
          <a:xfrm>
            <a:off x="4673600" y="35560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0" hasCustomPrompt="1"/>
            <p:custDataLst>
              <p:tags r:id="rId12"/>
            </p:custDataLst>
          </p:nvPr>
        </p:nvSpPr>
        <p:spPr>
          <a:xfrm>
            <a:off x="8128000" y="2133600"/>
            <a:ext cx="34544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装饰  8"/>
          <p:cNvSpPr>
            <a:spLocks noGrp="1"/>
          </p:cNvSpPr>
          <p:nvPr>
            <p:ph type="body" idx="16394" hasCustomPrompt="1"/>
            <p:custDataLst>
              <p:tags r:id="rId13"/>
            </p:custDataLst>
          </p:nvPr>
        </p:nvSpPr>
        <p:spPr>
          <a:xfrm>
            <a:off x="8128000" y="2692400"/>
            <a:ext cx="3454400" cy="2946400"/>
          </a:xfrm>
          <a:custGeom>
            <a:avLst/>
            <a:gdLst>
              <a:gd name="connisteX0" fmla="*/ 0 w 3454400"/>
              <a:gd name="connsiteY0" fmla="*/ 203200 h 2946400"/>
              <a:gd name="connisteX1" fmla="*/ 203200 w 3454400"/>
              <a:gd name="connsiteY1" fmla="*/ 0 h 2946400"/>
              <a:gd name="connisteX2" fmla="*/ 3251200 w 3454400"/>
              <a:gd name="connsiteY2" fmla="*/ 0 h 2946400"/>
              <a:gd name="connisteX3" fmla="*/ 3454400 w 3454400"/>
              <a:gd name="connsiteY3" fmla="*/ 203200 h 2946400"/>
              <a:gd name="connisteX4" fmla="*/ 3454400 w 3454400"/>
              <a:gd name="connsiteY4" fmla="*/ 2743200 h 2946400"/>
              <a:gd name="connisteX5" fmla="*/ 3251200 w 3454400"/>
              <a:gd name="connsiteY5" fmla="*/ 2946400 h 2946400"/>
              <a:gd name="connisteX6" fmla="*/ 203200 w 3454400"/>
              <a:gd name="connsiteY6" fmla="*/ 2946400 h 2946400"/>
              <a:gd name="connisteX7" fmla="*/ 0 w 3454400"/>
              <a:gd name="connsiteY7" fmla="*/ 2743200 h 2946400"/>
              <a:gd name="connisteX8" fmla="*/ 0 w 34544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2946400">
                <a:moveTo>
                  <a:pt x="0" y="203200"/>
                </a:moveTo>
                <a:cubicBezTo>
                  <a:pt x="0" y="90976"/>
                  <a:pt x="90976" y="0"/>
                  <a:pt x="203200" y="0"/>
                </a:cubicBezTo>
                <a:lnTo>
                  <a:pt x="3251200" y="0"/>
                </a:lnTo>
                <a:cubicBezTo>
                  <a:pt x="3363424" y="0"/>
                  <a:pt x="3454400" y="90976"/>
                  <a:pt x="3454400" y="203200"/>
                </a:cubicBezTo>
                <a:lnTo>
                  <a:pt x="3454400" y="2743200"/>
                </a:lnTo>
                <a:cubicBezTo>
                  <a:pt x="3454400" y="2855424"/>
                  <a:pt x="3363424" y="2946400"/>
                  <a:pt x="3251200" y="2946400"/>
                </a:cubicBezTo>
                <a:lnTo>
                  <a:pt x="203200" y="2946400"/>
                </a:lnTo>
                <a:cubicBezTo>
                  <a:pt x="90976" y="2946400"/>
                  <a:pt x="0" y="2855424"/>
                  <a:pt x="0" y="2743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1" hasCustomPrompt="1"/>
            <p:custDataLst>
              <p:tags r:id="rId14"/>
            </p:custDataLst>
          </p:nvPr>
        </p:nvSpPr>
        <p:spPr>
          <a:xfrm>
            <a:off x="8432800" y="35560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正文页-上图中标下内-装饰上-默认位置-并列-51_45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835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10972800" cy="2692400"/>
          </a:xfrm>
          <a:custGeom>
            <a:avLst/>
            <a:gdLst>
              <a:gd name="connisteX0" fmla="*/ 0 w 10972800"/>
              <a:gd name="connsiteY0" fmla="*/ 203200 h 2692400"/>
              <a:gd name="connisteX1" fmla="*/ 203200 w 10972800"/>
              <a:gd name="connsiteY1" fmla="*/ 0 h 2692400"/>
              <a:gd name="connisteX2" fmla="*/ 10769600 w 10972800"/>
              <a:gd name="connsiteY2" fmla="*/ 0 h 2692400"/>
              <a:gd name="connisteX3" fmla="*/ 10972800 w 10972800"/>
              <a:gd name="connsiteY3" fmla="*/ 203200 h 2692400"/>
              <a:gd name="connisteX4" fmla="*/ 10972800 w 10972800"/>
              <a:gd name="connsiteY4" fmla="*/ 2489200 h 2692400"/>
              <a:gd name="connisteX5" fmla="*/ 10769600 w 10972800"/>
              <a:gd name="connsiteY5" fmla="*/ 2692400 h 2692400"/>
              <a:gd name="connisteX6" fmla="*/ 203200 w 10972800"/>
              <a:gd name="connsiteY6" fmla="*/ 2692400 h 2692400"/>
              <a:gd name="connisteX7" fmla="*/ 0 w 10972800"/>
              <a:gd name="connsiteY7" fmla="*/ 2489200 h 2692400"/>
              <a:gd name="connisteX8" fmla="*/ 0 w 10972800"/>
              <a:gd name="connsiteY8" fmla="*/ 20320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92400">
                <a:moveTo>
                  <a:pt x="0" y="203200"/>
                </a:moveTo>
                <a:cubicBezTo>
                  <a:pt x="0" y="90976"/>
                  <a:pt x="90976" y="0"/>
                  <a:pt x="203200" y="0"/>
                </a:cubicBezTo>
                <a:lnTo>
                  <a:pt x="10769600" y="0"/>
                </a:lnTo>
                <a:cubicBezTo>
                  <a:pt x="10881824" y="0"/>
                  <a:pt x="10972800" y="90976"/>
                  <a:pt x="10972800" y="203200"/>
                </a:cubicBezTo>
                <a:lnTo>
                  <a:pt x="10972800" y="2489200"/>
                </a:lnTo>
                <a:cubicBezTo>
                  <a:pt x="10972800" y="2601424"/>
                  <a:pt x="10881824" y="2692400"/>
                  <a:pt x="10769600" y="2692400"/>
                </a:cubicBezTo>
                <a:lnTo>
                  <a:pt x="203200" y="2692400"/>
                </a:lnTo>
                <a:cubicBezTo>
                  <a:pt x="90976" y="2692400"/>
                  <a:pt x="0" y="2601424"/>
                  <a:pt x="0" y="2489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826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334000"/>
            <a:ext cx="309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4704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22800" y="4826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22800" y="5334000"/>
            <a:ext cx="309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83312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8483600" y="4826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8483600" y="5334000"/>
            <a:ext cx="309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2_正文页-上标下内-装饰左叠-默认位置-并列-38_34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609600" y="15240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4419600" y="15240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6248400" y="15240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10058400" y="15240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144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9144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65532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65532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正文页-6_42">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861060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9304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4384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45339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86300" y="19304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86300" y="24384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6096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762000" y="41148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762000" y="46228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45339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4686300" y="41148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3" hasCustomPrompt="1"/>
            <p:custDataLst>
              <p:tags r:id="rId18"/>
            </p:custDataLst>
          </p:nvPr>
        </p:nvSpPr>
        <p:spPr>
          <a:xfrm>
            <a:off x="4686300" y="46228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正文页-上标下内-装饰左-默认位置-并列-34_33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4" hasCustomPrompt="1"/>
            <p:custDataLst>
              <p:tags r:id="rId6"/>
            </p:custDataLst>
          </p:nvPr>
        </p:nvSpPr>
        <p:spPr>
          <a:xfrm>
            <a:off x="609600" y="2336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2082800" y="22352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082800" y="2743200"/>
            <a:ext cx="3784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5" hasCustomPrompt="1"/>
            <p:custDataLst>
              <p:tags r:id="rId9"/>
            </p:custDataLst>
          </p:nvPr>
        </p:nvSpPr>
        <p:spPr>
          <a:xfrm>
            <a:off x="6324600" y="2336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7797800" y="22352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7797800" y="2743200"/>
            <a:ext cx="3784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6" hasCustomPrompt="1"/>
            <p:custDataLst>
              <p:tags r:id="rId12"/>
            </p:custDataLst>
          </p:nvPr>
        </p:nvSpPr>
        <p:spPr>
          <a:xfrm>
            <a:off x="609600" y="4216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2082800" y="41148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2082800" y="4622800"/>
            <a:ext cx="3784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图片占位符 20"/>
          <p:cNvSpPr>
            <a:spLocks noGrp="1"/>
          </p:cNvSpPr>
          <p:nvPr>
            <p:ph type="pic" idx="16397" hasCustomPrompt="1"/>
            <p:custDataLst>
              <p:tags r:id="rId15"/>
            </p:custDataLst>
          </p:nvPr>
        </p:nvSpPr>
        <p:spPr>
          <a:xfrm>
            <a:off x="6324600" y="4216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2" hasCustomPrompt="1"/>
            <p:custDataLst>
              <p:tags r:id="rId16"/>
            </p:custDataLst>
          </p:nvPr>
        </p:nvSpPr>
        <p:spPr>
          <a:xfrm>
            <a:off x="7797800" y="41148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7797800" y="4622800"/>
            <a:ext cx="3784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正文页-59_17">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4013200"/>
            <a:ext cx="10972800" cy="2235200"/>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15240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032000"/>
            <a:ext cx="3098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470400" y="15240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228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22800" y="2032000"/>
            <a:ext cx="3098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8331200" y="15240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84836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8483600" y="2032000"/>
            <a:ext cx="3098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5_35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8" hasCustomPrompt="1"/>
            <p:custDataLst>
              <p:tags r:id="rId6"/>
            </p:custDataLst>
          </p:nvPr>
        </p:nvSpPr>
        <p:spPr>
          <a:xfrm>
            <a:off x="628650" y="2057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01</a:t>
            </a:r>
            <a:endParaRPr lang="zh-CN" altLang="en-US" smtClean="0"/>
          </a:p>
        </p:txBody>
      </p:sp>
      <p:sp>
        <p:nvSpPr>
          <p:cNvPr id="13" name="文本占位符 12"/>
          <p:cNvSpPr>
            <a:spLocks noGrp="1"/>
          </p:cNvSpPr>
          <p:nvPr>
            <p:ph type="body" idx="16386" hasCustomPrompt="1"/>
            <p:custDataLst>
              <p:tags r:id="rId7"/>
            </p:custDataLst>
          </p:nvPr>
        </p:nvSpPr>
        <p:spPr>
          <a:xfrm>
            <a:off x="1574800" y="19812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1574800" y="24384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1" hasCustomPrompt="1"/>
            <p:custDataLst>
              <p:tags r:id="rId9"/>
            </p:custDataLst>
          </p:nvPr>
        </p:nvSpPr>
        <p:spPr>
          <a:xfrm>
            <a:off x="6343650" y="2057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02</a:t>
            </a:r>
            <a:endParaRPr lang="zh-CN" altLang="en-US" smtClean="0"/>
          </a:p>
        </p:txBody>
      </p:sp>
      <p:sp>
        <p:nvSpPr>
          <p:cNvPr id="16" name="文本占位符 15"/>
          <p:cNvSpPr>
            <a:spLocks noGrp="1"/>
          </p:cNvSpPr>
          <p:nvPr>
            <p:ph type="body" idx="16389" hasCustomPrompt="1"/>
            <p:custDataLst>
              <p:tags r:id="rId10"/>
            </p:custDataLst>
          </p:nvPr>
        </p:nvSpPr>
        <p:spPr>
          <a:xfrm>
            <a:off x="7289800" y="19812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0" hasCustomPrompt="1"/>
            <p:custDataLst>
              <p:tags r:id="rId11"/>
            </p:custDataLst>
          </p:nvPr>
        </p:nvSpPr>
        <p:spPr>
          <a:xfrm>
            <a:off x="7289800" y="24384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4" hasCustomPrompt="1"/>
            <p:custDataLst>
              <p:tags r:id="rId12"/>
            </p:custDataLst>
          </p:nvPr>
        </p:nvSpPr>
        <p:spPr>
          <a:xfrm>
            <a:off x="628650" y="4191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03</a:t>
            </a:r>
            <a:endParaRPr lang="zh-CN" altLang="en-US" smtClean="0"/>
          </a:p>
        </p:txBody>
      </p:sp>
      <p:sp>
        <p:nvSpPr>
          <p:cNvPr id="19" name="文本占位符 18"/>
          <p:cNvSpPr>
            <a:spLocks noGrp="1"/>
          </p:cNvSpPr>
          <p:nvPr>
            <p:ph type="body" idx="16392" hasCustomPrompt="1"/>
            <p:custDataLst>
              <p:tags r:id="rId13"/>
            </p:custDataLst>
          </p:nvPr>
        </p:nvSpPr>
        <p:spPr>
          <a:xfrm>
            <a:off x="1574800" y="41148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3" hasCustomPrompt="1"/>
            <p:custDataLst>
              <p:tags r:id="rId14"/>
            </p:custDataLst>
          </p:nvPr>
        </p:nvSpPr>
        <p:spPr>
          <a:xfrm>
            <a:off x="1574800" y="45720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7" hasCustomPrompt="1"/>
            <p:custDataLst>
              <p:tags r:id="rId15"/>
            </p:custDataLst>
          </p:nvPr>
        </p:nvSpPr>
        <p:spPr>
          <a:xfrm>
            <a:off x="6343650" y="4191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04</a:t>
            </a:r>
            <a:endParaRPr lang="zh-CN" altLang="en-US" smtClean="0"/>
          </a:p>
        </p:txBody>
      </p:sp>
      <p:sp>
        <p:nvSpPr>
          <p:cNvPr id="22" name="文本占位符 21"/>
          <p:cNvSpPr>
            <a:spLocks noGrp="1"/>
          </p:cNvSpPr>
          <p:nvPr>
            <p:ph type="body" idx="16395" hasCustomPrompt="1"/>
            <p:custDataLst>
              <p:tags r:id="rId16"/>
            </p:custDataLst>
          </p:nvPr>
        </p:nvSpPr>
        <p:spPr>
          <a:xfrm>
            <a:off x="7289800" y="41148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6" hasCustomPrompt="1"/>
            <p:custDataLst>
              <p:tags r:id="rId17"/>
            </p:custDataLst>
          </p:nvPr>
        </p:nvSpPr>
        <p:spPr>
          <a:xfrm>
            <a:off x="7289800" y="45720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正文页-10003_23">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1524000"/>
            <a:ext cx="2514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3" name="装饰  2"/>
          <p:cNvSpPr>
            <a:spLocks noGrp="1"/>
          </p:cNvSpPr>
          <p:nvPr>
            <p:ph type="body" idx="16394" hasCustomPrompt="1"/>
            <p:custDataLst>
              <p:tags r:id="rId7"/>
            </p:custDataLst>
          </p:nvPr>
        </p:nvSpPr>
        <p:spPr>
          <a:xfrm>
            <a:off x="609600" y="2082800"/>
            <a:ext cx="2514600" cy="4165600"/>
          </a:xfrm>
          <a:custGeom>
            <a:avLst/>
            <a:gdLst>
              <a:gd name="connisteX0" fmla="*/ 0 w 2514600"/>
              <a:gd name="connsiteY0" fmla="*/ 203200 h 4165600"/>
              <a:gd name="connisteX1" fmla="*/ 203200 w 2514600"/>
              <a:gd name="connsiteY1" fmla="*/ 0 h 4165600"/>
              <a:gd name="connisteX2" fmla="*/ 2311400 w 2514600"/>
              <a:gd name="connsiteY2" fmla="*/ 0 h 4165600"/>
              <a:gd name="connisteX3" fmla="*/ 2514600 w 2514600"/>
              <a:gd name="connsiteY3" fmla="*/ 203200 h 4165600"/>
              <a:gd name="connisteX4" fmla="*/ 2514600 w 2514600"/>
              <a:gd name="connsiteY4" fmla="*/ 3962400 h 4165600"/>
              <a:gd name="connisteX5" fmla="*/ 2311400 w 2514600"/>
              <a:gd name="connsiteY5" fmla="*/ 4165600 h 4165600"/>
              <a:gd name="connisteX6" fmla="*/ 203200 w 2514600"/>
              <a:gd name="connsiteY6" fmla="*/ 4165600 h 4165600"/>
              <a:gd name="connisteX7" fmla="*/ 0 w 2514600"/>
              <a:gd name="connsiteY7" fmla="*/ 3962400 h 4165600"/>
              <a:gd name="connisteX8" fmla="*/ 0 w 25146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165600">
                <a:moveTo>
                  <a:pt x="0" y="203200"/>
                </a:moveTo>
                <a:cubicBezTo>
                  <a:pt x="0" y="90976"/>
                  <a:pt x="90976" y="0"/>
                  <a:pt x="203200" y="0"/>
                </a:cubicBezTo>
                <a:lnTo>
                  <a:pt x="2311400" y="0"/>
                </a:lnTo>
                <a:cubicBezTo>
                  <a:pt x="2423624" y="0"/>
                  <a:pt x="2514600" y="90976"/>
                  <a:pt x="2514600" y="203200"/>
                </a:cubicBezTo>
                <a:lnTo>
                  <a:pt x="2514600" y="3962400"/>
                </a:lnTo>
                <a:cubicBezTo>
                  <a:pt x="2514600" y="4074624"/>
                  <a:pt x="2423624" y="4165600"/>
                  <a:pt x="2311400" y="4165600"/>
                </a:cubicBezTo>
                <a:lnTo>
                  <a:pt x="203200" y="4165600"/>
                </a:lnTo>
                <a:cubicBezTo>
                  <a:pt x="90976" y="4165600"/>
                  <a:pt x="0" y="4074624"/>
                  <a:pt x="0" y="39624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914400" y="2641600"/>
            <a:ext cx="19050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3429000" y="1524000"/>
            <a:ext cx="2514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装饰  5"/>
          <p:cNvSpPr>
            <a:spLocks noGrp="1"/>
          </p:cNvSpPr>
          <p:nvPr>
            <p:ph type="body" idx="16395" hasCustomPrompt="1"/>
            <p:custDataLst>
              <p:tags r:id="rId10"/>
            </p:custDataLst>
          </p:nvPr>
        </p:nvSpPr>
        <p:spPr>
          <a:xfrm>
            <a:off x="3429000" y="2082800"/>
            <a:ext cx="2514600" cy="4165600"/>
          </a:xfrm>
          <a:custGeom>
            <a:avLst/>
            <a:gdLst>
              <a:gd name="connisteX0" fmla="*/ 0 w 2514600"/>
              <a:gd name="connsiteY0" fmla="*/ 203200 h 4165600"/>
              <a:gd name="connisteX1" fmla="*/ 203200 w 2514600"/>
              <a:gd name="connsiteY1" fmla="*/ 0 h 4165600"/>
              <a:gd name="connisteX2" fmla="*/ 2311400 w 2514600"/>
              <a:gd name="connsiteY2" fmla="*/ 0 h 4165600"/>
              <a:gd name="connisteX3" fmla="*/ 2514600 w 2514600"/>
              <a:gd name="connsiteY3" fmla="*/ 203200 h 4165600"/>
              <a:gd name="connisteX4" fmla="*/ 2514600 w 2514600"/>
              <a:gd name="connsiteY4" fmla="*/ 3962400 h 4165600"/>
              <a:gd name="connisteX5" fmla="*/ 2311400 w 2514600"/>
              <a:gd name="connsiteY5" fmla="*/ 4165600 h 4165600"/>
              <a:gd name="connisteX6" fmla="*/ 203200 w 2514600"/>
              <a:gd name="connsiteY6" fmla="*/ 4165600 h 4165600"/>
              <a:gd name="connisteX7" fmla="*/ 0 w 2514600"/>
              <a:gd name="connsiteY7" fmla="*/ 3962400 h 4165600"/>
              <a:gd name="connisteX8" fmla="*/ 0 w 25146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165600">
                <a:moveTo>
                  <a:pt x="0" y="203200"/>
                </a:moveTo>
                <a:cubicBezTo>
                  <a:pt x="0" y="90976"/>
                  <a:pt x="90976" y="0"/>
                  <a:pt x="203200" y="0"/>
                </a:cubicBezTo>
                <a:lnTo>
                  <a:pt x="2311400" y="0"/>
                </a:lnTo>
                <a:cubicBezTo>
                  <a:pt x="2423624" y="0"/>
                  <a:pt x="2514600" y="90976"/>
                  <a:pt x="2514600" y="203200"/>
                </a:cubicBezTo>
                <a:lnTo>
                  <a:pt x="2514600" y="3962400"/>
                </a:lnTo>
                <a:cubicBezTo>
                  <a:pt x="2514600" y="4074624"/>
                  <a:pt x="2423624" y="4165600"/>
                  <a:pt x="2311400" y="4165600"/>
                </a:cubicBezTo>
                <a:lnTo>
                  <a:pt x="203200" y="4165600"/>
                </a:lnTo>
                <a:cubicBezTo>
                  <a:pt x="90976" y="4165600"/>
                  <a:pt x="0" y="4074624"/>
                  <a:pt x="0" y="39624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1"/>
            </p:custDataLst>
          </p:nvPr>
        </p:nvSpPr>
        <p:spPr>
          <a:xfrm>
            <a:off x="3733800" y="2641600"/>
            <a:ext cx="19050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0" hasCustomPrompt="1"/>
            <p:custDataLst>
              <p:tags r:id="rId12"/>
            </p:custDataLst>
          </p:nvPr>
        </p:nvSpPr>
        <p:spPr>
          <a:xfrm>
            <a:off x="6248400" y="1524000"/>
            <a:ext cx="2514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装饰  8"/>
          <p:cNvSpPr>
            <a:spLocks noGrp="1"/>
          </p:cNvSpPr>
          <p:nvPr>
            <p:ph type="body" idx="16396" hasCustomPrompt="1"/>
            <p:custDataLst>
              <p:tags r:id="rId13"/>
            </p:custDataLst>
          </p:nvPr>
        </p:nvSpPr>
        <p:spPr>
          <a:xfrm>
            <a:off x="6248400" y="2082800"/>
            <a:ext cx="2514600" cy="4165600"/>
          </a:xfrm>
          <a:custGeom>
            <a:avLst/>
            <a:gdLst>
              <a:gd name="connisteX0" fmla="*/ 0 w 2514600"/>
              <a:gd name="connsiteY0" fmla="*/ 203200 h 4165600"/>
              <a:gd name="connisteX1" fmla="*/ 203200 w 2514600"/>
              <a:gd name="connsiteY1" fmla="*/ 0 h 4165600"/>
              <a:gd name="connisteX2" fmla="*/ 2311400 w 2514600"/>
              <a:gd name="connsiteY2" fmla="*/ 0 h 4165600"/>
              <a:gd name="connisteX3" fmla="*/ 2514600 w 2514600"/>
              <a:gd name="connsiteY3" fmla="*/ 203200 h 4165600"/>
              <a:gd name="connisteX4" fmla="*/ 2514600 w 2514600"/>
              <a:gd name="connsiteY4" fmla="*/ 3962400 h 4165600"/>
              <a:gd name="connisteX5" fmla="*/ 2311400 w 2514600"/>
              <a:gd name="connsiteY5" fmla="*/ 4165600 h 4165600"/>
              <a:gd name="connisteX6" fmla="*/ 203200 w 2514600"/>
              <a:gd name="connsiteY6" fmla="*/ 4165600 h 4165600"/>
              <a:gd name="connisteX7" fmla="*/ 0 w 2514600"/>
              <a:gd name="connsiteY7" fmla="*/ 3962400 h 4165600"/>
              <a:gd name="connisteX8" fmla="*/ 0 w 25146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165600">
                <a:moveTo>
                  <a:pt x="0" y="203200"/>
                </a:moveTo>
                <a:cubicBezTo>
                  <a:pt x="0" y="90976"/>
                  <a:pt x="90976" y="0"/>
                  <a:pt x="203200" y="0"/>
                </a:cubicBezTo>
                <a:lnTo>
                  <a:pt x="2311400" y="0"/>
                </a:lnTo>
                <a:cubicBezTo>
                  <a:pt x="2423624" y="0"/>
                  <a:pt x="2514600" y="90976"/>
                  <a:pt x="2514600" y="203200"/>
                </a:cubicBezTo>
                <a:lnTo>
                  <a:pt x="2514600" y="3962400"/>
                </a:lnTo>
                <a:cubicBezTo>
                  <a:pt x="2514600" y="4074624"/>
                  <a:pt x="2423624" y="4165600"/>
                  <a:pt x="2311400" y="4165600"/>
                </a:cubicBezTo>
                <a:lnTo>
                  <a:pt x="203200" y="4165600"/>
                </a:lnTo>
                <a:cubicBezTo>
                  <a:pt x="90976" y="4165600"/>
                  <a:pt x="0" y="4074624"/>
                  <a:pt x="0" y="39624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1" hasCustomPrompt="1"/>
            <p:custDataLst>
              <p:tags r:id="rId14"/>
            </p:custDataLst>
          </p:nvPr>
        </p:nvSpPr>
        <p:spPr>
          <a:xfrm>
            <a:off x="6553200" y="2641600"/>
            <a:ext cx="19050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2" hasCustomPrompt="1"/>
            <p:custDataLst>
              <p:tags r:id="rId15"/>
            </p:custDataLst>
          </p:nvPr>
        </p:nvSpPr>
        <p:spPr>
          <a:xfrm>
            <a:off x="9067800" y="1524000"/>
            <a:ext cx="2514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装饰  1"/>
          <p:cNvSpPr>
            <a:spLocks noGrp="1"/>
          </p:cNvSpPr>
          <p:nvPr>
            <p:ph type="body" idx="16397" hasCustomPrompt="1"/>
            <p:custDataLst>
              <p:tags r:id="rId16"/>
            </p:custDataLst>
          </p:nvPr>
        </p:nvSpPr>
        <p:spPr>
          <a:xfrm>
            <a:off x="9067800" y="2082800"/>
            <a:ext cx="2514600" cy="4165600"/>
          </a:xfrm>
          <a:custGeom>
            <a:avLst/>
            <a:gdLst>
              <a:gd name="connisteX0" fmla="*/ 0 w 2514600"/>
              <a:gd name="connsiteY0" fmla="*/ 203200 h 4165600"/>
              <a:gd name="connisteX1" fmla="*/ 203200 w 2514600"/>
              <a:gd name="connsiteY1" fmla="*/ 0 h 4165600"/>
              <a:gd name="connisteX2" fmla="*/ 2311400 w 2514600"/>
              <a:gd name="connsiteY2" fmla="*/ 0 h 4165600"/>
              <a:gd name="connisteX3" fmla="*/ 2514600 w 2514600"/>
              <a:gd name="connsiteY3" fmla="*/ 203200 h 4165600"/>
              <a:gd name="connisteX4" fmla="*/ 2514600 w 2514600"/>
              <a:gd name="connsiteY4" fmla="*/ 3962400 h 4165600"/>
              <a:gd name="connisteX5" fmla="*/ 2311400 w 2514600"/>
              <a:gd name="connsiteY5" fmla="*/ 4165600 h 4165600"/>
              <a:gd name="connisteX6" fmla="*/ 203200 w 2514600"/>
              <a:gd name="connsiteY6" fmla="*/ 4165600 h 4165600"/>
              <a:gd name="connisteX7" fmla="*/ 0 w 2514600"/>
              <a:gd name="connsiteY7" fmla="*/ 3962400 h 4165600"/>
              <a:gd name="connisteX8" fmla="*/ 0 w 25146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165600">
                <a:moveTo>
                  <a:pt x="0" y="203200"/>
                </a:moveTo>
                <a:cubicBezTo>
                  <a:pt x="0" y="90976"/>
                  <a:pt x="90976" y="0"/>
                  <a:pt x="203200" y="0"/>
                </a:cubicBezTo>
                <a:lnTo>
                  <a:pt x="2311400" y="0"/>
                </a:lnTo>
                <a:cubicBezTo>
                  <a:pt x="2423624" y="0"/>
                  <a:pt x="2514600" y="90976"/>
                  <a:pt x="2514600" y="203200"/>
                </a:cubicBezTo>
                <a:lnTo>
                  <a:pt x="2514600" y="3962400"/>
                </a:lnTo>
                <a:cubicBezTo>
                  <a:pt x="2514600" y="4074624"/>
                  <a:pt x="2423624" y="4165600"/>
                  <a:pt x="2311400" y="4165600"/>
                </a:cubicBezTo>
                <a:lnTo>
                  <a:pt x="203200" y="4165600"/>
                </a:lnTo>
                <a:cubicBezTo>
                  <a:pt x="90976" y="4165600"/>
                  <a:pt x="0" y="4074624"/>
                  <a:pt x="0" y="39624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3" hasCustomPrompt="1"/>
            <p:custDataLst>
              <p:tags r:id="rId17"/>
            </p:custDataLst>
          </p:nvPr>
        </p:nvSpPr>
        <p:spPr>
          <a:xfrm>
            <a:off x="9372600" y="2641600"/>
            <a:ext cx="19050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正文页-上标下内-装饰右叠-颜色错位-并列-32_34_group1">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页脚占位符 6"/>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8" name="日期占位符 7"/>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6" hasCustomPrompt="1"/>
            <p:custDataLst>
              <p:tags r:id="rId7"/>
            </p:custDataLst>
          </p:nvPr>
        </p:nvSpPr>
        <p:spPr>
          <a:xfrm>
            <a:off x="914400" y="17653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1127760" y="19786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6" hasCustomPrompt="1"/>
            <p:custDataLst>
              <p:tags r:id="rId9"/>
            </p:custDataLst>
          </p:nvPr>
        </p:nvSpPr>
        <p:spPr>
          <a:xfrm>
            <a:off x="2082800" y="17653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7" hasCustomPrompt="1"/>
            <p:custDataLst>
              <p:tags r:id="rId10"/>
            </p:custDataLst>
          </p:nvPr>
        </p:nvSpPr>
        <p:spPr>
          <a:xfrm>
            <a:off x="2082800" y="2273300"/>
            <a:ext cx="355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8" hasCustomPrompt="1"/>
            <p:custDataLst>
              <p:tags r:id="rId11"/>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装饰  7"/>
          <p:cNvSpPr>
            <a:spLocks noGrp="1"/>
          </p:cNvSpPr>
          <p:nvPr>
            <p:ph type="body" idx="16399" hasCustomPrompt="1"/>
            <p:custDataLst>
              <p:tags r:id="rId12"/>
            </p:custDataLst>
          </p:nvPr>
        </p:nvSpPr>
        <p:spPr>
          <a:xfrm>
            <a:off x="6553200" y="17653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7" hasCustomPrompt="1"/>
            <p:custDataLst>
              <p:tags r:id="rId13"/>
            </p:custDataLst>
          </p:nvPr>
        </p:nvSpPr>
        <p:spPr>
          <a:xfrm>
            <a:off x="6766560" y="19786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7721600" y="17653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89" hasCustomPrompt="1"/>
            <p:custDataLst>
              <p:tags r:id="rId15"/>
            </p:custDataLst>
          </p:nvPr>
        </p:nvSpPr>
        <p:spPr>
          <a:xfrm>
            <a:off x="7721600" y="2273300"/>
            <a:ext cx="35560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1" hasCustomPrompt="1"/>
            <p:custDataLst>
              <p:tags r:id="rId16"/>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装饰  2"/>
          <p:cNvSpPr>
            <a:spLocks noGrp="1"/>
          </p:cNvSpPr>
          <p:nvPr>
            <p:ph type="body" idx="16402" hasCustomPrompt="1"/>
            <p:custDataLst>
              <p:tags r:id="rId17"/>
            </p:custDataLst>
          </p:nvPr>
        </p:nvSpPr>
        <p:spPr>
          <a:xfrm>
            <a:off x="914400" y="42799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图片占位符 23"/>
          <p:cNvSpPr>
            <a:spLocks noGrp="1"/>
          </p:cNvSpPr>
          <p:nvPr>
            <p:ph type="pic" idx="16400" hasCustomPrompt="1"/>
            <p:custDataLst>
              <p:tags r:id="rId18"/>
            </p:custDataLst>
          </p:nvPr>
        </p:nvSpPr>
        <p:spPr>
          <a:xfrm>
            <a:off x="1127760" y="44932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5" name="文本占位符 24"/>
          <p:cNvSpPr>
            <a:spLocks noGrp="1"/>
          </p:cNvSpPr>
          <p:nvPr>
            <p:ph type="body" idx="16390" hasCustomPrompt="1"/>
            <p:custDataLst>
              <p:tags r:id="rId19"/>
            </p:custDataLst>
          </p:nvPr>
        </p:nvSpPr>
        <p:spPr>
          <a:xfrm>
            <a:off x="2082800" y="42799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6" name="文本占位符 25"/>
          <p:cNvSpPr>
            <a:spLocks noGrp="1"/>
          </p:cNvSpPr>
          <p:nvPr>
            <p:ph type="body" idx="16391" hasCustomPrompt="1"/>
            <p:custDataLst>
              <p:tags r:id="rId20"/>
            </p:custDataLst>
          </p:nvPr>
        </p:nvSpPr>
        <p:spPr>
          <a:xfrm>
            <a:off x="2082800" y="4787900"/>
            <a:ext cx="35560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7" name="装饰  6"/>
          <p:cNvSpPr>
            <a:spLocks noGrp="1"/>
          </p:cNvSpPr>
          <p:nvPr>
            <p:ph type="body" idx="16404" hasCustomPrompt="1"/>
            <p:custDataLst>
              <p:tags r:id="rId21"/>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8" name="装饰  7"/>
          <p:cNvSpPr>
            <a:spLocks noGrp="1"/>
          </p:cNvSpPr>
          <p:nvPr>
            <p:ph type="body" idx="16405" hasCustomPrompt="1"/>
            <p:custDataLst>
              <p:tags r:id="rId22"/>
            </p:custDataLst>
          </p:nvPr>
        </p:nvSpPr>
        <p:spPr>
          <a:xfrm>
            <a:off x="6553200" y="42799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图片占位符 28"/>
          <p:cNvSpPr>
            <a:spLocks noGrp="1"/>
          </p:cNvSpPr>
          <p:nvPr>
            <p:ph type="pic" idx="16403" hasCustomPrompt="1"/>
            <p:custDataLst>
              <p:tags r:id="rId23"/>
            </p:custDataLst>
          </p:nvPr>
        </p:nvSpPr>
        <p:spPr>
          <a:xfrm>
            <a:off x="6766560" y="44932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0" name="文本占位符 29"/>
          <p:cNvSpPr>
            <a:spLocks noGrp="1"/>
          </p:cNvSpPr>
          <p:nvPr>
            <p:ph type="body" idx="16392" hasCustomPrompt="1"/>
            <p:custDataLst>
              <p:tags r:id="rId24"/>
            </p:custDataLst>
          </p:nvPr>
        </p:nvSpPr>
        <p:spPr>
          <a:xfrm>
            <a:off x="7721600" y="42799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1" name="文本占位符 30"/>
          <p:cNvSpPr>
            <a:spLocks noGrp="1"/>
          </p:cNvSpPr>
          <p:nvPr>
            <p:ph type="body" idx="16393" hasCustomPrompt="1"/>
            <p:custDataLst>
              <p:tags r:id="rId25"/>
            </p:custDataLst>
          </p:nvPr>
        </p:nvSpPr>
        <p:spPr>
          <a:xfrm>
            <a:off x="7721600" y="4787900"/>
            <a:ext cx="355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9" Type="http://schemas.openxmlformats.org/officeDocument/2006/relationships/slideLayout" Target="../slideLayouts/slideLayout99.xml"/><Relationship Id="rId98" Type="http://schemas.openxmlformats.org/officeDocument/2006/relationships/slideLayout" Target="../slideLayouts/slideLayout98.xml"/><Relationship Id="rId97" Type="http://schemas.openxmlformats.org/officeDocument/2006/relationships/slideLayout" Target="../slideLayouts/slideLayout97.xml"/><Relationship Id="rId96" Type="http://schemas.openxmlformats.org/officeDocument/2006/relationships/slideLayout" Target="../slideLayouts/slideLayout96.xml"/><Relationship Id="rId95" Type="http://schemas.openxmlformats.org/officeDocument/2006/relationships/slideLayout" Target="../slideLayouts/slideLayout95.xml"/><Relationship Id="rId94" Type="http://schemas.openxmlformats.org/officeDocument/2006/relationships/slideLayout" Target="../slideLayouts/slideLayout94.xml"/><Relationship Id="rId93" Type="http://schemas.openxmlformats.org/officeDocument/2006/relationships/slideLayout" Target="../slideLayouts/slideLayout93.xml"/><Relationship Id="rId92" Type="http://schemas.openxmlformats.org/officeDocument/2006/relationships/slideLayout" Target="../slideLayouts/slideLayout92.xml"/><Relationship Id="rId91" Type="http://schemas.openxmlformats.org/officeDocument/2006/relationships/slideLayout" Target="../slideLayouts/slideLayout91.xml"/><Relationship Id="rId90" Type="http://schemas.openxmlformats.org/officeDocument/2006/relationships/slideLayout" Target="../slideLayouts/slideLayout90.xml"/><Relationship Id="rId9" Type="http://schemas.openxmlformats.org/officeDocument/2006/relationships/slideLayout" Target="../slideLayouts/slideLayout9.xml"/><Relationship Id="rId89" Type="http://schemas.openxmlformats.org/officeDocument/2006/relationships/slideLayout" Target="../slideLayouts/slideLayout89.xml"/><Relationship Id="rId88" Type="http://schemas.openxmlformats.org/officeDocument/2006/relationships/slideLayout" Target="../slideLayouts/slideLayout88.xml"/><Relationship Id="rId87" Type="http://schemas.openxmlformats.org/officeDocument/2006/relationships/slideLayout" Target="../slideLayouts/slideLayout87.xml"/><Relationship Id="rId86" Type="http://schemas.openxmlformats.org/officeDocument/2006/relationships/slideLayout" Target="../slideLayouts/slideLayout86.xml"/><Relationship Id="rId85" Type="http://schemas.openxmlformats.org/officeDocument/2006/relationships/slideLayout" Target="../slideLayouts/slideLayout85.xml"/><Relationship Id="rId84" Type="http://schemas.openxmlformats.org/officeDocument/2006/relationships/slideLayout" Target="../slideLayouts/slideLayout84.xml"/><Relationship Id="rId83" Type="http://schemas.openxmlformats.org/officeDocument/2006/relationships/slideLayout" Target="../slideLayouts/slideLayout83.xml"/><Relationship Id="rId82" Type="http://schemas.openxmlformats.org/officeDocument/2006/relationships/slideLayout" Target="../slideLayouts/slideLayout82.xml"/><Relationship Id="rId81" Type="http://schemas.openxmlformats.org/officeDocument/2006/relationships/slideLayout" Target="../slideLayouts/slideLayout81.xml"/><Relationship Id="rId80" Type="http://schemas.openxmlformats.org/officeDocument/2006/relationships/slideLayout" Target="../slideLayouts/slideLayout80.xml"/><Relationship Id="rId8" Type="http://schemas.openxmlformats.org/officeDocument/2006/relationships/slideLayout" Target="../slideLayouts/slideLayout8.xml"/><Relationship Id="rId79" Type="http://schemas.openxmlformats.org/officeDocument/2006/relationships/slideLayout" Target="../slideLayouts/slideLayout79.xml"/><Relationship Id="rId78" Type="http://schemas.openxmlformats.org/officeDocument/2006/relationships/slideLayout" Target="../slideLayouts/slideLayout78.xml"/><Relationship Id="rId77" Type="http://schemas.openxmlformats.org/officeDocument/2006/relationships/slideLayout" Target="../slideLayouts/slideLayout77.xml"/><Relationship Id="rId76" Type="http://schemas.openxmlformats.org/officeDocument/2006/relationships/slideLayout" Target="../slideLayouts/slideLayout76.xml"/><Relationship Id="rId75" Type="http://schemas.openxmlformats.org/officeDocument/2006/relationships/slideLayout" Target="../slideLayouts/slideLayout75.xml"/><Relationship Id="rId74" Type="http://schemas.openxmlformats.org/officeDocument/2006/relationships/slideLayout" Target="../slideLayouts/slideLayout74.xml"/><Relationship Id="rId73" Type="http://schemas.openxmlformats.org/officeDocument/2006/relationships/slideLayout" Target="../slideLayouts/slideLayout73.xml"/><Relationship Id="rId72" Type="http://schemas.openxmlformats.org/officeDocument/2006/relationships/slideLayout" Target="../slideLayouts/slideLayout72.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7" Type="http://schemas.openxmlformats.org/officeDocument/2006/relationships/slideLayout" Target="../slideLayouts/slideLayout7.xml"/><Relationship Id="rId69" Type="http://schemas.openxmlformats.org/officeDocument/2006/relationships/slideLayout" Target="../slideLayouts/slideLayout69.xml"/><Relationship Id="rId68" Type="http://schemas.openxmlformats.org/officeDocument/2006/relationships/slideLayout" Target="../slideLayouts/slideLayout68.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5" Type="http://schemas.openxmlformats.org/officeDocument/2006/relationships/theme" Target="../theme/theme1.xml"/><Relationship Id="rId204" Type="http://schemas.openxmlformats.org/officeDocument/2006/relationships/tags" Target="../tags/tag2886.xml"/><Relationship Id="rId203" Type="http://schemas.openxmlformats.org/officeDocument/2006/relationships/tags" Target="../tags/tag2885.xml"/><Relationship Id="rId202" Type="http://schemas.openxmlformats.org/officeDocument/2006/relationships/tags" Target="../tags/tag2884.xml"/><Relationship Id="rId201" Type="http://schemas.openxmlformats.org/officeDocument/2006/relationships/tags" Target="../tags/tag2883.xml"/><Relationship Id="rId200" Type="http://schemas.openxmlformats.org/officeDocument/2006/relationships/tags" Target="../tags/tag2882.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9" Type="http://schemas.openxmlformats.org/officeDocument/2006/relationships/tags" Target="../tags/tag2881.xml"/><Relationship Id="rId198" Type="http://schemas.openxmlformats.org/officeDocument/2006/relationships/tags" Target="../tags/tag2880.xml"/><Relationship Id="rId197" Type="http://schemas.openxmlformats.org/officeDocument/2006/relationships/tags" Target="../tags/tag2879.xml"/><Relationship Id="rId196" Type="http://schemas.openxmlformats.org/officeDocument/2006/relationships/image" Target="../media/image1.png"/><Relationship Id="rId195" Type="http://schemas.openxmlformats.org/officeDocument/2006/relationships/tags" Target="../tags/tag2878.xml"/><Relationship Id="rId194" Type="http://schemas.openxmlformats.org/officeDocument/2006/relationships/tags" Target="../tags/tag2877.xml"/><Relationship Id="rId193" Type="http://schemas.openxmlformats.org/officeDocument/2006/relationships/slideLayout" Target="../slideLayouts/slideLayout193.xml"/><Relationship Id="rId192" Type="http://schemas.openxmlformats.org/officeDocument/2006/relationships/slideLayout" Target="../slideLayouts/slideLayout192.xml"/><Relationship Id="rId191" Type="http://schemas.openxmlformats.org/officeDocument/2006/relationships/slideLayout" Target="../slideLayouts/slideLayout191.xml"/><Relationship Id="rId190" Type="http://schemas.openxmlformats.org/officeDocument/2006/relationships/slideLayout" Target="../slideLayouts/slideLayout190.xml"/><Relationship Id="rId19" Type="http://schemas.openxmlformats.org/officeDocument/2006/relationships/slideLayout" Target="../slideLayouts/slideLayout19.xml"/><Relationship Id="rId189" Type="http://schemas.openxmlformats.org/officeDocument/2006/relationships/slideLayout" Target="../slideLayouts/slideLayout189.xml"/><Relationship Id="rId188" Type="http://schemas.openxmlformats.org/officeDocument/2006/relationships/slideLayout" Target="../slideLayouts/slideLayout188.xml"/><Relationship Id="rId187" Type="http://schemas.openxmlformats.org/officeDocument/2006/relationships/slideLayout" Target="../slideLayouts/slideLayout187.xml"/><Relationship Id="rId186" Type="http://schemas.openxmlformats.org/officeDocument/2006/relationships/slideLayout" Target="../slideLayouts/slideLayout186.xml"/><Relationship Id="rId185" Type="http://schemas.openxmlformats.org/officeDocument/2006/relationships/slideLayout" Target="../slideLayouts/slideLayout185.xml"/><Relationship Id="rId184" Type="http://schemas.openxmlformats.org/officeDocument/2006/relationships/slideLayout" Target="../slideLayouts/slideLayout184.xml"/><Relationship Id="rId183" Type="http://schemas.openxmlformats.org/officeDocument/2006/relationships/slideLayout" Target="../slideLayouts/slideLayout183.xml"/><Relationship Id="rId182" Type="http://schemas.openxmlformats.org/officeDocument/2006/relationships/slideLayout" Target="../slideLayouts/slideLayout182.xml"/><Relationship Id="rId181" Type="http://schemas.openxmlformats.org/officeDocument/2006/relationships/slideLayout" Target="../slideLayouts/slideLayout181.xml"/><Relationship Id="rId180" Type="http://schemas.openxmlformats.org/officeDocument/2006/relationships/slideLayout" Target="../slideLayouts/slideLayout180.xml"/><Relationship Id="rId18" Type="http://schemas.openxmlformats.org/officeDocument/2006/relationships/slideLayout" Target="../slideLayouts/slideLayout18.xml"/><Relationship Id="rId179" Type="http://schemas.openxmlformats.org/officeDocument/2006/relationships/slideLayout" Target="../slideLayouts/slideLayout179.xml"/><Relationship Id="rId178" Type="http://schemas.openxmlformats.org/officeDocument/2006/relationships/slideLayout" Target="../slideLayouts/slideLayout178.xml"/><Relationship Id="rId177" Type="http://schemas.openxmlformats.org/officeDocument/2006/relationships/slideLayout" Target="../slideLayouts/slideLayout177.xml"/><Relationship Id="rId176" Type="http://schemas.openxmlformats.org/officeDocument/2006/relationships/slideLayout" Target="../slideLayouts/slideLayout176.xml"/><Relationship Id="rId175" Type="http://schemas.openxmlformats.org/officeDocument/2006/relationships/slideLayout" Target="../slideLayouts/slideLayout175.xml"/><Relationship Id="rId174" Type="http://schemas.openxmlformats.org/officeDocument/2006/relationships/slideLayout" Target="../slideLayouts/slideLayout174.xml"/><Relationship Id="rId173" Type="http://schemas.openxmlformats.org/officeDocument/2006/relationships/slideLayout" Target="../slideLayouts/slideLayout173.xml"/><Relationship Id="rId172" Type="http://schemas.openxmlformats.org/officeDocument/2006/relationships/slideLayout" Target="../slideLayouts/slideLayout172.xml"/><Relationship Id="rId171" Type="http://schemas.openxmlformats.org/officeDocument/2006/relationships/slideLayout" Target="../slideLayouts/slideLayout171.xml"/><Relationship Id="rId170" Type="http://schemas.openxmlformats.org/officeDocument/2006/relationships/slideLayout" Target="../slideLayouts/slideLayout170.xml"/><Relationship Id="rId17" Type="http://schemas.openxmlformats.org/officeDocument/2006/relationships/slideLayout" Target="../slideLayouts/slideLayout17.xml"/><Relationship Id="rId169" Type="http://schemas.openxmlformats.org/officeDocument/2006/relationships/slideLayout" Target="../slideLayouts/slideLayout169.xml"/><Relationship Id="rId168" Type="http://schemas.openxmlformats.org/officeDocument/2006/relationships/slideLayout" Target="../slideLayouts/slideLayout168.xml"/><Relationship Id="rId167" Type="http://schemas.openxmlformats.org/officeDocument/2006/relationships/slideLayout" Target="../slideLayouts/slideLayout167.xml"/><Relationship Id="rId166" Type="http://schemas.openxmlformats.org/officeDocument/2006/relationships/slideLayout" Target="../slideLayouts/slideLayout166.xml"/><Relationship Id="rId165" Type="http://schemas.openxmlformats.org/officeDocument/2006/relationships/slideLayout" Target="../slideLayouts/slideLayout165.xml"/><Relationship Id="rId164" Type="http://schemas.openxmlformats.org/officeDocument/2006/relationships/slideLayout" Target="../slideLayouts/slideLayout164.xml"/><Relationship Id="rId163" Type="http://schemas.openxmlformats.org/officeDocument/2006/relationships/slideLayout" Target="../slideLayouts/slideLayout163.xml"/><Relationship Id="rId162" Type="http://schemas.openxmlformats.org/officeDocument/2006/relationships/slideLayout" Target="../slideLayouts/slideLayout162.xml"/><Relationship Id="rId161" Type="http://schemas.openxmlformats.org/officeDocument/2006/relationships/slideLayout" Target="../slideLayouts/slideLayout161.xml"/><Relationship Id="rId160" Type="http://schemas.openxmlformats.org/officeDocument/2006/relationships/slideLayout" Target="../slideLayouts/slideLayout160.xml"/><Relationship Id="rId16" Type="http://schemas.openxmlformats.org/officeDocument/2006/relationships/slideLayout" Target="../slideLayouts/slideLayout16.xml"/><Relationship Id="rId159" Type="http://schemas.openxmlformats.org/officeDocument/2006/relationships/slideLayout" Target="../slideLayouts/slideLayout159.xml"/><Relationship Id="rId158" Type="http://schemas.openxmlformats.org/officeDocument/2006/relationships/slideLayout" Target="../slideLayouts/slideLayout158.xml"/><Relationship Id="rId157" Type="http://schemas.openxmlformats.org/officeDocument/2006/relationships/slideLayout" Target="../slideLayouts/slideLayout157.xml"/><Relationship Id="rId156" Type="http://schemas.openxmlformats.org/officeDocument/2006/relationships/slideLayout" Target="../slideLayouts/slideLayout156.xml"/><Relationship Id="rId155" Type="http://schemas.openxmlformats.org/officeDocument/2006/relationships/slideLayout" Target="../slideLayouts/slideLayout155.xml"/><Relationship Id="rId154" Type="http://schemas.openxmlformats.org/officeDocument/2006/relationships/slideLayout" Target="../slideLayouts/slideLayout154.xml"/><Relationship Id="rId153" Type="http://schemas.openxmlformats.org/officeDocument/2006/relationships/slideLayout" Target="../slideLayouts/slideLayout153.xml"/><Relationship Id="rId152" Type="http://schemas.openxmlformats.org/officeDocument/2006/relationships/slideLayout" Target="../slideLayouts/slideLayout152.xml"/><Relationship Id="rId151" Type="http://schemas.openxmlformats.org/officeDocument/2006/relationships/slideLayout" Target="../slideLayouts/slideLayout151.xml"/><Relationship Id="rId150" Type="http://schemas.openxmlformats.org/officeDocument/2006/relationships/slideLayout" Target="../slideLayouts/slideLayout150.xml"/><Relationship Id="rId15" Type="http://schemas.openxmlformats.org/officeDocument/2006/relationships/slideLayout" Target="../slideLayouts/slideLayout15.xml"/><Relationship Id="rId149" Type="http://schemas.openxmlformats.org/officeDocument/2006/relationships/slideLayout" Target="../slideLayouts/slideLayout149.xml"/><Relationship Id="rId148" Type="http://schemas.openxmlformats.org/officeDocument/2006/relationships/slideLayout" Target="../slideLayouts/slideLayout148.xml"/><Relationship Id="rId147" Type="http://schemas.openxmlformats.org/officeDocument/2006/relationships/slideLayout" Target="../slideLayouts/slideLayout147.xml"/><Relationship Id="rId146" Type="http://schemas.openxmlformats.org/officeDocument/2006/relationships/slideLayout" Target="../slideLayouts/slideLayout146.xml"/><Relationship Id="rId145" Type="http://schemas.openxmlformats.org/officeDocument/2006/relationships/slideLayout" Target="../slideLayouts/slideLayout145.xml"/><Relationship Id="rId144" Type="http://schemas.openxmlformats.org/officeDocument/2006/relationships/slideLayout" Target="../slideLayouts/slideLayout144.xml"/><Relationship Id="rId143" Type="http://schemas.openxmlformats.org/officeDocument/2006/relationships/slideLayout" Target="../slideLayouts/slideLayout143.xml"/><Relationship Id="rId142" Type="http://schemas.openxmlformats.org/officeDocument/2006/relationships/slideLayout" Target="../slideLayouts/slideLayout142.xml"/><Relationship Id="rId141" Type="http://schemas.openxmlformats.org/officeDocument/2006/relationships/slideLayout" Target="../slideLayouts/slideLayout141.xml"/><Relationship Id="rId140" Type="http://schemas.openxmlformats.org/officeDocument/2006/relationships/slideLayout" Target="../slideLayouts/slideLayout140.xml"/><Relationship Id="rId14" Type="http://schemas.openxmlformats.org/officeDocument/2006/relationships/slideLayout" Target="../slideLayouts/slideLayout14.xml"/><Relationship Id="rId139" Type="http://schemas.openxmlformats.org/officeDocument/2006/relationships/slideLayout" Target="../slideLayouts/slideLayout139.xml"/><Relationship Id="rId138" Type="http://schemas.openxmlformats.org/officeDocument/2006/relationships/slideLayout" Target="../slideLayouts/slideLayout138.xml"/><Relationship Id="rId137" Type="http://schemas.openxmlformats.org/officeDocument/2006/relationships/slideLayout" Target="../slideLayouts/slideLayout137.xml"/><Relationship Id="rId136" Type="http://schemas.openxmlformats.org/officeDocument/2006/relationships/slideLayout" Target="../slideLayouts/slideLayout136.xml"/><Relationship Id="rId135" Type="http://schemas.openxmlformats.org/officeDocument/2006/relationships/slideLayout" Target="../slideLayouts/slideLayout135.xml"/><Relationship Id="rId134" Type="http://schemas.openxmlformats.org/officeDocument/2006/relationships/slideLayout" Target="../slideLayouts/slideLayout134.xml"/><Relationship Id="rId133" Type="http://schemas.openxmlformats.org/officeDocument/2006/relationships/slideLayout" Target="../slideLayouts/slideLayout133.xml"/><Relationship Id="rId132" Type="http://schemas.openxmlformats.org/officeDocument/2006/relationships/slideLayout" Target="../slideLayouts/slideLayout132.xml"/><Relationship Id="rId131" Type="http://schemas.openxmlformats.org/officeDocument/2006/relationships/slideLayout" Target="../slideLayouts/slideLayout131.xml"/><Relationship Id="rId130" Type="http://schemas.openxmlformats.org/officeDocument/2006/relationships/slideLayout" Target="../slideLayouts/slideLayout130.xml"/><Relationship Id="rId13" Type="http://schemas.openxmlformats.org/officeDocument/2006/relationships/slideLayout" Target="../slideLayouts/slideLayout13.xml"/><Relationship Id="rId129" Type="http://schemas.openxmlformats.org/officeDocument/2006/relationships/slideLayout" Target="../slideLayouts/slideLayout129.xml"/><Relationship Id="rId128" Type="http://schemas.openxmlformats.org/officeDocument/2006/relationships/slideLayout" Target="../slideLayouts/slideLayout128.xml"/><Relationship Id="rId127" Type="http://schemas.openxmlformats.org/officeDocument/2006/relationships/slideLayout" Target="../slideLayouts/slideLayout127.xml"/><Relationship Id="rId126" Type="http://schemas.openxmlformats.org/officeDocument/2006/relationships/slideLayout" Target="../slideLayouts/slideLayout126.xml"/><Relationship Id="rId125" Type="http://schemas.openxmlformats.org/officeDocument/2006/relationships/slideLayout" Target="../slideLayouts/slideLayout125.xml"/><Relationship Id="rId124" Type="http://schemas.openxmlformats.org/officeDocument/2006/relationships/slideLayout" Target="../slideLayouts/slideLayout124.xml"/><Relationship Id="rId123" Type="http://schemas.openxmlformats.org/officeDocument/2006/relationships/slideLayout" Target="../slideLayouts/slideLayout123.xml"/><Relationship Id="rId122" Type="http://schemas.openxmlformats.org/officeDocument/2006/relationships/slideLayout" Target="../slideLayouts/slideLayout122.xml"/><Relationship Id="rId121" Type="http://schemas.openxmlformats.org/officeDocument/2006/relationships/slideLayout" Target="../slideLayouts/slideLayout121.xml"/><Relationship Id="rId120" Type="http://schemas.openxmlformats.org/officeDocument/2006/relationships/slideLayout" Target="../slideLayouts/slideLayout120.xml"/><Relationship Id="rId12" Type="http://schemas.openxmlformats.org/officeDocument/2006/relationships/slideLayout" Target="../slideLayouts/slideLayout12.xml"/><Relationship Id="rId119" Type="http://schemas.openxmlformats.org/officeDocument/2006/relationships/slideLayout" Target="../slideLayouts/slideLayout119.xml"/><Relationship Id="rId118" Type="http://schemas.openxmlformats.org/officeDocument/2006/relationships/slideLayout" Target="../slideLayouts/slideLayout118.xml"/><Relationship Id="rId117" Type="http://schemas.openxmlformats.org/officeDocument/2006/relationships/slideLayout" Target="../slideLayouts/slideLayout117.xml"/><Relationship Id="rId116" Type="http://schemas.openxmlformats.org/officeDocument/2006/relationships/slideLayout" Target="../slideLayouts/slideLayout116.xml"/><Relationship Id="rId115" Type="http://schemas.openxmlformats.org/officeDocument/2006/relationships/slideLayout" Target="../slideLayouts/slideLayout115.xml"/><Relationship Id="rId114" Type="http://schemas.openxmlformats.org/officeDocument/2006/relationships/slideLayout" Target="../slideLayouts/slideLayout114.xml"/><Relationship Id="rId113" Type="http://schemas.openxmlformats.org/officeDocument/2006/relationships/slideLayout" Target="../slideLayouts/slideLayout113.xml"/><Relationship Id="rId112" Type="http://schemas.openxmlformats.org/officeDocument/2006/relationships/slideLayout" Target="../slideLayouts/slideLayout112.xml"/><Relationship Id="rId111" Type="http://schemas.openxmlformats.org/officeDocument/2006/relationships/slideLayout" Target="../slideLayouts/slideLayout111.xml"/><Relationship Id="rId110" Type="http://schemas.openxmlformats.org/officeDocument/2006/relationships/slideLayout" Target="../slideLayouts/slideLayout110.xml"/><Relationship Id="rId11" Type="http://schemas.openxmlformats.org/officeDocument/2006/relationships/slideLayout" Target="../slideLayouts/slideLayout11.xml"/><Relationship Id="rId109" Type="http://schemas.openxmlformats.org/officeDocument/2006/relationships/slideLayout" Target="../slideLayouts/slideLayout109.xml"/><Relationship Id="rId108" Type="http://schemas.openxmlformats.org/officeDocument/2006/relationships/slideLayout" Target="../slideLayouts/slideLayout108.xml"/><Relationship Id="rId107" Type="http://schemas.openxmlformats.org/officeDocument/2006/relationships/slideLayout" Target="../slideLayouts/slideLayout107.xml"/><Relationship Id="rId106" Type="http://schemas.openxmlformats.org/officeDocument/2006/relationships/slideLayout" Target="../slideLayouts/slideLayout106.xml"/><Relationship Id="rId105" Type="http://schemas.openxmlformats.org/officeDocument/2006/relationships/slideLayout" Target="../slideLayouts/slideLayout105.xml"/><Relationship Id="rId104" Type="http://schemas.openxmlformats.org/officeDocument/2006/relationships/slideLayout" Target="../slideLayouts/slideLayout104.xml"/><Relationship Id="rId103" Type="http://schemas.openxmlformats.org/officeDocument/2006/relationships/slideLayout" Target="../slideLayouts/slideLayout103.xml"/><Relationship Id="rId102" Type="http://schemas.openxmlformats.org/officeDocument/2006/relationships/slideLayout" Target="../slideLayouts/slideLayout102.xml"/><Relationship Id="rId101" Type="http://schemas.openxmlformats.org/officeDocument/2006/relationships/slideLayout" Target="../slideLayouts/slideLayout101.xml"/><Relationship Id="rId100" Type="http://schemas.openxmlformats.org/officeDocument/2006/relationships/slideLayout" Target="../slideLayouts/slideLayout100.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ags" Target="../tags/tag2909.xml"/><Relationship Id="rId8" Type="http://schemas.openxmlformats.org/officeDocument/2006/relationships/tags" Target="../tags/tag2908.xml"/><Relationship Id="rId7" Type="http://schemas.openxmlformats.org/officeDocument/2006/relationships/tags" Target="../tags/tag2907.xml"/><Relationship Id="rId6" Type="http://schemas.openxmlformats.org/officeDocument/2006/relationships/tags" Target="../tags/tag2906.xml"/><Relationship Id="rId5" Type="http://schemas.openxmlformats.org/officeDocument/2006/relationships/image" Target="../media/image1.png"/><Relationship Id="rId4" Type="http://schemas.openxmlformats.org/officeDocument/2006/relationships/tags" Target="../tags/tag2905.xml"/><Relationship Id="rId3" Type="http://schemas.openxmlformats.org/officeDocument/2006/relationships/tags" Target="../tags/tag2904.xml"/><Relationship Id="rId2" Type="http://schemas.openxmlformats.org/officeDocument/2006/relationships/slideLayout" Target="../slideLayouts/slideLayout195.xml"/><Relationship Id="rId14" Type="http://schemas.openxmlformats.org/officeDocument/2006/relationships/theme" Target="../theme/theme2.xml"/><Relationship Id="rId13" Type="http://schemas.openxmlformats.org/officeDocument/2006/relationships/tags" Target="../tags/tag2913.xml"/><Relationship Id="rId12" Type="http://schemas.openxmlformats.org/officeDocument/2006/relationships/tags" Target="../tags/tag2912.xml"/><Relationship Id="rId11" Type="http://schemas.openxmlformats.org/officeDocument/2006/relationships/tags" Target="../tags/tag2911.xml"/><Relationship Id="rId10" Type="http://schemas.openxmlformats.org/officeDocument/2006/relationships/tags" Target="../tags/tag2910.xml"/><Relationship Id="rId1" Type="http://schemas.openxmlformats.org/officeDocument/2006/relationships/slideLayout" Target="../slideLayouts/slideLayout19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矩形 1"/>
          <p:cNvSpPr/>
          <p:nvPr userDrawn="1">
            <p:custDataLst>
              <p:tags r:id="rId194"/>
            </p:custDataLst>
          </p:nvPr>
        </p:nvSpPr>
        <p:spPr>
          <a:xfrm>
            <a:off x="3175" y="0"/>
            <a:ext cx="12188825" cy="6858000"/>
          </a:xfrm>
          <a:prstGeom prst="rect">
            <a:avLst/>
          </a:prstGeom>
          <a:solidFill>
            <a:schemeClr val="bg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5" name="图片 10"/>
          <p:cNvPicPr>
            <a:picLocks noChangeAspect="1"/>
          </p:cNvPicPr>
          <p:nvPr userDrawn="1">
            <p:custDataLst>
              <p:tags r:id="rId195"/>
            </p:custDataLst>
          </p:nvPr>
        </p:nvPicPr>
        <p:blipFill rotWithShape="1">
          <a:blip r:embed="rId196">
            <a:extLst>
              <a:ext uri="{28A0092B-C50C-407E-A947-70E740481C1C}">
                <a14:useLocalDpi xmlns:a14="http://schemas.microsoft.com/office/drawing/2010/main" val="0"/>
              </a:ext>
            </a:extLst>
          </a:blip>
          <a:srcRect r="52594" b="1296"/>
          <a:stretch>
            <a:fillRect/>
          </a:stretch>
        </p:blipFill>
        <p:spPr>
          <a:xfrm>
            <a:off x="3175" y="0"/>
            <a:ext cx="3791585" cy="6858000"/>
          </a:xfrm>
          <a:prstGeom prst="rect">
            <a:avLst/>
          </a:prstGeom>
        </p:spPr>
      </p:pic>
      <p:pic>
        <p:nvPicPr>
          <p:cNvPr id="16" name="图片 11"/>
          <p:cNvPicPr>
            <a:picLocks noChangeAspect="1"/>
          </p:cNvPicPr>
          <p:nvPr userDrawn="1">
            <p:custDataLst>
              <p:tags r:id="rId197"/>
            </p:custDataLst>
          </p:nvPr>
        </p:nvPicPr>
        <p:blipFill rotWithShape="1">
          <a:blip r:embed="rId196">
            <a:extLst>
              <a:ext uri="{28A0092B-C50C-407E-A947-70E740481C1C}">
                <a14:useLocalDpi xmlns:a14="http://schemas.microsoft.com/office/drawing/2010/main" val="0"/>
              </a:ext>
            </a:extLst>
          </a:blip>
          <a:srcRect l="47343" r="3278" b="1296"/>
          <a:stretch>
            <a:fillRect/>
          </a:stretch>
        </p:blipFill>
        <p:spPr>
          <a:xfrm>
            <a:off x="7652385" y="0"/>
            <a:ext cx="4539615" cy="6858000"/>
          </a:xfrm>
          <a:prstGeom prst="rect">
            <a:avLst/>
          </a:prstGeom>
        </p:spPr>
      </p:pic>
      <p:sp>
        <p:nvSpPr>
          <p:cNvPr id="10" name="矩形 9"/>
          <p:cNvSpPr/>
          <p:nvPr userDrawn="1"/>
        </p:nvSpPr>
        <p:spPr>
          <a:xfrm>
            <a:off x="0" y="0"/>
            <a:ext cx="12192000" cy="6858000"/>
          </a:xfrm>
          <a:prstGeom prst="rect">
            <a:avLst/>
          </a:prstGeom>
          <a:solidFill>
            <a:schemeClr val="bg2">
              <a:alpha val="90000"/>
            </a:schemeClr>
          </a:solidFill>
          <a:ln w="12700" cap="flat" cmpd="sng" algn="ctr">
            <a:noFill/>
            <a:prstDash val="solid"/>
            <a:miter lim="800000"/>
          </a:ln>
          <a:extLst>
            <a:ext uri="{91240B29-F687-4F45-9708-019B960494DF}">
              <a14:hiddenLine xmlns:a14="http://schemas.microsoft.com/office/drawing/2010/main" w="12700">
                <a:solidFill>
                  <a:schemeClr val="accent1">
                    <a:lumMod val="75000"/>
                  </a:schemeClr>
                </a:solidFill>
                <a:prstDash val="solid"/>
                <a:miter lim="800000"/>
                <a:headEnd/>
                <a:tailEnd/>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灯片编号占位符 5"/>
          <p:cNvSpPr>
            <a:spLocks noGrp="1"/>
          </p:cNvSpPr>
          <p:nvPr>
            <p:ph type="sldNum" sz="quarter" idx="4"/>
            <p:custDataLst>
              <p:tags r:id="rId198"/>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199"/>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200"/>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201"/>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202"/>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9" name="KSO_TEMPLATE" hidden="1"/>
          <p:cNvSpPr/>
          <p:nvPr userDrawn="1">
            <p:custDataLst>
              <p:tags r:id="rId20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04"/>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 id="2147483734" r:id="rId86"/>
    <p:sldLayoutId id="2147483735" r:id="rId87"/>
    <p:sldLayoutId id="2147483736" r:id="rId88"/>
    <p:sldLayoutId id="2147483737" r:id="rId89"/>
    <p:sldLayoutId id="2147483738" r:id="rId90"/>
    <p:sldLayoutId id="2147483739" r:id="rId91"/>
    <p:sldLayoutId id="2147483740" r:id="rId92"/>
    <p:sldLayoutId id="2147483741" r:id="rId93"/>
    <p:sldLayoutId id="2147483742" r:id="rId94"/>
    <p:sldLayoutId id="2147483743" r:id="rId95"/>
    <p:sldLayoutId id="2147483744" r:id="rId96"/>
    <p:sldLayoutId id="2147483745" r:id="rId97"/>
    <p:sldLayoutId id="2147483746" r:id="rId98"/>
    <p:sldLayoutId id="2147483747" r:id="rId99"/>
    <p:sldLayoutId id="2147483748" r:id="rId100"/>
    <p:sldLayoutId id="2147483749" r:id="rId101"/>
    <p:sldLayoutId id="2147483750" r:id="rId102"/>
    <p:sldLayoutId id="2147483751" r:id="rId103"/>
    <p:sldLayoutId id="2147483752" r:id="rId104"/>
    <p:sldLayoutId id="2147483753" r:id="rId105"/>
    <p:sldLayoutId id="2147483754" r:id="rId106"/>
    <p:sldLayoutId id="2147483755" r:id="rId107"/>
    <p:sldLayoutId id="2147483756" r:id="rId108"/>
    <p:sldLayoutId id="2147483757" r:id="rId109"/>
    <p:sldLayoutId id="2147483758" r:id="rId110"/>
    <p:sldLayoutId id="2147483759" r:id="rId111"/>
    <p:sldLayoutId id="2147483760" r:id="rId112"/>
    <p:sldLayoutId id="2147483761" r:id="rId113"/>
    <p:sldLayoutId id="2147483762" r:id="rId114"/>
    <p:sldLayoutId id="2147483763" r:id="rId115"/>
    <p:sldLayoutId id="2147483764" r:id="rId116"/>
    <p:sldLayoutId id="2147483765" r:id="rId117"/>
    <p:sldLayoutId id="2147483766" r:id="rId118"/>
    <p:sldLayoutId id="2147483767" r:id="rId119"/>
    <p:sldLayoutId id="2147483768" r:id="rId120"/>
    <p:sldLayoutId id="2147483769" r:id="rId121"/>
    <p:sldLayoutId id="2147483770" r:id="rId122"/>
    <p:sldLayoutId id="2147483771" r:id="rId123"/>
    <p:sldLayoutId id="2147483772" r:id="rId124"/>
    <p:sldLayoutId id="2147483773" r:id="rId125"/>
    <p:sldLayoutId id="2147483774" r:id="rId126"/>
    <p:sldLayoutId id="2147483775" r:id="rId127"/>
    <p:sldLayoutId id="2147483776" r:id="rId128"/>
    <p:sldLayoutId id="2147483777" r:id="rId129"/>
    <p:sldLayoutId id="2147483778" r:id="rId130"/>
    <p:sldLayoutId id="2147483779" r:id="rId131"/>
    <p:sldLayoutId id="2147483780" r:id="rId132"/>
    <p:sldLayoutId id="2147483781" r:id="rId133"/>
    <p:sldLayoutId id="2147483782" r:id="rId134"/>
    <p:sldLayoutId id="2147483783" r:id="rId135"/>
    <p:sldLayoutId id="2147483784" r:id="rId136"/>
    <p:sldLayoutId id="2147483785" r:id="rId137"/>
    <p:sldLayoutId id="2147483786" r:id="rId138"/>
    <p:sldLayoutId id="2147483787" r:id="rId139"/>
    <p:sldLayoutId id="2147483788" r:id="rId140"/>
    <p:sldLayoutId id="2147483789" r:id="rId141"/>
    <p:sldLayoutId id="2147483790" r:id="rId142"/>
    <p:sldLayoutId id="2147483791" r:id="rId143"/>
    <p:sldLayoutId id="2147483792" r:id="rId144"/>
    <p:sldLayoutId id="2147483793" r:id="rId145"/>
    <p:sldLayoutId id="2147483794" r:id="rId146"/>
    <p:sldLayoutId id="2147483795" r:id="rId147"/>
    <p:sldLayoutId id="2147483796" r:id="rId148"/>
    <p:sldLayoutId id="2147483797" r:id="rId149"/>
    <p:sldLayoutId id="2147483798" r:id="rId150"/>
    <p:sldLayoutId id="2147483799" r:id="rId151"/>
    <p:sldLayoutId id="2147483800" r:id="rId152"/>
    <p:sldLayoutId id="2147483801" r:id="rId153"/>
    <p:sldLayoutId id="2147483802" r:id="rId154"/>
    <p:sldLayoutId id="2147483803" r:id="rId155"/>
    <p:sldLayoutId id="2147483804" r:id="rId156"/>
    <p:sldLayoutId id="2147483805" r:id="rId157"/>
    <p:sldLayoutId id="2147483806" r:id="rId158"/>
    <p:sldLayoutId id="2147483807" r:id="rId159"/>
    <p:sldLayoutId id="2147483808" r:id="rId160"/>
    <p:sldLayoutId id="2147483809" r:id="rId161"/>
    <p:sldLayoutId id="2147483810" r:id="rId162"/>
    <p:sldLayoutId id="2147483811" r:id="rId163"/>
    <p:sldLayoutId id="2147483812" r:id="rId164"/>
    <p:sldLayoutId id="2147483813" r:id="rId165"/>
    <p:sldLayoutId id="2147483814" r:id="rId166"/>
    <p:sldLayoutId id="2147483815" r:id="rId167"/>
    <p:sldLayoutId id="2147483816" r:id="rId168"/>
    <p:sldLayoutId id="2147483817" r:id="rId169"/>
    <p:sldLayoutId id="2147483818" r:id="rId170"/>
    <p:sldLayoutId id="2147483819" r:id="rId171"/>
    <p:sldLayoutId id="2147483820" r:id="rId172"/>
    <p:sldLayoutId id="2147483821" r:id="rId173"/>
    <p:sldLayoutId id="2147483822" r:id="rId174"/>
    <p:sldLayoutId id="2147483823" r:id="rId175"/>
    <p:sldLayoutId id="2147483824" r:id="rId176"/>
    <p:sldLayoutId id="2147483825" r:id="rId177"/>
    <p:sldLayoutId id="2147483826" r:id="rId178"/>
    <p:sldLayoutId id="2147483827" r:id="rId179"/>
    <p:sldLayoutId id="2147483828" r:id="rId180"/>
    <p:sldLayoutId id="2147483829" r:id="rId181"/>
    <p:sldLayoutId id="2147483830" r:id="rId182"/>
    <p:sldLayoutId id="2147483831" r:id="rId183"/>
    <p:sldLayoutId id="2147483832" r:id="rId184"/>
    <p:sldLayoutId id="2147483833" r:id="rId185"/>
    <p:sldLayoutId id="2147483834" r:id="rId186"/>
    <p:sldLayoutId id="2147483835" r:id="rId187"/>
    <p:sldLayoutId id="2147483836" r:id="rId188"/>
    <p:sldLayoutId id="2147483837" r:id="rId189"/>
    <p:sldLayoutId id="2147483838" r:id="rId190"/>
    <p:sldLayoutId id="2147483839" r:id="rId191"/>
    <p:sldLayoutId id="2147483840" r:id="rId192"/>
    <p:sldLayoutId id="2147483841" r:id="rId193"/>
  </p:sldLayoutIdLst>
  <p:txStyles>
    <p:titleStyle>
      <a:lvl1pPr algn="l" defTabSz="914400" rtl="0" eaLnBrk="1" latinLnBrk="0" hangingPunct="1">
        <a:lnSpc>
          <a:spcPct val="90000"/>
        </a:lnSpc>
        <a:spcBef>
          <a:spcPct val="0"/>
        </a:spcBef>
        <a:buNone/>
        <a:defRPr sz="3200" b="1" i="0" u="none" kern="1200" spc="0">
          <a:solidFill>
            <a:schemeClr val="tx1">
              <a:lumMod val="85098"/>
              <a:lumOff val="14902"/>
            </a:schemeClr>
          </a:solidFill>
          <a:effectLst/>
          <a:uFill>
            <a:solidFill>
              <a:schemeClr val="tx1">
                <a:lumMod val="85000"/>
                <a:lumOff val="15000"/>
              </a:schemeClr>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矩形 1"/>
          <p:cNvSpPr/>
          <p:nvPr userDrawn="1">
            <p:custDataLst>
              <p:tags r:id="rId3"/>
            </p:custDataLst>
          </p:nvPr>
        </p:nvSpPr>
        <p:spPr>
          <a:xfrm>
            <a:off x="3175" y="0"/>
            <a:ext cx="12188825" cy="6858000"/>
          </a:xfrm>
          <a:prstGeom prst="rect">
            <a:avLst/>
          </a:prstGeom>
          <a:solidFill>
            <a:schemeClr val="bg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5" name="图片 10"/>
          <p:cNvPicPr>
            <a:picLocks noChangeAspect="1"/>
          </p:cNvPicPr>
          <p:nvPr userDrawn="1">
            <p:custDataLst>
              <p:tags r:id="rId4"/>
            </p:custDataLst>
          </p:nvPr>
        </p:nvPicPr>
        <p:blipFill rotWithShape="1">
          <a:blip r:embed="rId5"/>
          <a:srcRect r="52594" b="1296"/>
          <a:stretch>
            <a:fillRect/>
          </a:stretch>
        </p:blipFill>
        <p:spPr>
          <a:xfrm>
            <a:off x="3175" y="0"/>
            <a:ext cx="3791585" cy="6858000"/>
          </a:xfrm>
          <a:prstGeom prst="rect">
            <a:avLst/>
          </a:prstGeom>
        </p:spPr>
      </p:pic>
      <p:pic>
        <p:nvPicPr>
          <p:cNvPr id="16" name="图片 11"/>
          <p:cNvPicPr>
            <a:picLocks noChangeAspect="1"/>
          </p:cNvPicPr>
          <p:nvPr userDrawn="1">
            <p:custDataLst>
              <p:tags r:id="rId6"/>
            </p:custDataLst>
          </p:nvPr>
        </p:nvPicPr>
        <p:blipFill rotWithShape="1">
          <a:blip r:embed="rId5"/>
          <a:srcRect l="47343" r="3278" b="1296"/>
          <a:stretch>
            <a:fillRect/>
          </a:stretch>
        </p:blipFill>
        <p:spPr>
          <a:xfrm>
            <a:off x="7652385" y="0"/>
            <a:ext cx="4539615" cy="6858000"/>
          </a:xfrm>
          <a:prstGeom prst="rect">
            <a:avLst/>
          </a:prstGeom>
        </p:spPr>
      </p:pic>
      <p:sp>
        <p:nvSpPr>
          <p:cNvPr id="10" name="矩形 9"/>
          <p:cNvSpPr/>
          <p:nvPr userDrawn="1"/>
        </p:nvSpPr>
        <p:spPr>
          <a:xfrm>
            <a:off x="0" y="0"/>
            <a:ext cx="12192000" cy="6858000"/>
          </a:xfrm>
          <a:prstGeom prst="rect">
            <a:avLst/>
          </a:prstGeom>
          <a:solidFill>
            <a:schemeClr val="bg2">
              <a:alpha val="90000"/>
            </a:schemeClr>
          </a:solidFill>
          <a:ln w="12700" cap="flat" cmpd="sng" algn="ctr">
            <a:noFill/>
            <a:prstDash val="solid"/>
            <a:miter lim="800000"/>
          </a:ln>
          <a:extLst>
            <a:ext uri="{91240B29-F687-4F45-9708-019B960494DF}">
              <a14:hiddenLine xmlns:a14="http://schemas.microsoft.com/office/drawing/2010/main" w="12700">
                <a:solidFill>
                  <a:schemeClr val="accent1">
                    <a:lumMod val="75000"/>
                  </a:schemeClr>
                </a:solidFill>
                <a:prstDash val="solid"/>
                <a:miter lim="800000"/>
                <a:headEnd/>
                <a:tailEnd/>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灯片编号占位符 5"/>
          <p:cNvSpPr>
            <a:spLocks noGrp="1"/>
          </p:cNvSpPr>
          <p:nvPr>
            <p:ph type="sldNum" sz="quarter" idx="4"/>
            <p:custDataLst>
              <p:tags r:id="rId7"/>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9"/>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10"/>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11"/>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9" name="KSO_TEMPLATE" hidden="1"/>
          <p:cNvSpPr/>
          <p:nvPr userDrawn="1">
            <p:custDataLst>
              <p:tags r:id="rId1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843" r:id="rId1"/>
    <p:sldLayoutId id="2147483844" r:id="rId2"/>
  </p:sldLayoutIdLst>
  <p:txStyles>
    <p:titleStyle>
      <a:lvl1pPr algn="l" defTabSz="914400" rtl="0" eaLnBrk="1" latinLnBrk="0" hangingPunct="1">
        <a:lnSpc>
          <a:spcPct val="90000"/>
        </a:lnSpc>
        <a:spcBef>
          <a:spcPct val="0"/>
        </a:spcBef>
        <a:buNone/>
        <a:defRPr sz="3200" b="1" i="0" u="none" kern="1200" spc="0">
          <a:solidFill>
            <a:schemeClr val="tx1">
              <a:lumMod val="85098"/>
              <a:lumOff val="14902"/>
            </a:schemeClr>
          </a:solidFill>
          <a:effectLst/>
          <a:uFill>
            <a:solidFill>
              <a:schemeClr val="tx1">
                <a:lumMod val="85000"/>
                <a:lumOff val="15000"/>
              </a:schemeClr>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tags" Target="../tags/tag2916.xml"/><Relationship Id="rId2" Type="http://schemas.openxmlformats.org/officeDocument/2006/relationships/tags" Target="../tags/tag2915.xml"/><Relationship Id="rId1" Type="http://schemas.openxmlformats.org/officeDocument/2006/relationships/tags" Target="../tags/tag2914.xml"/></Relationships>
</file>

<file path=ppt/slides/_rels/slide10.xml.rels><?xml version="1.0" encoding="UTF-8" standalone="yes"?>
<Relationships xmlns="http://schemas.openxmlformats.org/package/2006/relationships"><Relationship Id="rId9" Type="http://schemas.openxmlformats.org/officeDocument/2006/relationships/tags" Target="../tags/tag2995.xml"/><Relationship Id="rId8" Type="http://schemas.openxmlformats.org/officeDocument/2006/relationships/tags" Target="../tags/tag2994.xml"/><Relationship Id="rId7" Type="http://schemas.openxmlformats.org/officeDocument/2006/relationships/tags" Target="../tags/tag2993.xml"/><Relationship Id="rId6" Type="http://schemas.openxmlformats.org/officeDocument/2006/relationships/tags" Target="../tags/tag2992.xml"/><Relationship Id="rId5" Type="http://schemas.openxmlformats.org/officeDocument/2006/relationships/tags" Target="../tags/tag2991.xml"/><Relationship Id="rId4" Type="http://schemas.openxmlformats.org/officeDocument/2006/relationships/tags" Target="../tags/tag2990.xml"/><Relationship Id="rId34" Type="http://schemas.openxmlformats.org/officeDocument/2006/relationships/slideLayout" Target="../slideLayouts/slideLayout127.xml"/><Relationship Id="rId33" Type="http://schemas.openxmlformats.org/officeDocument/2006/relationships/tags" Target="../tags/tag3019.xml"/><Relationship Id="rId32" Type="http://schemas.openxmlformats.org/officeDocument/2006/relationships/tags" Target="../tags/tag3018.xml"/><Relationship Id="rId31" Type="http://schemas.openxmlformats.org/officeDocument/2006/relationships/tags" Target="../tags/tag3017.xml"/><Relationship Id="rId30" Type="http://schemas.openxmlformats.org/officeDocument/2006/relationships/tags" Target="../tags/tag3016.xml"/><Relationship Id="rId3" Type="http://schemas.openxmlformats.org/officeDocument/2006/relationships/tags" Target="../tags/tag2989.xml"/><Relationship Id="rId29" Type="http://schemas.openxmlformats.org/officeDocument/2006/relationships/tags" Target="../tags/tag3015.xml"/><Relationship Id="rId28" Type="http://schemas.openxmlformats.org/officeDocument/2006/relationships/tags" Target="../tags/tag3014.xml"/><Relationship Id="rId27" Type="http://schemas.openxmlformats.org/officeDocument/2006/relationships/tags" Target="../tags/tag3013.xml"/><Relationship Id="rId26" Type="http://schemas.openxmlformats.org/officeDocument/2006/relationships/tags" Target="../tags/tag3012.xml"/><Relationship Id="rId25" Type="http://schemas.openxmlformats.org/officeDocument/2006/relationships/tags" Target="../tags/tag3011.xml"/><Relationship Id="rId24" Type="http://schemas.openxmlformats.org/officeDocument/2006/relationships/tags" Target="../tags/tag3010.xml"/><Relationship Id="rId23" Type="http://schemas.openxmlformats.org/officeDocument/2006/relationships/tags" Target="../tags/tag3009.xml"/><Relationship Id="rId22" Type="http://schemas.openxmlformats.org/officeDocument/2006/relationships/tags" Target="../tags/tag3008.xml"/><Relationship Id="rId21" Type="http://schemas.openxmlformats.org/officeDocument/2006/relationships/tags" Target="../tags/tag3007.xml"/><Relationship Id="rId20" Type="http://schemas.openxmlformats.org/officeDocument/2006/relationships/tags" Target="../tags/tag3006.xml"/><Relationship Id="rId2" Type="http://schemas.openxmlformats.org/officeDocument/2006/relationships/tags" Target="../tags/tag2988.xml"/><Relationship Id="rId19" Type="http://schemas.openxmlformats.org/officeDocument/2006/relationships/tags" Target="../tags/tag3005.xml"/><Relationship Id="rId18" Type="http://schemas.openxmlformats.org/officeDocument/2006/relationships/tags" Target="../tags/tag3004.xml"/><Relationship Id="rId17" Type="http://schemas.openxmlformats.org/officeDocument/2006/relationships/tags" Target="../tags/tag3003.xml"/><Relationship Id="rId16" Type="http://schemas.openxmlformats.org/officeDocument/2006/relationships/tags" Target="../tags/tag3002.xml"/><Relationship Id="rId15" Type="http://schemas.openxmlformats.org/officeDocument/2006/relationships/tags" Target="../tags/tag3001.xml"/><Relationship Id="rId14" Type="http://schemas.openxmlformats.org/officeDocument/2006/relationships/tags" Target="../tags/tag3000.xml"/><Relationship Id="rId13" Type="http://schemas.openxmlformats.org/officeDocument/2006/relationships/tags" Target="../tags/tag2999.xml"/><Relationship Id="rId12" Type="http://schemas.openxmlformats.org/officeDocument/2006/relationships/tags" Target="../tags/tag2998.xml"/><Relationship Id="rId11" Type="http://schemas.openxmlformats.org/officeDocument/2006/relationships/tags" Target="../tags/tag2997.xml"/><Relationship Id="rId10" Type="http://schemas.openxmlformats.org/officeDocument/2006/relationships/tags" Target="../tags/tag2996.xml"/><Relationship Id="rId1" Type="http://schemas.openxmlformats.org/officeDocument/2006/relationships/tags" Target="../tags/tag2987.xml"/></Relationships>
</file>

<file path=ppt/slides/_rels/slide11.xml.rels><?xml version="1.0" encoding="UTF-8" standalone="yes"?>
<Relationships xmlns="http://schemas.openxmlformats.org/package/2006/relationships"><Relationship Id="rId9" Type="http://schemas.openxmlformats.org/officeDocument/2006/relationships/tags" Target="../tags/tag3028.xml"/><Relationship Id="rId8" Type="http://schemas.openxmlformats.org/officeDocument/2006/relationships/tags" Target="../tags/tag3027.xml"/><Relationship Id="rId7" Type="http://schemas.openxmlformats.org/officeDocument/2006/relationships/tags" Target="../tags/tag3026.xml"/><Relationship Id="rId6" Type="http://schemas.openxmlformats.org/officeDocument/2006/relationships/tags" Target="../tags/tag3025.xml"/><Relationship Id="rId5" Type="http://schemas.openxmlformats.org/officeDocument/2006/relationships/tags" Target="../tags/tag3024.xml"/><Relationship Id="rId4" Type="http://schemas.openxmlformats.org/officeDocument/2006/relationships/tags" Target="../tags/tag3023.xml"/><Relationship Id="rId3" Type="http://schemas.openxmlformats.org/officeDocument/2006/relationships/tags" Target="../tags/tag3022.xml"/><Relationship Id="rId24" Type="http://schemas.openxmlformats.org/officeDocument/2006/relationships/slideLayout" Target="../slideLayouts/slideLayout128.xml"/><Relationship Id="rId23" Type="http://schemas.openxmlformats.org/officeDocument/2006/relationships/tags" Target="../tags/tag3042.xml"/><Relationship Id="rId22" Type="http://schemas.openxmlformats.org/officeDocument/2006/relationships/tags" Target="../tags/tag3041.xml"/><Relationship Id="rId21" Type="http://schemas.openxmlformats.org/officeDocument/2006/relationships/tags" Target="../tags/tag3040.xml"/><Relationship Id="rId20" Type="http://schemas.openxmlformats.org/officeDocument/2006/relationships/tags" Target="../tags/tag3039.xml"/><Relationship Id="rId2" Type="http://schemas.openxmlformats.org/officeDocument/2006/relationships/tags" Target="../tags/tag3021.xml"/><Relationship Id="rId19" Type="http://schemas.openxmlformats.org/officeDocument/2006/relationships/tags" Target="../tags/tag3038.xml"/><Relationship Id="rId18" Type="http://schemas.openxmlformats.org/officeDocument/2006/relationships/tags" Target="../tags/tag3037.xml"/><Relationship Id="rId17" Type="http://schemas.openxmlformats.org/officeDocument/2006/relationships/tags" Target="../tags/tag3036.xml"/><Relationship Id="rId16" Type="http://schemas.openxmlformats.org/officeDocument/2006/relationships/tags" Target="../tags/tag3035.xml"/><Relationship Id="rId15" Type="http://schemas.openxmlformats.org/officeDocument/2006/relationships/tags" Target="../tags/tag3034.xml"/><Relationship Id="rId14" Type="http://schemas.openxmlformats.org/officeDocument/2006/relationships/tags" Target="../tags/tag3033.xml"/><Relationship Id="rId13" Type="http://schemas.openxmlformats.org/officeDocument/2006/relationships/tags" Target="../tags/tag3032.xml"/><Relationship Id="rId12" Type="http://schemas.openxmlformats.org/officeDocument/2006/relationships/tags" Target="../tags/tag3031.xml"/><Relationship Id="rId11" Type="http://schemas.openxmlformats.org/officeDocument/2006/relationships/tags" Target="../tags/tag3030.xml"/><Relationship Id="rId10" Type="http://schemas.openxmlformats.org/officeDocument/2006/relationships/tags" Target="../tags/tag3029.xml"/><Relationship Id="rId1" Type="http://schemas.openxmlformats.org/officeDocument/2006/relationships/tags" Target="../tags/tag3020.xml"/></Relationships>
</file>

<file path=ppt/slides/_rels/slide12.xml.rels><?xml version="1.0" encoding="UTF-8" standalone="yes"?>
<Relationships xmlns="http://schemas.openxmlformats.org/package/2006/relationships"><Relationship Id="rId9" Type="http://schemas.openxmlformats.org/officeDocument/2006/relationships/tags" Target="../tags/tag3051.xml"/><Relationship Id="rId8" Type="http://schemas.openxmlformats.org/officeDocument/2006/relationships/tags" Target="../tags/tag3050.xml"/><Relationship Id="rId7" Type="http://schemas.openxmlformats.org/officeDocument/2006/relationships/tags" Target="../tags/tag3049.xml"/><Relationship Id="rId6" Type="http://schemas.openxmlformats.org/officeDocument/2006/relationships/tags" Target="../tags/tag3048.xml"/><Relationship Id="rId5" Type="http://schemas.openxmlformats.org/officeDocument/2006/relationships/tags" Target="../tags/tag3047.xml"/><Relationship Id="rId4" Type="http://schemas.openxmlformats.org/officeDocument/2006/relationships/tags" Target="../tags/tag3046.xml"/><Relationship Id="rId36" Type="http://schemas.openxmlformats.org/officeDocument/2006/relationships/notesSlide" Target="../notesSlides/notesSlide2.xml"/><Relationship Id="rId35" Type="http://schemas.openxmlformats.org/officeDocument/2006/relationships/slideLayout" Target="../slideLayouts/slideLayout129.xml"/><Relationship Id="rId34" Type="http://schemas.openxmlformats.org/officeDocument/2006/relationships/tags" Target="../tags/tag3068.xml"/><Relationship Id="rId33" Type="http://schemas.openxmlformats.org/officeDocument/2006/relationships/image" Target="../media/image23.svg"/><Relationship Id="rId32" Type="http://schemas.openxmlformats.org/officeDocument/2006/relationships/image" Target="../media/image22.png"/><Relationship Id="rId31" Type="http://schemas.openxmlformats.org/officeDocument/2006/relationships/tags" Target="../tags/tag3067.xml"/><Relationship Id="rId30" Type="http://schemas.openxmlformats.org/officeDocument/2006/relationships/image" Target="../media/image21.svg"/><Relationship Id="rId3" Type="http://schemas.openxmlformats.org/officeDocument/2006/relationships/tags" Target="../tags/tag3045.xml"/><Relationship Id="rId29" Type="http://schemas.openxmlformats.org/officeDocument/2006/relationships/image" Target="../media/image20.png"/><Relationship Id="rId28" Type="http://schemas.openxmlformats.org/officeDocument/2006/relationships/tags" Target="../tags/tag3066.xml"/><Relationship Id="rId27" Type="http://schemas.openxmlformats.org/officeDocument/2006/relationships/image" Target="../media/image19.svg"/><Relationship Id="rId26" Type="http://schemas.openxmlformats.org/officeDocument/2006/relationships/image" Target="../media/image18.png"/><Relationship Id="rId25" Type="http://schemas.openxmlformats.org/officeDocument/2006/relationships/tags" Target="../tags/tag3065.xml"/><Relationship Id="rId24" Type="http://schemas.openxmlformats.org/officeDocument/2006/relationships/image" Target="../media/image17.svg"/><Relationship Id="rId23" Type="http://schemas.openxmlformats.org/officeDocument/2006/relationships/image" Target="../media/image16.png"/><Relationship Id="rId22" Type="http://schemas.openxmlformats.org/officeDocument/2006/relationships/tags" Target="../tags/tag3064.xml"/><Relationship Id="rId21" Type="http://schemas.openxmlformats.org/officeDocument/2006/relationships/tags" Target="../tags/tag3063.xml"/><Relationship Id="rId20" Type="http://schemas.openxmlformats.org/officeDocument/2006/relationships/tags" Target="../tags/tag3062.xml"/><Relationship Id="rId2" Type="http://schemas.openxmlformats.org/officeDocument/2006/relationships/tags" Target="../tags/tag3044.xml"/><Relationship Id="rId19" Type="http://schemas.openxmlformats.org/officeDocument/2006/relationships/tags" Target="../tags/tag3061.xml"/><Relationship Id="rId18" Type="http://schemas.openxmlformats.org/officeDocument/2006/relationships/tags" Target="../tags/tag3060.xml"/><Relationship Id="rId17" Type="http://schemas.openxmlformats.org/officeDocument/2006/relationships/tags" Target="../tags/tag3059.xml"/><Relationship Id="rId16" Type="http://schemas.openxmlformats.org/officeDocument/2006/relationships/tags" Target="../tags/tag3058.xml"/><Relationship Id="rId15" Type="http://schemas.openxmlformats.org/officeDocument/2006/relationships/tags" Target="../tags/tag3057.xml"/><Relationship Id="rId14" Type="http://schemas.openxmlformats.org/officeDocument/2006/relationships/tags" Target="../tags/tag3056.xml"/><Relationship Id="rId13" Type="http://schemas.openxmlformats.org/officeDocument/2006/relationships/tags" Target="../tags/tag3055.xml"/><Relationship Id="rId12" Type="http://schemas.openxmlformats.org/officeDocument/2006/relationships/tags" Target="../tags/tag3054.xml"/><Relationship Id="rId11" Type="http://schemas.openxmlformats.org/officeDocument/2006/relationships/tags" Target="../tags/tag3053.xml"/><Relationship Id="rId10" Type="http://schemas.openxmlformats.org/officeDocument/2006/relationships/tags" Target="../tags/tag3052.xml"/><Relationship Id="rId1" Type="http://schemas.openxmlformats.org/officeDocument/2006/relationships/tags" Target="../tags/tag3043.xml"/></Relationships>
</file>

<file path=ppt/slides/_rels/slide13.xml.rels><?xml version="1.0" encoding="UTF-8" standalone="yes"?>
<Relationships xmlns="http://schemas.openxmlformats.org/package/2006/relationships"><Relationship Id="rId9" Type="http://schemas.openxmlformats.org/officeDocument/2006/relationships/tags" Target="../tags/tag3077.xml"/><Relationship Id="rId8" Type="http://schemas.openxmlformats.org/officeDocument/2006/relationships/tags" Target="../tags/tag3076.xml"/><Relationship Id="rId7" Type="http://schemas.openxmlformats.org/officeDocument/2006/relationships/tags" Target="../tags/tag3075.xml"/><Relationship Id="rId6" Type="http://schemas.openxmlformats.org/officeDocument/2006/relationships/tags" Target="../tags/tag3074.xml"/><Relationship Id="rId5" Type="http://schemas.openxmlformats.org/officeDocument/2006/relationships/tags" Target="../tags/tag3073.xml"/><Relationship Id="rId4" Type="http://schemas.openxmlformats.org/officeDocument/2006/relationships/tags" Target="../tags/tag3072.xml"/><Relationship Id="rId3" Type="http://schemas.openxmlformats.org/officeDocument/2006/relationships/tags" Target="../tags/tag3071.xml"/><Relationship Id="rId2" Type="http://schemas.openxmlformats.org/officeDocument/2006/relationships/tags" Target="../tags/tag3070.xml"/><Relationship Id="rId17" Type="http://schemas.openxmlformats.org/officeDocument/2006/relationships/slideLayout" Target="../slideLayouts/slideLayout130.xml"/><Relationship Id="rId16" Type="http://schemas.openxmlformats.org/officeDocument/2006/relationships/tags" Target="../tags/tag3084.xml"/><Relationship Id="rId15" Type="http://schemas.openxmlformats.org/officeDocument/2006/relationships/tags" Target="../tags/tag3083.xml"/><Relationship Id="rId14" Type="http://schemas.openxmlformats.org/officeDocument/2006/relationships/tags" Target="../tags/tag3082.xml"/><Relationship Id="rId13" Type="http://schemas.openxmlformats.org/officeDocument/2006/relationships/tags" Target="../tags/tag3081.xml"/><Relationship Id="rId12" Type="http://schemas.openxmlformats.org/officeDocument/2006/relationships/tags" Target="../tags/tag3080.xml"/><Relationship Id="rId11" Type="http://schemas.openxmlformats.org/officeDocument/2006/relationships/tags" Target="../tags/tag3079.xml"/><Relationship Id="rId10" Type="http://schemas.openxmlformats.org/officeDocument/2006/relationships/tags" Target="../tags/tag3078.xml"/><Relationship Id="rId1" Type="http://schemas.openxmlformats.org/officeDocument/2006/relationships/tags" Target="../tags/tag3069.xml"/></Relationships>
</file>

<file path=ppt/slides/_rels/slide14.xml.rels><?xml version="1.0" encoding="UTF-8" standalone="yes"?>
<Relationships xmlns="http://schemas.openxmlformats.org/package/2006/relationships"><Relationship Id="rId9" Type="http://schemas.openxmlformats.org/officeDocument/2006/relationships/tags" Target="../tags/tag3093.xml"/><Relationship Id="rId8" Type="http://schemas.openxmlformats.org/officeDocument/2006/relationships/tags" Target="../tags/tag3092.xml"/><Relationship Id="rId7" Type="http://schemas.openxmlformats.org/officeDocument/2006/relationships/tags" Target="../tags/tag3091.xml"/><Relationship Id="rId6" Type="http://schemas.openxmlformats.org/officeDocument/2006/relationships/tags" Target="../tags/tag3090.xml"/><Relationship Id="rId5" Type="http://schemas.openxmlformats.org/officeDocument/2006/relationships/tags" Target="../tags/tag3089.xml"/><Relationship Id="rId4" Type="http://schemas.openxmlformats.org/officeDocument/2006/relationships/tags" Target="../tags/tag3088.xml"/><Relationship Id="rId3" Type="http://schemas.openxmlformats.org/officeDocument/2006/relationships/tags" Target="../tags/tag3087.xml"/><Relationship Id="rId2" Type="http://schemas.openxmlformats.org/officeDocument/2006/relationships/tags" Target="../tags/tag3086.xml"/><Relationship Id="rId10" Type="http://schemas.openxmlformats.org/officeDocument/2006/relationships/slideLayout" Target="../slideLayouts/slideLayout131.xml"/><Relationship Id="rId1" Type="http://schemas.openxmlformats.org/officeDocument/2006/relationships/tags" Target="../tags/tag3085.xml"/></Relationships>
</file>

<file path=ppt/slides/_rels/slide15.xml.rels><?xml version="1.0" encoding="UTF-8" standalone="yes"?>
<Relationships xmlns="http://schemas.openxmlformats.org/package/2006/relationships"><Relationship Id="rId9" Type="http://schemas.openxmlformats.org/officeDocument/2006/relationships/tags" Target="../tags/tag3102.xml"/><Relationship Id="rId8" Type="http://schemas.openxmlformats.org/officeDocument/2006/relationships/tags" Target="../tags/tag3101.xml"/><Relationship Id="rId7" Type="http://schemas.openxmlformats.org/officeDocument/2006/relationships/tags" Target="../tags/tag3100.xml"/><Relationship Id="rId6" Type="http://schemas.openxmlformats.org/officeDocument/2006/relationships/tags" Target="../tags/tag3099.xml"/><Relationship Id="rId5" Type="http://schemas.openxmlformats.org/officeDocument/2006/relationships/tags" Target="../tags/tag3098.xml"/><Relationship Id="rId4" Type="http://schemas.openxmlformats.org/officeDocument/2006/relationships/tags" Target="../tags/tag3097.xml"/><Relationship Id="rId3" Type="http://schemas.openxmlformats.org/officeDocument/2006/relationships/tags" Target="../tags/tag3096.xml"/><Relationship Id="rId23" Type="http://schemas.openxmlformats.org/officeDocument/2006/relationships/slideLayout" Target="../slideLayouts/slideLayout132.xml"/><Relationship Id="rId22" Type="http://schemas.openxmlformats.org/officeDocument/2006/relationships/tags" Target="../tags/tag3115.xml"/><Relationship Id="rId21" Type="http://schemas.openxmlformats.org/officeDocument/2006/relationships/tags" Target="../tags/tag3114.xml"/><Relationship Id="rId20" Type="http://schemas.openxmlformats.org/officeDocument/2006/relationships/tags" Target="../tags/tag3113.xml"/><Relationship Id="rId2" Type="http://schemas.openxmlformats.org/officeDocument/2006/relationships/tags" Target="../tags/tag3095.xml"/><Relationship Id="rId19" Type="http://schemas.openxmlformats.org/officeDocument/2006/relationships/tags" Target="../tags/tag3112.xml"/><Relationship Id="rId18" Type="http://schemas.openxmlformats.org/officeDocument/2006/relationships/tags" Target="../tags/tag3111.xml"/><Relationship Id="rId17" Type="http://schemas.openxmlformats.org/officeDocument/2006/relationships/tags" Target="../tags/tag3110.xml"/><Relationship Id="rId16" Type="http://schemas.openxmlformats.org/officeDocument/2006/relationships/tags" Target="../tags/tag3109.xml"/><Relationship Id="rId15" Type="http://schemas.openxmlformats.org/officeDocument/2006/relationships/tags" Target="../tags/tag3108.xml"/><Relationship Id="rId14" Type="http://schemas.openxmlformats.org/officeDocument/2006/relationships/tags" Target="../tags/tag3107.xml"/><Relationship Id="rId13" Type="http://schemas.openxmlformats.org/officeDocument/2006/relationships/tags" Target="../tags/tag3106.xml"/><Relationship Id="rId12" Type="http://schemas.openxmlformats.org/officeDocument/2006/relationships/tags" Target="../tags/tag3105.xml"/><Relationship Id="rId11" Type="http://schemas.openxmlformats.org/officeDocument/2006/relationships/tags" Target="../tags/tag3104.xml"/><Relationship Id="rId10" Type="http://schemas.openxmlformats.org/officeDocument/2006/relationships/tags" Target="../tags/tag3103.xml"/><Relationship Id="rId1" Type="http://schemas.openxmlformats.org/officeDocument/2006/relationships/tags" Target="../tags/tag3094.xml"/></Relationships>
</file>

<file path=ppt/slides/_rels/slide16.xml.rels><?xml version="1.0" encoding="UTF-8" standalone="yes"?>
<Relationships xmlns="http://schemas.openxmlformats.org/package/2006/relationships"><Relationship Id="rId9" Type="http://schemas.openxmlformats.org/officeDocument/2006/relationships/tags" Target="../tags/tag3124.xml"/><Relationship Id="rId8" Type="http://schemas.openxmlformats.org/officeDocument/2006/relationships/tags" Target="../tags/tag3123.xml"/><Relationship Id="rId7" Type="http://schemas.openxmlformats.org/officeDocument/2006/relationships/tags" Target="../tags/tag3122.xml"/><Relationship Id="rId6" Type="http://schemas.openxmlformats.org/officeDocument/2006/relationships/tags" Target="../tags/tag3121.xml"/><Relationship Id="rId5" Type="http://schemas.openxmlformats.org/officeDocument/2006/relationships/tags" Target="../tags/tag3120.xml"/><Relationship Id="rId4" Type="http://schemas.openxmlformats.org/officeDocument/2006/relationships/tags" Target="../tags/tag3119.xml"/><Relationship Id="rId3" Type="http://schemas.openxmlformats.org/officeDocument/2006/relationships/tags" Target="../tags/tag3118.xml"/><Relationship Id="rId23" Type="http://schemas.openxmlformats.org/officeDocument/2006/relationships/slideLayout" Target="../slideLayouts/slideLayout133.xml"/><Relationship Id="rId22" Type="http://schemas.openxmlformats.org/officeDocument/2006/relationships/tags" Target="../tags/tag3137.xml"/><Relationship Id="rId21" Type="http://schemas.openxmlformats.org/officeDocument/2006/relationships/tags" Target="../tags/tag3136.xml"/><Relationship Id="rId20" Type="http://schemas.openxmlformats.org/officeDocument/2006/relationships/tags" Target="../tags/tag3135.xml"/><Relationship Id="rId2" Type="http://schemas.openxmlformats.org/officeDocument/2006/relationships/tags" Target="../tags/tag3117.xml"/><Relationship Id="rId19" Type="http://schemas.openxmlformats.org/officeDocument/2006/relationships/tags" Target="../tags/tag3134.xml"/><Relationship Id="rId18" Type="http://schemas.openxmlformats.org/officeDocument/2006/relationships/tags" Target="../tags/tag3133.xml"/><Relationship Id="rId17" Type="http://schemas.openxmlformats.org/officeDocument/2006/relationships/tags" Target="../tags/tag3132.xml"/><Relationship Id="rId16" Type="http://schemas.openxmlformats.org/officeDocument/2006/relationships/tags" Target="../tags/tag3131.xml"/><Relationship Id="rId15" Type="http://schemas.openxmlformats.org/officeDocument/2006/relationships/tags" Target="../tags/tag3130.xml"/><Relationship Id="rId14" Type="http://schemas.openxmlformats.org/officeDocument/2006/relationships/tags" Target="../tags/tag3129.xml"/><Relationship Id="rId13" Type="http://schemas.openxmlformats.org/officeDocument/2006/relationships/tags" Target="../tags/tag3128.xml"/><Relationship Id="rId12" Type="http://schemas.openxmlformats.org/officeDocument/2006/relationships/tags" Target="../tags/tag3127.xml"/><Relationship Id="rId11" Type="http://schemas.openxmlformats.org/officeDocument/2006/relationships/tags" Target="../tags/tag3126.xml"/><Relationship Id="rId10" Type="http://schemas.openxmlformats.org/officeDocument/2006/relationships/tags" Target="../tags/tag3125.xml"/><Relationship Id="rId1" Type="http://schemas.openxmlformats.org/officeDocument/2006/relationships/tags" Target="../tags/tag3116.xml"/></Relationships>
</file>

<file path=ppt/slides/_rels/slide17.xml.rels><?xml version="1.0" encoding="UTF-8" standalone="yes"?>
<Relationships xmlns="http://schemas.openxmlformats.org/package/2006/relationships"><Relationship Id="rId9" Type="http://schemas.openxmlformats.org/officeDocument/2006/relationships/tags" Target="../tags/tag3146.xml"/><Relationship Id="rId8" Type="http://schemas.openxmlformats.org/officeDocument/2006/relationships/tags" Target="../tags/tag3145.xml"/><Relationship Id="rId7" Type="http://schemas.openxmlformats.org/officeDocument/2006/relationships/tags" Target="../tags/tag3144.xml"/><Relationship Id="rId6" Type="http://schemas.openxmlformats.org/officeDocument/2006/relationships/tags" Target="../tags/tag3143.xml"/><Relationship Id="rId5" Type="http://schemas.openxmlformats.org/officeDocument/2006/relationships/tags" Target="../tags/tag3142.xml"/><Relationship Id="rId4" Type="http://schemas.openxmlformats.org/officeDocument/2006/relationships/tags" Target="../tags/tag3141.xml"/><Relationship Id="rId35" Type="http://schemas.openxmlformats.org/officeDocument/2006/relationships/slideLayout" Target="../slideLayouts/slideLayout134.xml"/><Relationship Id="rId34" Type="http://schemas.openxmlformats.org/officeDocument/2006/relationships/tags" Target="../tags/tag3171.xml"/><Relationship Id="rId33" Type="http://schemas.openxmlformats.org/officeDocument/2006/relationships/tags" Target="../tags/tag3170.xml"/><Relationship Id="rId32" Type="http://schemas.openxmlformats.org/officeDocument/2006/relationships/tags" Target="../tags/tag3169.xml"/><Relationship Id="rId31" Type="http://schemas.openxmlformats.org/officeDocument/2006/relationships/tags" Target="../tags/tag3168.xml"/><Relationship Id="rId30" Type="http://schemas.openxmlformats.org/officeDocument/2006/relationships/tags" Target="../tags/tag3167.xml"/><Relationship Id="rId3" Type="http://schemas.openxmlformats.org/officeDocument/2006/relationships/tags" Target="../tags/tag3140.xml"/><Relationship Id="rId29" Type="http://schemas.openxmlformats.org/officeDocument/2006/relationships/tags" Target="../tags/tag3166.xml"/><Relationship Id="rId28" Type="http://schemas.openxmlformats.org/officeDocument/2006/relationships/tags" Target="../tags/tag3165.xml"/><Relationship Id="rId27" Type="http://schemas.openxmlformats.org/officeDocument/2006/relationships/tags" Target="../tags/tag3164.xml"/><Relationship Id="rId26" Type="http://schemas.openxmlformats.org/officeDocument/2006/relationships/tags" Target="../tags/tag3163.xml"/><Relationship Id="rId25" Type="http://schemas.openxmlformats.org/officeDocument/2006/relationships/tags" Target="../tags/tag3162.xml"/><Relationship Id="rId24" Type="http://schemas.openxmlformats.org/officeDocument/2006/relationships/tags" Target="../tags/tag3161.xml"/><Relationship Id="rId23" Type="http://schemas.openxmlformats.org/officeDocument/2006/relationships/tags" Target="../tags/tag3160.xml"/><Relationship Id="rId22" Type="http://schemas.openxmlformats.org/officeDocument/2006/relationships/tags" Target="../tags/tag3159.xml"/><Relationship Id="rId21" Type="http://schemas.openxmlformats.org/officeDocument/2006/relationships/tags" Target="../tags/tag3158.xml"/><Relationship Id="rId20" Type="http://schemas.openxmlformats.org/officeDocument/2006/relationships/tags" Target="../tags/tag3157.xml"/><Relationship Id="rId2" Type="http://schemas.openxmlformats.org/officeDocument/2006/relationships/tags" Target="../tags/tag3139.xml"/><Relationship Id="rId19" Type="http://schemas.openxmlformats.org/officeDocument/2006/relationships/tags" Target="../tags/tag3156.xml"/><Relationship Id="rId18" Type="http://schemas.openxmlformats.org/officeDocument/2006/relationships/tags" Target="../tags/tag3155.xml"/><Relationship Id="rId17" Type="http://schemas.openxmlformats.org/officeDocument/2006/relationships/tags" Target="../tags/tag3154.xml"/><Relationship Id="rId16" Type="http://schemas.openxmlformats.org/officeDocument/2006/relationships/tags" Target="../tags/tag3153.xml"/><Relationship Id="rId15" Type="http://schemas.openxmlformats.org/officeDocument/2006/relationships/tags" Target="../tags/tag3152.xml"/><Relationship Id="rId14" Type="http://schemas.openxmlformats.org/officeDocument/2006/relationships/tags" Target="../tags/tag3151.xml"/><Relationship Id="rId13" Type="http://schemas.openxmlformats.org/officeDocument/2006/relationships/tags" Target="../tags/tag3150.xml"/><Relationship Id="rId12" Type="http://schemas.openxmlformats.org/officeDocument/2006/relationships/tags" Target="../tags/tag3149.xml"/><Relationship Id="rId11" Type="http://schemas.openxmlformats.org/officeDocument/2006/relationships/tags" Target="../tags/tag3148.xml"/><Relationship Id="rId10" Type="http://schemas.openxmlformats.org/officeDocument/2006/relationships/tags" Target="../tags/tag3147.xml"/><Relationship Id="rId1" Type="http://schemas.openxmlformats.org/officeDocument/2006/relationships/tags" Target="../tags/tag3138.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34.xml"/><Relationship Id="rId5" Type="http://schemas.openxmlformats.org/officeDocument/2006/relationships/tags" Target="../tags/tag3173.xml"/><Relationship Id="rId4" Type="http://schemas.openxmlformats.org/officeDocument/2006/relationships/image" Target="../media/image24.png"/><Relationship Id="rId3" Type="http://schemas.openxmlformats.org/officeDocument/2006/relationships/tags" Target="../tags/tag3172.xml"/><Relationship Id="rId2" Type="http://schemas.microsoft.com/office/2007/relationships/media" Target="../media/media1.mp4"/><Relationship Id="rId1" Type="http://schemas.openxmlformats.org/officeDocument/2006/relationships/video" Target="../media/media1.mp4"/></Relationships>
</file>

<file path=ppt/slides/_rels/slide19.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tags" Target="../tags/tag3179.xml"/><Relationship Id="rId7" Type="http://schemas.openxmlformats.org/officeDocument/2006/relationships/image" Target="../media/image26.svg"/><Relationship Id="rId6" Type="http://schemas.openxmlformats.org/officeDocument/2006/relationships/image" Target="../media/image25.png"/><Relationship Id="rId5" Type="http://schemas.openxmlformats.org/officeDocument/2006/relationships/tags" Target="../tags/tag3178.xml"/><Relationship Id="rId4" Type="http://schemas.openxmlformats.org/officeDocument/2006/relationships/tags" Target="../tags/tag3177.xml"/><Relationship Id="rId3" Type="http://schemas.openxmlformats.org/officeDocument/2006/relationships/tags" Target="../tags/tag3176.xml"/><Relationship Id="rId21" Type="http://schemas.openxmlformats.org/officeDocument/2006/relationships/slideLayout" Target="../slideLayouts/slideLayout135.xml"/><Relationship Id="rId20" Type="http://schemas.openxmlformats.org/officeDocument/2006/relationships/tags" Target="../tags/tag3187.xml"/><Relationship Id="rId2" Type="http://schemas.openxmlformats.org/officeDocument/2006/relationships/tags" Target="../tags/tag3175.xml"/><Relationship Id="rId19" Type="http://schemas.openxmlformats.org/officeDocument/2006/relationships/tags" Target="../tags/tag3186.xml"/><Relationship Id="rId18" Type="http://schemas.openxmlformats.org/officeDocument/2006/relationships/tags" Target="../tags/tag3185.xml"/><Relationship Id="rId17" Type="http://schemas.openxmlformats.org/officeDocument/2006/relationships/tags" Target="../tags/tag3184.xml"/><Relationship Id="rId16" Type="http://schemas.openxmlformats.org/officeDocument/2006/relationships/tags" Target="../tags/tag3183.xml"/><Relationship Id="rId15" Type="http://schemas.openxmlformats.org/officeDocument/2006/relationships/tags" Target="../tags/tag3182.xml"/><Relationship Id="rId14" Type="http://schemas.openxmlformats.org/officeDocument/2006/relationships/tags" Target="../tags/tag3181.xml"/><Relationship Id="rId13" Type="http://schemas.openxmlformats.org/officeDocument/2006/relationships/image" Target="../media/image30.svg"/><Relationship Id="rId12" Type="http://schemas.openxmlformats.org/officeDocument/2006/relationships/image" Target="../media/image29.png"/><Relationship Id="rId11" Type="http://schemas.openxmlformats.org/officeDocument/2006/relationships/tags" Target="../tags/tag3180.xml"/><Relationship Id="rId10" Type="http://schemas.openxmlformats.org/officeDocument/2006/relationships/image" Target="../media/image28.svg"/><Relationship Id="rId1" Type="http://schemas.openxmlformats.org/officeDocument/2006/relationships/tags" Target="../tags/tag3174.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2919.xml"/><Relationship Id="rId2" Type="http://schemas.openxmlformats.org/officeDocument/2006/relationships/tags" Target="../tags/tag2918.xml"/><Relationship Id="rId1" Type="http://schemas.openxmlformats.org/officeDocument/2006/relationships/tags" Target="../tags/tag2917.xml"/></Relationships>
</file>

<file path=ppt/slides/_rels/slide20.xml.rels><?xml version="1.0" encoding="UTF-8" standalone="yes"?>
<Relationships xmlns="http://schemas.openxmlformats.org/package/2006/relationships"><Relationship Id="rId9" Type="http://schemas.openxmlformats.org/officeDocument/2006/relationships/tags" Target="../tags/tag3196.xml"/><Relationship Id="rId8" Type="http://schemas.openxmlformats.org/officeDocument/2006/relationships/tags" Target="../tags/tag3195.xml"/><Relationship Id="rId7" Type="http://schemas.openxmlformats.org/officeDocument/2006/relationships/tags" Target="../tags/tag3194.xml"/><Relationship Id="rId6" Type="http://schemas.openxmlformats.org/officeDocument/2006/relationships/tags" Target="../tags/tag3193.xml"/><Relationship Id="rId5" Type="http://schemas.openxmlformats.org/officeDocument/2006/relationships/tags" Target="../tags/tag3192.xml"/><Relationship Id="rId42" Type="http://schemas.openxmlformats.org/officeDocument/2006/relationships/slideLayout" Target="../slideLayouts/slideLayout136.xml"/><Relationship Id="rId41" Type="http://schemas.openxmlformats.org/officeDocument/2006/relationships/tags" Target="../tags/tag3220.xml"/><Relationship Id="rId40" Type="http://schemas.openxmlformats.org/officeDocument/2006/relationships/image" Target="../media/image38.svg"/><Relationship Id="rId4" Type="http://schemas.openxmlformats.org/officeDocument/2006/relationships/tags" Target="../tags/tag3191.xml"/><Relationship Id="rId39" Type="http://schemas.openxmlformats.org/officeDocument/2006/relationships/image" Target="../media/image37.png"/><Relationship Id="rId38" Type="http://schemas.openxmlformats.org/officeDocument/2006/relationships/tags" Target="../tags/tag3219.xml"/><Relationship Id="rId37" Type="http://schemas.openxmlformats.org/officeDocument/2006/relationships/image" Target="../media/image36.svg"/><Relationship Id="rId36" Type="http://schemas.openxmlformats.org/officeDocument/2006/relationships/image" Target="../media/image35.png"/><Relationship Id="rId35" Type="http://schemas.openxmlformats.org/officeDocument/2006/relationships/tags" Target="../tags/tag3218.xml"/><Relationship Id="rId34" Type="http://schemas.openxmlformats.org/officeDocument/2006/relationships/tags" Target="../tags/tag3217.xml"/><Relationship Id="rId33" Type="http://schemas.openxmlformats.org/officeDocument/2006/relationships/tags" Target="../tags/tag3216.xml"/><Relationship Id="rId32" Type="http://schemas.openxmlformats.org/officeDocument/2006/relationships/image" Target="../media/image34.svg"/><Relationship Id="rId31" Type="http://schemas.openxmlformats.org/officeDocument/2006/relationships/image" Target="../media/image33.png"/><Relationship Id="rId30" Type="http://schemas.openxmlformats.org/officeDocument/2006/relationships/tags" Target="../tags/tag3215.xml"/><Relationship Id="rId3" Type="http://schemas.openxmlformats.org/officeDocument/2006/relationships/tags" Target="../tags/tag3190.xml"/><Relationship Id="rId29" Type="http://schemas.openxmlformats.org/officeDocument/2006/relationships/image" Target="../media/image32.svg"/><Relationship Id="rId28" Type="http://schemas.openxmlformats.org/officeDocument/2006/relationships/image" Target="../media/image31.png"/><Relationship Id="rId27" Type="http://schemas.openxmlformats.org/officeDocument/2006/relationships/tags" Target="../tags/tag3214.xml"/><Relationship Id="rId26" Type="http://schemas.openxmlformats.org/officeDocument/2006/relationships/tags" Target="../tags/tag3213.xml"/><Relationship Id="rId25" Type="http://schemas.openxmlformats.org/officeDocument/2006/relationships/tags" Target="../tags/tag3212.xml"/><Relationship Id="rId24" Type="http://schemas.openxmlformats.org/officeDocument/2006/relationships/tags" Target="../tags/tag3211.xml"/><Relationship Id="rId23" Type="http://schemas.openxmlformats.org/officeDocument/2006/relationships/tags" Target="../tags/tag3210.xml"/><Relationship Id="rId22" Type="http://schemas.openxmlformats.org/officeDocument/2006/relationships/tags" Target="../tags/tag3209.xml"/><Relationship Id="rId21" Type="http://schemas.openxmlformats.org/officeDocument/2006/relationships/tags" Target="../tags/tag3208.xml"/><Relationship Id="rId20" Type="http://schemas.openxmlformats.org/officeDocument/2006/relationships/tags" Target="../tags/tag3207.xml"/><Relationship Id="rId2" Type="http://schemas.openxmlformats.org/officeDocument/2006/relationships/tags" Target="../tags/tag3189.xml"/><Relationship Id="rId19" Type="http://schemas.openxmlformats.org/officeDocument/2006/relationships/tags" Target="../tags/tag3206.xml"/><Relationship Id="rId18" Type="http://schemas.openxmlformats.org/officeDocument/2006/relationships/tags" Target="../tags/tag3205.xml"/><Relationship Id="rId17" Type="http://schemas.openxmlformats.org/officeDocument/2006/relationships/tags" Target="../tags/tag3204.xml"/><Relationship Id="rId16" Type="http://schemas.openxmlformats.org/officeDocument/2006/relationships/tags" Target="../tags/tag3203.xml"/><Relationship Id="rId15" Type="http://schemas.openxmlformats.org/officeDocument/2006/relationships/tags" Target="../tags/tag3202.xml"/><Relationship Id="rId14" Type="http://schemas.openxmlformats.org/officeDocument/2006/relationships/tags" Target="../tags/tag3201.xml"/><Relationship Id="rId13" Type="http://schemas.openxmlformats.org/officeDocument/2006/relationships/tags" Target="../tags/tag3200.xml"/><Relationship Id="rId12" Type="http://schemas.openxmlformats.org/officeDocument/2006/relationships/tags" Target="../tags/tag3199.xml"/><Relationship Id="rId11" Type="http://schemas.openxmlformats.org/officeDocument/2006/relationships/tags" Target="../tags/tag3198.xml"/><Relationship Id="rId10" Type="http://schemas.openxmlformats.org/officeDocument/2006/relationships/tags" Target="../tags/tag3197.xml"/><Relationship Id="rId1" Type="http://schemas.openxmlformats.org/officeDocument/2006/relationships/tags" Target="../tags/tag3188.xml"/></Relationships>
</file>

<file path=ppt/slides/_rels/slide21.xml.rels><?xml version="1.0" encoding="UTF-8" standalone="yes"?>
<Relationships xmlns="http://schemas.openxmlformats.org/package/2006/relationships"><Relationship Id="rId9" Type="http://schemas.openxmlformats.org/officeDocument/2006/relationships/tags" Target="../tags/tag3229.xml"/><Relationship Id="rId8" Type="http://schemas.openxmlformats.org/officeDocument/2006/relationships/tags" Target="../tags/tag3228.xml"/><Relationship Id="rId7" Type="http://schemas.openxmlformats.org/officeDocument/2006/relationships/tags" Target="../tags/tag3227.xml"/><Relationship Id="rId6" Type="http://schemas.openxmlformats.org/officeDocument/2006/relationships/tags" Target="../tags/tag3226.xml"/><Relationship Id="rId5" Type="http://schemas.openxmlformats.org/officeDocument/2006/relationships/tags" Target="../tags/tag3225.xml"/><Relationship Id="rId4" Type="http://schemas.openxmlformats.org/officeDocument/2006/relationships/tags" Target="../tags/tag3224.xml"/><Relationship Id="rId3" Type="http://schemas.openxmlformats.org/officeDocument/2006/relationships/tags" Target="../tags/tag3223.xml"/><Relationship Id="rId27" Type="http://schemas.openxmlformats.org/officeDocument/2006/relationships/slideLayout" Target="../slideLayouts/slideLayout137.xml"/><Relationship Id="rId26" Type="http://schemas.openxmlformats.org/officeDocument/2006/relationships/tags" Target="../tags/tag3238.xml"/><Relationship Id="rId25" Type="http://schemas.openxmlformats.org/officeDocument/2006/relationships/image" Target="../media/image46.svg"/><Relationship Id="rId24" Type="http://schemas.openxmlformats.org/officeDocument/2006/relationships/image" Target="../media/image45.png"/><Relationship Id="rId23" Type="http://schemas.openxmlformats.org/officeDocument/2006/relationships/tags" Target="../tags/tag3237.xml"/><Relationship Id="rId22" Type="http://schemas.openxmlformats.org/officeDocument/2006/relationships/image" Target="../media/image44.svg"/><Relationship Id="rId21" Type="http://schemas.openxmlformats.org/officeDocument/2006/relationships/image" Target="../media/image43.png"/><Relationship Id="rId20" Type="http://schemas.openxmlformats.org/officeDocument/2006/relationships/tags" Target="../tags/tag3236.xml"/><Relationship Id="rId2" Type="http://schemas.openxmlformats.org/officeDocument/2006/relationships/tags" Target="../tags/tag3222.xml"/><Relationship Id="rId19" Type="http://schemas.openxmlformats.org/officeDocument/2006/relationships/image" Target="../media/image42.svg"/><Relationship Id="rId18" Type="http://schemas.openxmlformats.org/officeDocument/2006/relationships/image" Target="../media/image41.png"/><Relationship Id="rId17" Type="http://schemas.openxmlformats.org/officeDocument/2006/relationships/tags" Target="../tags/tag3235.xml"/><Relationship Id="rId16" Type="http://schemas.openxmlformats.org/officeDocument/2006/relationships/image" Target="../media/image40.svg"/><Relationship Id="rId15" Type="http://schemas.openxmlformats.org/officeDocument/2006/relationships/image" Target="../media/image39.png"/><Relationship Id="rId14" Type="http://schemas.openxmlformats.org/officeDocument/2006/relationships/tags" Target="../tags/tag3234.xml"/><Relationship Id="rId13" Type="http://schemas.openxmlformats.org/officeDocument/2006/relationships/tags" Target="../tags/tag3233.xml"/><Relationship Id="rId12" Type="http://schemas.openxmlformats.org/officeDocument/2006/relationships/tags" Target="../tags/tag3232.xml"/><Relationship Id="rId11" Type="http://schemas.openxmlformats.org/officeDocument/2006/relationships/tags" Target="../tags/tag3231.xml"/><Relationship Id="rId10" Type="http://schemas.openxmlformats.org/officeDocument/2006/relationships/tags" Target="../tags/tag3230.xml"/><Relationship Id="rId1" Type="http://schemas.openxmlformats.org/officeDocument/2006/relationships/tags" Target="../tags/tag3221.xml"/></Relationships>
</file>

<file path=ppt/slides/_rels/slide22.xml.rels><?xml version="1.0" encoding="UTF-8" standalone="yes"?>
<Relationships xmlns="http://schemas.openxmlformats.org/package/2006/relationships"><Relationship Id="rId9" Type="http://schemas.openxmlformats.org/officeDocument/2006/relationships/tags" Target="../tags/tag3247.xml"/><Relationship Id="rId8" Type="http://schemas.openxmlformats.org/officeDocument/2006/relationships/tags" Target="../tags/tag3246.xml"/><Relationship Id="rId7" Type="http://schemas.openxmlformats.org/officeDocument/2006/relationships/tags" Target="../tags/tag3245.xml"/><Relationship Id="rId6" Type="http://schemas.openxmlformats.org/officeDocument/2006/relationships/tags" Target="../tags/tag3244.xml"/><Relationship Id="rId5" Type="http://schemas.openxmlformats.org/officeDocument/2006/relationships/tags" Target="../tags/tag3243.xml"/><Relationship Id="rId4" Type="http://schemas.openxmlformats.org/officeDocument/2006/relationships/tags" Target="../tags/tag3242.xml"/><Relationship Id="rId38" Type="http://schemas.openxmlformats.org/officeDocument/2006/relationships/slideLayout" Target="../slideLayouts/slideLayout138.xml"/><Relationship Id="rId37" Type="http://schemas.openxmlformats.org/officeDocument/2006/relationships/tags" Target="../tags/tag3267.xml"/><Relationship Id="rId36" Type="http://schemas.openxmlformats.org/officeDocument/2006/relationships/tags" Target="../tags/tag3266.xml"/><Relationship Id="rId35" Type="http://schemas.openxmlformats.org/officeDocument/2006/relationships/tags" Target="../tags/tag3265.xml"/><Relationship Id="rId34" Type="http://schemas.openxmlformats.org/officeDocument/2006/relationships/tags" Target="../tags/tag3264.xml"/><Relationship Id="rId33" Type="http://schemas.openxmlformats.org/officeDocument/2006/relationships/tags" Target="../tags/tag3263.xml"/><Relationship Id="rId32" Type="http://schemas.openxmlformats.org/officeDocument/2006/relationships/tags" Target="../tags/tag3262.xml"/><Relationship Id="rId31" Type="http://schemas.openxmlformats.org/officeDocument/2006/relationships/tags" Target="../tags/tag3261.xml"/><Relationship Id="rId30" Type="http://schemas.openxmlformats.org/officeDocument/2006/relationships/tags" Target="../tags/tag3260.xml"/><Relationship Id="rId3" Type="http://schemas.openxmlformats.org/officeDocument/2006/relationships/tags" Target="../tags/tag3241.xml"/><Relationship Id="rId29" Type="http://schemas.openxmlformats.org/officeDocument/2006/relationships/image" Target="../media/image54.svg"/><Relationship Id="rId28" Type="http://schemas.openxmlformats.org/officeDocument/2006/relationships/image" Target="../media/image53.png"/><Relationship Id="rId27" Type="http://schemas.openxmlformats.org/officeDocument/2006/relationships/tags" Target="../tags/tag3259.xml"/><Relationship Id="rId26" Type="http://schemas.openxmlformats.org/officeDocument/2006/relationships/image" Target="../media/image52.svg"/><Relationship Id="rId25" Type="http://schemas.openxmlformats.org/officeDocument/2006/relationships/image" Target="../media/image51.png"/><Relationship Id="rId24" Type="http://schemas.openxmlformats.org/officeDocument/2006/relationships/tags" Target="../tags/tag3258.xml"/><Relationship Id="rId23" Type="http://schemas.openxmlformats.org/officeDocument/2006/relationships/image" Target="../media/image50.svg"/><Relationship Id="rId22" Type="http://schemas.openxmlformats.org/officeDocument/2006/relationships/image" Target="../media/image49.png"/><Relationship Id="rId21" Type="http://schemas.openxmlformats.org/officeDocument/2006/relationships/tags" Target="../tags/tag3257.xml"/><Relationship Id="rId20" Type="http://schemas.openxmlformats.org/officeDocument/2006/relationships/tags" Target="../tags/tag3256.xml"/><Relationship Id="rId2" Type="http://schemas.openxmlformats.org/officeDocument/2006/relationships/tags" Target="../tags/tag3240.xml"/><Relationship Id="rId19" Type="http://schemas.openxmlformats.org/officeDocument/2006/relationships/image" Target="../media/image48.svg"/><Relationship Id="rId18" Type="http://schemas.openxmlformats.org/officeDocument/2006/relationships/image" Target="../media/image47.png"/><Relationship Id="rId17" Type="http://schemas.openxmlformats.org/officeDocument/2006/relationships/tags" Target="../tags/tag3255.xml"/><Relationship Id="rId16" Type="http://schemas.openxmlformats.org/officeDocument/2006/relationships/tags" Target="../tags/tag3254.xml"/><Relationship Id="rId15" Type="http://schemas.openxmlformats.org/officeDocument/2006/relationships/tags" Target="../tags/tag3253.xml"/><Relationship Id="rId14" Type="http://schemas.openxmlformats.org/officeDocument/2006/relationships/tags" Target="../tags/tag3252.xml"/><Relationship Id="rId13" Type="http://schemas.openxmlformats.org/officeDocument/2006/relationships/tags" Target="../tags/tag3251.xml"/><Relationship Id="rId12" Type="http://schemas.openxmlformats.org/officeDocument/2006/relationships/tags" Target="../tags/tag3250.xml"/><Relationship Id="rId11" Type="http://schemas.openxmlformats.org/officeDocument/2006/relationships/tags" Target="../tags/tag3249.xml"/><Relationship Id="rId10" Type="http://schemas.openxmlformats.org/officeDocument/2006/relationships/tags" Target="../tags/tag3248.xml"/><Relationship Id="rId1" Type="http://schemas.openxmlformats.org/officeDocument/2006/relationships/tags" Target="../tags/tag3239.xml"/></Relationships>
</file>

<file path=ppt/slides/_rels/slide23.xml.rels><?xml version="1.0" encoding="UTF-8" standalone="yes"?>
<Relationships xmlns="http://schemas.openxmlformats.org/package/2006/relationships"><Relationship Id="rId9" Type="http://schemas.openxmlformats.org/officeDocument/2006/relationships/tags" Target="../tags/tag3276.xml"/><Relationship Id="rId8" Type="http://schemas.openxmlformats.org/officeDocument/2006/relationships/tags" Target="../tags/tag3275.xml"/><Relationship Id="rId7" Type="http://schemas.openxmlformats.org/officeDocument/2006/relationships/tags" Target="../tags/tag3274.xml"/><Relationship Id="rId6" Type="http://schemas.openxmlformats.org/officeDocument/2006/relationships/tags" Target="../tags/tag3273.xml"/><Relationship Id="rId5" Type="http://schemas.openxmlformats.org/officeDocument/2006/relationships/tags" Target="../tags/tag3272.xml"/><Relationship Id="rId4" Type="http://schemas.openxmlformats.org/officeDocument/2006/relationships/tags" Target="../tags/tag3271.xml"/><Relationship Id="rId3" Type="http://schemas.openxmlformats.org/officeDocument/2006/relationships/tags" Target="../tags/tag3270.xml"/><Relationship Id="rId28" Type="http://schemas.openxmlformats.org/officeDocument/2006/relationships/slideLayout" Target="../slideLayouts/slideLayout139.xml"/><Relationship Id="rId27" Type="http://schemas.openxmlformats.org/officeDocument/2006/relationships/tags" Target="../tags/tag3294.xml"/><Relationship Id="rId26" Type="http://schemas.openxmlformats.org/officeDocument/2006/relationships/tags" Target="../tags/tag3293.xml"/><Relationship Id="rId25" Type="http://schemas.openxmlformats.org/officeDocument/2006/relationships/tags" Target="../tags/tag3292.xml"/><Relationship Id="rId24" Type="http://schemas.openxmlformats.org/officeDocument/2006/relationships/tags" Target="../tags/tag3291.xml"/><Relationship Id="rId23" Type="http://schemas.openxmlformats.org/officeDocument/2006/relationships/tags" Target="../tags/tag3290.xml"/><Relationship Id="rId22" Type="http://schemas.openxmlformats.org/officeDocument/2006/relationships/tags" Target="../tags/tag3289.xml"/><Relationship Id="rId21" Type="http://schemas.openxmlformats.org/officeDocument/2006/relationships/tags" Target="../tags/tag3288.xml"/><Relationship Id="rId20" Type="http://schemas.openxmlformats.org/officeDocument/2006/relationships/tags" Target="../tags/tag3287.xml"/><Relationship Id="rId2" Type="http://schemas.openxmlformats.org/officeDocument/2006/relationships/tags" Target="../tags/tag3269.xml"/><Relationship Id="rId19" Type="http://schemas.openxmlformats.org/officeDocument/2006/relationships/tags" Target="../tags/tag3286.xml"/><Relationship Id="rId18" Type="http://schemas.openxmlformats.org/officeDocument/2006/relationships/tags" Target="../tags/tag3285.xml"/><Relationship Id="rId17" Type="http://schemas.openxmlformats.org/officeDocument/2006/relationships/tags" Target="../tags/tag3284.xml"/><Relationship Id="rId16" Type="http://schemas.openxmlformats.org/officeDocument/2006/relationships/tags" Target="../tags/tag3283.xml"/><Relationship Id="rId15" Type="http://schemas.openxmlformats.org/officeDocument/2006/relationships/tags" Target="../tags/tag3282.xml"/><Relationship Id="rId14" Type="http://schemas.openxmlformats.org/officeDocument/2006/relationships/tags" Target="../tags/tag3281.xml"/><Relationship Id="rId13" Type="http://schemas.openxmlformats.org/officeDocument/2006/relationships/tags" Target="../tags/tag3280.xml"/><Relationship Id="rId12" Type="http://schemas.openxmlformats.org/officeDocument/2006/relationships/tags" Target="../tags/tag3279.xml"/><Relationship Id="rId11" Type="http://schemas.openxmlformats.org/officeDocument/2006/relationships/tags" Target="../tags/tag3278.xml"/><Relationship Id="rId10" Type="http://schemas.openxmlformats.org/officeDocument/2006/relationships/tags" Target="../tags/tag3277.xml"/><Relationship Id="rId1" Type="http://schemas.openxmlformats.org/officeDocument/2006/relationships/tags" Target="../tags/tag3268.xml"/></Relationships>
</file>

<file path=ppt/slides/_rels/slide24.xml.rels><?xml version="1.0" encoding="UTF-8" standalone="yes"?>
<Relationships xmlns="http://schemas.openxmlformats.org/package/2006/relationships"><Relationship Id="rId9" Type="http://schemas.openxmlformats.org/officeDocument/2006/relationships/tags" Target="../tags/tag3303.xml"/><Relationship Id="rId8" Type="http://schemas.openxmlformats.org/officeDocument/2006/relationships/tags" Target="../tags/tag3302.xml"/><Relationship Id="rId7" Type="http://schemas.openxmlformats.org/officeDocument/2006/relationships/tags" Target="../tags/tag3301.xml"/><Relationship Id="rId6" Type="http://schemas.openxmlformats.org/officeDocument/2006/relationships/tags" Target="../tags/tag3300.xml"/><Relationship Id="rId5" Type="http://schemas.openxmlformats.org/officeDocument/2006/relationships/tags" Target="../tags/tag3299.xml"/><Relationship Id="rId4" Type="http://schemas.openxmlformats.org/officeDocument/2006/relationships/tags" Target="../tags/tag3298.xml"/><Relationship Id="rId3" Type="http://schemas.openxmlformats.org/officeDocument/2006/relationships/tags" Target="../tags/tag3297.xml"/><Relationship Id="rId25" Type="http://schemas.openxmlformats.org/officeDocument/2006/relationships/slideLayout" Target="../slideLayouts/slideLayout140.xml"/><Relationship Id="rId24" Type="http://schemas.openxmlformats.org/officeDocument/2006/relationships/tags" Target="../tags/tag3318.xml"/><Relationship Id="rId23" Type="http://schemas.openxmlformats.org/officeDocument/2006/relationships/tags" Target="../tags/tag3317.xml"/><Relationship Id="rId22" Type="http://schemas.openxmlformats.org/officeDocument/2006/relationships/tags" Target="../tags/tag3316.xml"/><Relationship Id="rId21" Type="http://schemas.openxmlformats.org/officeDocument/2006/relationships/tags" Target="../tags/tag3315.xml"/><Relationship Id="rId20" Type="http://schemas.openxmlformats.org/officeDocument/2006/relationships/tags" Target="../tags/tag3314.xml"/><Relationship Id="rId2" Type="http://schemas.openxmlformats.org/officeDocument/2006/relationships/tags" Target="../tags/tag3296.xml"/><Relationship Id="rId19" Type="http://schemas.openxmlformats.org/officeDocument/2006/relationships/tags" Target="../tags/tag3313.xml"/><Relationship Id="rId18" Type="http://schemas.openxmlformats.org/officeDocument/2006/relationships/tags" Target="../tags/tag3312.xml"/><Relationship Id="rId17" Type="http://schemas.openxmlformats.org/officeDocument/2006/relationships/tags" Target="../tags/tag3311.xml"/><Relationship Id="rId16" Type="http://schemas.openxmlformats.org/officeDocument/2006/relationships/tags" Target="../tags/tag3310.xml"/><Relationship Id="rId15" Type="http://schemas.openxmlformats.org/officeDocument/2006/relationships/tags" Target="../tags/tag3309.xml"/><Relationship Id="rId14" Type="http://schemas.openxmlformats.org/officeDocument/2006/relationships/tags" Target="../tags/tag3308.xml"/><Relationship Id="rId13" Type="http://schemas.openxmlformats.org/officeDocument/2006/relationships/tags" Target="../tags/tag3307.xml"/><Relationship Id="rId12" Type="http://schemas.openxmlformats.org/officeDocument/2006/relationships/tags" Target="../tags/tag3306.xml"/><Relationship Id="rId11" Type="http://schemas.openxmlformats.org/officeDocument/2006/relationships/tags" Target="../tags/tag3305.xml"/><Relationship Id="rId10" Type="http://schemas.openxmlformats.org/officeDocument/2006/relationships/tags" Target="../tags/tag3304.xml"/><Relationship Id="rId1" Type="http://schemas.openxmlformats.org/officeDocument/2006/relationships/tags" Target="../tags/tag3295.xml"/></Relationships>
</file>

<file path=ppt/slides/_rels/slide25.xml.rels><?xml version="1.0" encoding="UTF-8" standalone="yes"?>
<Relationships xmlns="http://schemas.openxmlformats.org/package/2006/relationships"><Relationship Id="rId9" Type="http://schemas.openxmlformats.org/officeDocument/2006/relationships/tags" Target="../tags/tag3326.xml"/><Relationship Id="rId8" Type="http://schemas.openxmlformats.org/officeDocument/2006/relationships/tags" Target="../tags/tag3325.xml"/><Relationship Id="rId7" Type="http://schemas.openxmlformats.org/officeDocument/2006/relationships/tags" Target="../tags/tag3324.xml"/><Relationship Id="rId6" Type="http://schemas.openxmlformats.org/officeDocument/2006/relationships/tags" Target="../tags/tag3323.xml"/><Relationship Id="rId5" Type="http://schemas.openxmlformats.org/officeDocument/2006/relationships/tags" Target="../tags/tag3322.xml"/><Relationship Id="rId4" Type="http://schemas.openxmlformats.org/officeDocument/2006/relationships/tags" Target="../tags/tag3321.xml"/><Relationship Id="rId3" Type="http://schemas.openxmlformats.org/officeDocument/2006/relationships/image" Target="../media/image55.jpeg"/><Relationship Id="rId2" Type="http://schemas.openxmlformats.org/officeDocument/2006/relationships/tags" Target="../tags/tag3320.xml"/><Relationship Id="rId17" Type="http://schemas.openxmlformats.org/officeDocument/2006/relationships/slideLayout" Target="../slideLayouts/slideLayout141.xml"/><Relationship Id="rId16" Type="http://schemas.openxmlformats.org/officeDocument/2006/relationships/tags" Target="../tags/tag3333.xml"/><Relationship Id="rId15" Type="http://schemas.openxmlformats.org/officeDocument/2006/relationships/tags" Target="../tags/tag3332.xml"/><Relationship Id="rId14" Type="http://schemas.openxmlformats.org/officeDocument/2006/relationships/tags" Target="../tags/tag3331.xml"/><Relationship Id="rId13" Type="http://schemas.openxmlformats.org/officeDocument/2006/relationships/tags" Target="../tags/tag3330.xml"/><Relationship Id="rId12" Type="http://schemas.openxmlformats.org/officeDocument/2006/relationships/tags" Target="../tags/tag3329.xml"/><Relationship Id="rId11" Type="http://schemas.openxmlformats.org/officeDocument/2006/relationships/tags" Target="../tags/tag3328.xml"/><Relationship Id="rId10" Type="http://schemas.openxmlformats.org/officeDocument/2006/relationships/tags" Target="../tags/tag3327.xml"/><Relationship Id="rId1" Type="http://schemas.openxmlformats.org/officeDocument/2006/relationships/tags" Target="../tags/tag3319.xml"/></Relationships>
</file>

<file path=ppt/slides/_rels/slide26.xml.rels><?xml version="1.0" encoding="UTF-8" standalone="yes"?>
<Relationships xmlns="http://schemas.openxmlformats.org/package/2006/relationships"><Relationship Id="rId9" Type="http://schemas.openxmlformats.org/officeDocument/2006/relationships/tags" Target="../tags/tag3342.xml"/><Relationship Id="rId8" Type="http://schemas.openxmlformats.org/officeDocument/2006/relationships/tags" Target="../tags/tag3341.xml"/><Relationship Id="rId7" Type="http://schemas.openxmlformats.org/officeDocument/2006/relationships/tags" Target="../tags/tag3340.xml"/><Relationship Id="rId6" Type="http://schemas.openxmlformats.org/officeDocument/2006/relationships/tags" Target="../tags/tag3339.xml"/><Relationship Id="rId5" Type="http://schemas.openxmlformats.org/officeDocument/2006/relationships/tags" Target="../tags/tag3338.xml"/><Relationship Id="rId4" Type="http://schemas.openxmlformats.org/officeDocument/2006/relationships/tags" Target="../tags/tag3337.xml"/><Relationship Id="rId3" Type="http://schemas.openxmlformats.org/officeDocument/2006/relationships/tags" Target="../tags/tag3336.xml"/><Relationship Id="rId2" Type="http://schemas.openxmlformats.org/officeDocument/2006/relationships/tags" Target="../tags/tag3335.xml"/><Relationship Id="rId19" Type="http://schemas.openxmlformats.org/officeDocument/2006/relationships/slideLayout" Target="../slideLayouts/slideLayout142.xml"/><Relationship Id="rId18" Type="http://schemas.openxmlformats.org/officeDocument/2006/relationships/tags" Target="../tags/tag3351.xml"/><Relationship Id="rId17" Type="http://schemas.openxmlformats.org/officeDocument/2006/relationships/tags" Target="../tags/tag3350.xml"/><Relationship Id="rId16" Type="http://schemas.openxmlformats.org/officeDocument/2006/relationships/tags" Target="../tags/tag3349.xml"/><Relationship Id="rId15" Type="http://schemas.openxmlformats.org/officeDocument/2006/relationships/tags" Target="../tags/tag3348.xml"/><Relationship Id="rId14" Type="http://schemas.openxmlformats.org/officeDocument/2006/relationships/tags" Target="../tags/tag3347.xml"/><Relationship Id="rId13" Type="http://schemas.openxmlformats.org/officeDocument/2006/relationships/tags" Target="../tags/tag3346.xml"/><Relationship Id="rId12" Type="http://schemas.openxmlformats.org/officeDocument/2006/relationships/tags" Target="../tags/tag3345.xml"/><Relationship Id="rId11" Type="http://schemas.openxmlformats.org/officeDocument/2006/relationships/tags" Target="../tags/tag3344.xml"/><Relationship Id="rId10" Type="http://schemas.openxmlformats.org/officeDocument/2006/relationships/tags" Target="../tags/tag3343.xml"/><Relationship Id="rId1" Type="http://schemas.openxmlformats.org/officeDocument/2006/relationships/tags" Target="../tags/tag3334.xml"/></Relationships>
</file>

<file path=ppt/slides/_rels/slide27.xml.rels><?xml version="1.0" encoding="UTF-8" standalone="yes"?>
<Relationships xmlns="http://schemas.openxmlformats.org/package/2006/relationships"><Relationship Id="rId9" Type="http://schemas.openxmlformats.org/officeDocument/2006/relationships/tags" Target="../tags/tag3360.xml"/><Relationship Id="rId8" Type="http://schemas.openxmlformats.org/officeDocument/2006/relationships/tags" Target="../tags/tag3359.xml"/><Relationship Id="rId7" Type="http://schemas.openxmlformats.org/officeDocument/2006/relationships/tags" Target="../tags/tag3358.xml"/><Relationship Id="rId6" Type="http://schemas.openxmlformats.org/officeDocument/2006/relationships/tags" Target="../tags/tag3357.xml"/><Relationship Id="rId5" Type="http://schemas.openxmlformats.org/officeDocument/2006/relationships/tags" Target="../tags/tag3356.xml"/><Relationship Id="rId4" Type="http://schemas.openxmlformats.org/officeDocument/2006/relationships/tags" Target="../tags/tag3355.xml"/><Relationship Id="rId3" Type="http://schemas.openxmlformats.org/officeDocument/2006/relationships/tags" Target="../tags/tag3354.xml"/><Relationship Id="rId27" Type="http://schemas.openxmlformats.org/officeDocument/2006/relationships/slideLayout" Target="../slideLayouts/slideLayout143.xml"/><Relationship Id="rId26" Type="http://schemas.openxmlformats.org/officeDocument/2006/relationships/tags" Target="../tags/tag3369.xml"/><Relationship Id="rId25" Type="http://schemas.openxmlformats.org/officeDocument/2006/relationships/image" Target="../media/image63.svg"/><Relationship Id="rId24" Type="http://schemas.openxmlformats.org/officeDocument/2006/relationships/image" Target="../media/image62.png"/><Relationship Id="rId23" Type="http://schemas.openxmlformats.org/officeDocument/2006/relationships/tags" Target="../tags/tag3368.xml"/><Relationship Id="rId22" Type="http://schemas.openxmlformats.org/officeDocument/2006/relationships/image" Target="../media/image61.svg"/><Relationship Id="rId21" Type="http://schemas.openxmlformats.org/officeDocument/2006/relationships/image" Target="../media/image60.png"/><Relationship Id="rId20" Type="http://schemas.openxmlformats.org/officeDocument/2006/relationships/tags" Target="../tags/tag3367.xml"/><Relationship Id="rId2" Type="http://schemas.openxmlformats.org/officeDocument/2006/relationships/tags" Target="../tags/tag3353.xml"/><Relationship Id="rId19" Type="http://schemas.openxmlformats.org/officeDocument/2006/relationships/image" Target="../media/image59.svg"/><Relationship Id="rId18" Type="http://schemas.openxmlformats.org/officeDocument/2006/relationships/image" Target="../media/image58.png"/><Relationship Id="rId17" Type="http://schemas.openxmlformats.org/officeDocument/2006/relationships/tags" Target="../tags/tag3366.xml"/><Relationship Id="rId16" Type="http://schemas.openxmlformats.org/officeDocument/2006/relationships/image" Target="../media/image57.svg"/><Relationship Id="rId15" Type="http://schemas.openxmlformats.org/officeDocument/2006/relationships/image" Target="../media/image56.png"/><Relationship Id="rId14" Type="http://schemas.openxmlformats.org/officeDocument/2006/relationships/tags" Target="../tags/tag3365.xml"/><Relationship Id="rId13" Type="http://schemas.openxmlformats.org/officeDocument/2006/relationships/tags" Target="../tags/tag3364.xml"/><Relationship Id="rId12" Type="http://schemas.openxmlformats.org/officeDocument/2006/relationships/tags" Target="../tags/tag3363.xml"/><Relationship Id="rId11" Type="http://schemas.openxmlformats.org/officeDocument/2006/relationships/tags" Target="../tags/tag3362.xml"/><Relationship Id="rId10" Type="http://schemas.openxmlformats.org/officeDocument/2006/relationships/tags" Target="../tags/tag3361.xml"/><Relationship Id="rId1" Type="http://schemas.openxmlformats.org/officeDocument/2006/relationships/tags" Target="../tags/tag3352.xml"/></Relationships>
</file>

<file path=ppt/slides/_rels/slide28.xml.rels><?xml version="1.0" encoding="UTF-8" standalone="yes"?>
<Relationships xmlns="http://schemas.openxmlformats.org/package/2006/relationships"><Relationship Id="rId9" Type="http://schemas.openxmlformats.org/officeDocument/2006/relationships/tags" Target="../tags/tag3378.xml"/><Relationship Id="rId8" Type="http://schemas.openxmlformats.org/officeDocument/2006/relationships/tags" Target="../tags/tag3377.xml"/><Relationship Id="rId7" Type="http://schemas.openxmlformats.org/officeDocument/2006/relationships/tags" Target="../tags/tag3376.xml"/><Relationship Id="rId6" Type="http://schemas.openxmlformats.org/officeDocument/2006/relationships/tags" Target="../tags/tag3375.xml"/><Relationship Id="rId5" Type="http://schemas.openxmlformats.org/officeDocument/2006/relationships/tags" Target="../tags/tag3374.xml"/><Relationship Id="rId4" Type="http://schemas.openxmlformats.org/officeDocument/2006/relationships/tags" Target="../tags/tag3373.xml"/><Relationship Id="rId3" Type="http://schemas.openxmlformats.org/officeDocument/2006/relationships/tags" Target="../tags/tag3372.xml"/><Relationship Id="rId20" Type="http://schemas.openxmlformats.org/officeDocument/2006/relationships/notesSlide" Target="../notesSlides/notesSlide3.xml"/><Relationship Id="rId2" Type="http://schemas.openxmlformats.org/officeDocument/2006/relationships/tags" Target="../tags/tag3371.xml"/><Relationship Id="rId19" Type="http://schemas.openxmlformats.org/officeDocument/2006/relationships/slideLayout" Target="../slideLayouts/slideLayout144.xml"/><Relationship Id="rId18" Type="http://schemas.openxmlformats.org/officeDocument/2006/relationships/tags" Target="../tags/tag3384.xml"/><Relationship Id="rId17" Type="http://schemas.openxmlformats.org/officeDocument/2006/relationships/image" Target="../media/image66.jpeg"/><Relationship Id="rId16" Type="http://schemas.openxmlformats.org/officeDocument/2006/relationships/tags" Target="../tags/tag3383.xml"/><Relationship Id="rId15" Type="http://schemas.openxmlformats.org/officeDocument/2006/relationships/image" Target="../media/image65.jpeg"/><Relationship Id="rId14" Type="http://schemas.openxmlformats.org/officeDocument/2006/relationships/tags" Target="../tags/tag3382.xml"/><Relationship Id="rId13" Type="http://schemas.openxmlformats.org/officeDocument/2006/relationships/image" Target="../media/image64.jpeg"/><Relationship Id="rId12" Type="http://schemas.openxmlformats.org/officeDocument/2006/relationships/tags" Target="../tags/tag3381.xml"/><Relationship Id="rId11" Type="http://schemas.openxmlformats.org/officeDocument/2006/relationships/tags" Target="../tags/tag3380.xml"/><Relationship Id="rId10" Type="http://schemas.openxmlformats.org/officeDocument/2006/relationships/tags" Target="../tags/tag3379.xml"/><Relationship Id="rId1" Type="http://schemas.openxmlformats.org/officeDocument/2006/relationships/tags" Target="../tags/tag3370.xml"/></Relationships>
</file>

<file path=ppt/slides/_rels/slide29.xml.rels><?xml version="1.0" encoding="UTF-8" standalone="yes"?>
<Relationships xmlns="http://schemas.openxmlformats.org/package/2006/relationships"><Relationship Id="rId9" Type="http://schemas.openxmlformats.org/officeDocument/2006/relationships/tags" Target="../tags/tag3392.xml"/><Relationship Id="rId8" Type="http://schemas.openxmlformats.org/officeDocument/2006/relationships/tags" Target="../tags/tag3391.xml"/><Relationship Id="rId7" Type="http://schemas.openxmlformats.org/officeDocument/2006/relationships/tags" Target="../tags/tag3390.xml"/><Relationship Id="rId6" Type="http://schemas.openxmlformats.org/officeDocument/2006/relationships/tags" Target="../tags/tag3389.xml"/><Relationship Id="rId5" Type="http://schemas.openxmlformats.org/officeDocument/2006/relationships/tags" Target="../tags/tag3388.xml"/><Relationship Id="rId4" Type="http://schemas.openxmlformats.org/officeDocument/2006/relationships/tags" Target="../tags/tag3387.xml"/><Relationship Id="rId3" Type="http://schemas.openxmlformats.org/officeDocument/2006/relationships/image" Target="../media/image67.jpeg"/><Relationship Id="rId2" Type="http://schemas.openxmlformats.org/officeDocument/2006/relationships/tags" Target="../tags/tag3386.xml"/><Relationship Id="rId11" Type="http://schemas.openxmlformats.org/officeDocument/2006/relationships/slideLayout" Target="../slideLayouts/slideLayout145.xml"/><Relationship Id="rId10" Type="http://schemas.openxmlformats.org/officeDocument/2006/relationships/tags" Target="../tags/tag3393.xml"/><Relationship Id="rId1" Type="http://schemas.openxmlformats.org/officeDocument/2006/relationships/tags" Target="../tags/tag3385.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2926.xml"/><Relationship Id="rId6" Type="http://schemas.openxmlformats.org/officeDocument/2006/relationships/tags" Target="../tags/tag2925.xml"/><Relationship Id="rId5" Type="http://schemas.openxmlformats.org/officeDocument/2006/relationships/tags" Target="../tags/tag2924.xml"/><Relationship Id="rId4" Type="http://schemas.openxmlformats.org/officeDocument/2006/relationships/tags" Target="../tags/tag2923.xml"/><Relationship Id="rId3" Type="http://schemas.openxmlformats.org/officeDocument/2006/relationships/tags" Target="../tags/tag2922.xml"/><Relationship Id="rId2" Type="http://schemas.openxmlformats.org/officeDocument/2006/relationships/tags" Target="../tags/tag2921.xml"/><Relationship Id="rId1" Type="http://schemas.openxmlformats.org/officeDocument/2006/relationships/tags" Target="../tags/tag2920.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3396.xml"/><Relationship Id="rId2" Type="http://schemas.openxmlformats.org/officeDocument/2006/relationships/tags" Target="../tags/tag3395.xml"/><Relationship Id="rId1" Type="http://schemas.openxmlformats.org/officeDocument/2006/relationships/tags" Target="../tags/tag3394.xml"/></Relationships>
</file>

<file path=ppt/slides/_rels/slide31.xml.rels><?xml version="1.0" encoding="UTF-8" standalone="yes"?>
<Relationships xmlns="http://schemas.openxmlformats.org/package/2006/relationships"><Relationship Id="rId9" Type="http://schemas.openxmlformats.org/officeDocument/2006/relationships/tags" Target="../tags/tag3405.xml"/><Relationship Id="rId8" Type="http://schemas.openxmlformats.org/officeDocument/2006/relationships/tags" Target="../tags/tag3404.xml"/><Relationship Id="rId7" Type="http://schemas.openxmlformats.org/officeDocument/2006/relationships/tags" Target="../tags/tag3403.xml"/><Relationship Id="rId6" Type="http://schemas.openxmlformats.org/officeDocument/2006/relationships/tags" Target="../tags/tag3402.xml"/><Relationship Id="rId5" Type="http://schemas.openxmlformats.org/officeDocument/2006/relationships/tags" Target="../tags/tag3401.xml"/><Relationship Id="rId4" Type="http://schemas.openxmlformats.org/officeDocument/2006/relationships/tags" Target="../tags/tag3400.xml"/><Relationship Id="rId3" Type="http://schemas.openxmlformats.org/officeDocument/2006/relationships/tags" Target="../tags/tag3399.xml"/><Relationship Id="rId27" Type="http://schemas.openxmlformats.org/officeDocument/2006/relationships/slideLayout" Target="../slideLayouts/slideLayout146.xml"/><Relationship Id="rId26" Type="http://schemas.openxmlformats.org/officeDocument/2006/relationships/tags" Target="../tags/tag3422.xml"/><Relationship Id="rId25" Type="http://schemas.openxmlformats.org/officeDocument/2006/relationships/tags" Target="../tags/tag3421.xml"/><Relationship Id="rId24" Type="http://schemas.openxmlformats.org/officeDocument/2006/relationships/tags" Target="../tags/tag3420.xml"/><Relationship Id="rId23" Type="http://schemas.openxmlformats.org/officeDocument/2006/relationships/tags" Target="../tags/tag3419.xml"/><Relationship Id="rId22" Type="http://schemas.openxmlformats.org/officeDocument/2006/relationships/tags" Target="../tags/tag3418.xml"/><Relationship Id="rId21" Type="http://schemas.openxmlformats.org/officeDocument/2006/relationships/tags" Target="../tags/tag3417.xml"/><Relationship Id="rId20" Type="http://schemas.openxmlformats.org/officeDocument/2006/relationships/tags" Target="../tags/tag3416.xml"/><Relationship Id="rId2" Type="http://schemas.openxmlformats.org/officeDocument/2006/relationships/tags" Target="../tags/tag3398.xml"/><Relationship Id="rId19" Type="http://schemas.openxmlformats.org/officeDocument/2006/relationships/tags" Target="../tags/tag3415.xml"/><Relationship Id="rId18" Type="http://schemas.openxmlformats.org/officeDocument/2006/relationships/tags" Target="../tags/tag3414.xml"/><Relationship Id="rId17" Type="http://schemas.openxmlformats.org/officeDocument/2006/relationships/tags" Target="../tags/tag3413.xml"/><Relationship Id="rId16" Type="http://schemas.openxmlformats.org/officeDocument/2006/relationships/tags" Target="../tags/tag3412.xml"/><Relationship Id="rId15" Type="http://schemas.openxmlformats.org/officeDocument/2006/relationships/tags" Target="../tags/tag3411.xml"/><Relationship Id="rId14" Type="http://schemas.openxmlformats.org/officeDocument/2006/relationships/tags" Target="../tags/tag3410.xml"/><Relationship Id="rId13" Type="http://schemas.openxmlformats.org/officeDocument/2006/relationships/tags" Target="../tags/tag3409.xml"/><Relationship Id="rId12" Type="http://schemas.openxmlformats.org/officeDocument/2006/relationships/tags" Target="../tags/tag3408.xml"/><Relationship Id="rId11" Type="http://schemas.openxmlformats.org/officeDocument/2006/relationships/tags" Target="../tags/tag3407.xml"/><Relationship Id="rId10" Type="http://schemas.openxmlformats.org/officeDocument/2006/relationships/tags" Target="../tags/tag3406.xml"/><Relationship Id="rId1" Type="http://schemas.openxmlformats.org/officeDocument/2006/relationships/tags" Target="../tags/tag3397.xml"/></Relationships>
</file>

<file path=ppt/slides/_rels/slide32.xml.rels><?xml version="1.0" encoding="UTF-8" standalone="yes"?>
<Relationships xmlns="http://schemas.openxmlformats.org/package/2006/relationships"><Relationship Id="rId9" Type="http://schemas.openxmlformats.org/officeDocument/2006/relationships/image" Target="../media/image69.svg"/><Relationship Id="rId8" Type="http://schemas.openxmlformats.org/officeDocument/2006/relationships/image" Target="../media/image68.png"/><Relationship Id="rId7" Type="http://schemas.openxmlformats.org/officeDocument/2006/relationships/tags" Target="../tags/tag3429.xml"/><Relationship Id="rId6" Type="http://schemas.openxmlformats.org/officeDocument/2006/relationships/tags" Target="../tags/tag3428.xml"/><Relationship Id="rId5" Type="http://schemas.openxmlformats.org/officeDocument/2006/relationships/tags" Target="../tags/tag3427.xml"/><Relationship Id="rId4" Type="http://schemas.openxmlformats.org/officeDocument/2006/relationships/tags" Target="../tags/tag3426.xml"/><Relationship Id="rId3" Type="http://schemas.openxmlformats.org/officeDocument/2006/relationships/tags" Target="../tags/tag3425.xml"/><Relationship Id="rId26" Type="http://schemas.openxmlformats.org/officeDocument/2006/relationships/notesSlide" Target="../notesSlides/notesSlide4.xml"/><Relationship Id="rId25" Type="http://schemas.openxmlformats.org/officeDocument/2006/relationships/slideLayout" Target="../slideLayouts/slideLayout147.xml"/><Relationship Id="rId24" Type="http://schemas.openxmlformats.org/officeDocument/2006/relationships/tags" Target="../tags/tag3444.xml"/><Relationship Id="rId23" Type="http://schemas.openxmlformats.org/officeDocument/2006/relationships/tags" Target="../tags/tag3443.xml"/><Relationship Id="rId22" Type="http://schemas.openxmlformats.org/officeDocument/2006/relationships/tags" Target="../tags/tag3442.xml"/><Relationship Id="rId21" Type="http://schemas.openxmlformats.org/officeDocument/2006/relationships/tags" Target="../tags/tag3441.xml"/><Relationship Id="rId20" Type="http://schemas.openxmlformats.org/officeDocument/2006/relationships/tags" Target="../tags/tag3440.xml"/><Relationship Id="rId2" Type="http://schemas.openxmlformats.org/officeDocument/2006/relationships/tags" Target="../tags/tag3424.xml"/><Relationship Id="rId19" Type="http://schemas.openxmlformats.org/officeDocument/2006/relationships/tags" Target="../tags/tag3439.xml"/><Relationship Id="rId18" Type="http://schemas.openxmlformats.org/officeDocument/2006/relationships/tags" Target="../tags/tag3438.xml"/><Relationship Id="rId17" Type="http://schemas.openxmlformats.org/officeDocument/2006/relationships/tags" Target="../tags/tag3437.xml"/><Relationship Id="rId16" Type="http://schemas.openxmlformats.org/officeDocument/2006/relationships/tags" Target="../tags/tag3436.xml"/><Relationship Id="rId15" Type="http://schemas.openxmlformats.org/officeDocument/2006/relationships/tags" Target="../tags/tag3435.xml"/><Relationship Id="rId14" Type="http://schemas.openxmlformats.org/officeDocument/2006/relationships/tags" Target="../tags/tag3434.xml"/><Relationship Id="rId13" Type="http://schemas.openxmlformats.org/officeDocument/2006/relationships/tags" Target="../tags/tag3433.xml"/><Relationship Id="rId12" Type="http://schemas.openxmlformats.org/officeDocument/2006/relationships/tags" Target="../tags/tag3432.xml"/><Relationship Id="rId11" Type="http://schemas.openxmlformats.org/officeDocument/2006/relationships/tags" Target="../tags/tag3431.xml"/><Relationship Id="rId10" Type="http://schemas.openxmlformats.org/officeDocument/2006/relationships/tags" Target="../tags/tag3430.xml"/><Relationship Id="rId1" Type="http://schemas.openxmlformats.org/officeDocument/2006/relationships/tags" Target="../tags/tag3423.xml"/></Relationships>
</file>

<file path=ppt/slides/_rels/slide33.xml.rels><?xml version="1.0" encoding="UTF-8" standalone="yes"?>
<Relationships xmlns="http://schemas.openxmlformats.org/package/2006/relationships"><Relationship Id="rId9" Type="http://schemas.openxmlformats.org/officeDocument/2006/relationships/tags" Target="../tags/tag3453.xml"/><Relationship Id="rId8" Type="http://schemas.openxmlformats.org/officeDocument/2006/relationships/tags" Target="../tags/tag3452.xml"/><Relationship Id="rId7" Type="http://schemas.openxmlformats.org/officeDocument/2006/relationships/tags" Target="../tags/tag3451.xml"/><Relationship Id="rId6" Type="http://schemas.openxmlformats.org/officeDocument/2006/relationships/tags" Target="../tags/tag3450.xml"/><Relationship Id="rId5" Type="http://schemas.openxmlformats.org/officeDocument/2006/relationships/tags" Target="../tags/tag3449.xml"/><Relationship Id="rId4" Type="http://schemas.openxmlformats.org/officeDocument/2006/relationships/tags" Target="../tags/tag3448.xml"/><Relationship Id="rId3" Type="http://schemas.openxmlformats.org/officeDocument/2006/relationships/tags" Target="../tags/tag3447.xml"/><Relationship Id="rId25" Type="http://schemas.openxmlformats.org/officeDocument/2006/relationships/slideLayout" Target="../slideLayouts/slideLayout148.xml"/><Relationship Id="rId24" Type="http://schemas.openxmlformats.org/officeDocument/2006/relationships/tags" Target="../tags/tag3468.xml"/><Relationship Id="rId23" Type="http://schemas.openxmlformats.org/officeDocument/2006/relationships/tags" Target="../tags/tag3467.xml"/><Relationship Id="rId22" Type="http://schemas.openxmlformats.org/officeDocument/2006/relationships/tags" Target="../tags/tag3466.xml"/><Relationship Id="rId21" Type="http://schemas.openxmlformats.org/officeDocument/2006/relationships/tags" Target="../tags/tag3465.xml"/><Relationship Id="rId20" Type="http://schemas.openxmlformats.org/officeDocument/2006/relationships/tags" Target="../tags/tag3464.xml"/><Relationship Id="rId2" Type="http://schemas.openxmlformats.org/officeDocument/2006/relationships/tags" Target="../tags/tag3446.xml"/><Relationship Id="rId19" Type="http://schemas.openxmlformats.org/officeDocument/2006/relationships/tags" Target="../tags/tag3463.xml"/><Relationship Id="rId18" Type="http://schemas.openxmlformats.org/officeDocument/2006/relationships/tags" Target="../tags/tag3462.xml"/><Relationship Id="rId17" Type="http://schemas.openxmlformats.org/officeDocument/2006/relationships/tags" Target="../tags/tag3461.xml"/><Relationship Id="rId16" Type="http://schemas.openxmlformats.org/officeDocument/2006/relationships/tags" Target="../tags/tag3460.xml"/><Relationship Id="rId15" Type="http://schemas.openxmlformats.org/officeDocument/2006/relationships/tags" Target="../tags/tag3459.xml"/><Relationship Id="rId14" Type="http://schemas.openxmlformats.org/officeDocument/2006/relationships/tags" Target="../tags/tag3458.xml"/><Relationship Id="rId13" Type="http://schemas.openxmlformats.org/officeDocument/2006/relationships/tags" Target="../tags/tag3457.xml"/><Relationship Id="rId12" Type="http://schemas.openxmlformats.org/officeDocument/2006/relationships/tags" Target="../tags/tag3456.xml"/><Relationship Id="rId11" Type="http://schemas.openxmlformats.org/officeDocument/2006/relationships/tags" Target="../tags/tag3455.xml"/><Relationship Id="rId10" Type="http://schemas.openxmlformats.org/officeDocument/2006/relationships/tags" Target="../tags/tag3454.xml"/><Relationship Id="rId1" Type="http://schemas.openxmlformats.org/officeDocument/2006/relationships/tags" Target="../tags/tag3445.xml"/></Relationships>
</file>

<file path=ppt/slides/_rels/slide34.xml.rels><?xml version="1.0" encoding="UTF-8" standalone="yes"?>
<Relationships xmlns="http://schemas.openxmlformats.org/package/2006/relationships"><Relationship Id="rId9" Type="http://schemas.openxmlformats.org/officeDocument/2006/relationships/tags" Target="../tags/tag3477.xml"/><Relationship Id="rId8" Type="http://schemas.openxmlformats.org/officeDocument/2006/relationships/tags" Target="../tags/tag3476.xml"/><Relationship Id="rId7" Type="http://schemas.openxmlformats.org/officeDocument/2006/relationships/tags" Target="../tags/tag3475.xml"/><Relationship Id="rId6" Type="http://schemas.openxmlformats.org/officeDocument/2006/relationships/tags" Target="../tags/tag3474.xml"/><Relationship Id="rId5" Type="http://schemas.openxmlformats.org/officeDocument/2006/relationships/tags" Target="../tags/tag3473.xml"/><Relationship Id="rId4" Type="http://schemas.openxmlformats.org/officeDocument/2006/relationships/tags" Target="../tags/tag3472.xml"/><Relationship Id="rId3" Type="http://schemas.openxmlformats.org/officeDocument/2006/relationships/tags" Target="../tags/tag3471.xml"/><Relationship Id="rId27" Type="http://schemas.openxmlformats.org/officeDocument/2006/relationships/slideLayout" Target="../slideLayouts/slideLayout149.xml"/><Relationship Id="rId26" Type="http://schemas.openxmlformats.org/officeDocument/2006/relationships/tags" Target="../tags/tag3488.xml"/><Relationship Id="rId25" Type="http://schemas.openxmlformats.org/officeDocument/2006/relationships/tags" Target="../tags/tag3487.xml"/><Relationship Id="rId24" Type="http://schemas.openxmlformats.org/officeDocument/2006/relationships/tags" Target="../tags/tag3486.xml"/><Relationship Id="rId23" Type="http://schemas.openxmlformats.org/officeDocument/2006/relationships/tags" Target="../tags/tag3485.xml"/><Relationship Id="rId22" Type="http://schemas.openxmlformats.org/officeDocument/2006/relationships/tags" Target="../tags/tag3484.xml"/><Relationship Id="rId21" Type="http://schemas.openxmlformats.org/officeDocument/2006/relationships/image" Target="../media/image74.svg"/><Relationship Id="rId20" Type="http://schemas.openxmlformats.org/officeDocument/2006/relationships/image" Target="../media/image73.png"/><Relationship Id="rId2" Type="http://schemas.openxmlformats.org/officeDocument/2006/relationships/tags" Target="../tags/tag3470.xml"/><Relationship Id="rId19" Type="http://schemas.openxmlformats.org/officeDocument/2006/relationships/tags" Target="../tags/tag3483.xml"/><Relationship Id="rId18" Type="http://schemas.openxmlformats.org/officeDocument/2006/relationships/image" Target="../media/image72.svg"/><Relationship Id="rId17" Type="http://schemas.openxmlformats.org/officeDocument/2006/relationships/image" Target="../media/image12.png"/><Relationship Id="rId16" Type="http://schemas.openxmlformats.org/officeDocument/2006/relationships/tags" Target="../tags/tag3482.xml"/><Relationship Id="rId15" Type="http://schemas.openxmlformats.org/officeDocument/2006/relationships/image" Target="../media/image71.svg"/><Relationship Id="rId14" Type="http://schemas.openxmlformats.org/officeDocument/2006/relationships/image" Target="../media/image70.png"/><Relationship Id="rId13" Type="http://schemas.openxmlformats.org/officeDocument/2006/relationships/tags" Target="../tags/tag3481.xml"/><Relationship Id="rId12" Type="http://schemas.openxmlformats.org/officeDocument/2006/relationships/tags" Target="../tags/tag3480.xml"/><Relationship Id="rId11" Type="http://schemas.openxmlformats.org/officeDocument/2006/relationships/tags" Target="../tags/tag3479.xml"/><Relationship Id="rId10" Type="http://schemas.openxmlformats.org/officeDocument/2006/relationships/tags" Target="../tags/tag3478.xml"/><Relationship Id="rId1" Type="http://schemas.openxmlformats.org/officeDocument/2006/relationships/tags" Target="../tags/tag3469.xml"/></Relationships>
</file>

<file path=ppt/slides/_rels/slide35.xml.rels><?xml version="1.0" encoding="UTF-8" standalone="yes"?>
<Relationships xmlns="http://schemas.openxmlformats.org/package/2006/relationships"><Relationship Id="rId9" Type="http://schemas.openxmlformats.org/officeDocument/2006/relationships/tags" Target="../tags/tag3497.xml"/><Relationship Id="rId8" Type="http://schemas.openxmlformats.org/officeDocument/2006/relationships/tags" Target="../tags/tag3496.xml"/><Relationship Id="rId7" Type="http://schemas.openxmlformats.org/officeDocument/2006/relationships/tags" Target="../tags/tag3495.xml"/><Relationship Id="rId6" Type="http://schemas.openxmlformats.org/officeDocument/2006/relationships/tags" Target="../tags/tag3494.xml"/><Relationship Id="rId5" Type="http://schemas.openxmlformats.org/officeDocument/2006/relationships/tags" Target="../tags/tag3493.xml"/><Relationship Id="rId4" Type="http://schemas.openxmlformats.org/officeDocument/2006/relationships/tags" Target="../tags/tag3492.xml"/><Relationship Id="rId3" Type="http://schemas.openxmlformats.org/officeDocument/2006/relationships/tags" Target="../tags/tag3491.xml"/><Relationship Id="rId2" Type="http://schemas.openxmlformats.org/officeDocument/2006/relationships/tags" Target="../tags/tag3490.xml"/><Relationship Id="rId15" Type="http://schemas.openxmlformats.org/officeDocument/2006/relationships/slideLayout" Target="../slideLayouts/slideLayout150.xml"/><Relationship Id="rId14" Type="http://schemas.openxmlformats.org/officeDocument/2006/relationships/tags" Target="../tags/tag3502.xml"/><Relationship Id="rId13" Type="http://schemas.openxmlformats.org/officeDocument/2006/relationships/tags" Target="../tags/tag3501.xml"/><Relationship Id="rId12" Type="http://schemas.openxmlformats.org/officeDocument/2006/relationships/tags" Target="../tags/tag3500.xml"/><Relationship Id="rId11" Type="http://schemas.openxmlformats.org/officeDocument/2006/relationships/tags" Target="../tags/tag3499.xml"/><Relationship Id="rId10" Type="http://schemas.openxmlformats.org/officeDocument/2006/relationships/tags" Target="../tags/tag3498.xml"/><Relationship Id="rId1" Type="http://schemas.openxmlformats.org/officeDocument/2006/relationships/tags" Target="../tags/tag3489.xml"/></Relationships>
</file>

<file path=ppt/slides/_rels/slide36.xml.rels><?xml version="1.0" encoding="UTF-8" standalone="yes"?>
<Relationships xmlns="http://schemas.openxmlformats.org/package/2006/relationships"><Relationship Id="rId9" Type="http://schemas.openxmlformats.org/officeDocument/2006/relationships/tags" Target="../tags/tag3510.xml"/><Relationship Id="rId8" Type="http://schemas.openxmlformats.org/officeDocument/2006/relationships/tags" Target="../tags/tag3509.xml"/><Relationship Id="rId7" Type="http://schemas.openxmlformats.org/officeDocument/2006/relationships/tags" Target="../tags/tag3508.xml"/><Relationship Id="rId6" Type="http://schemas.openxmlformats.org/officeDocument/2006/relationships/tags" Target="../tags/tag3507.xml"/><Relationship Id="rId5" Type="http://schemas.openxmlformats.org/officeDocument/2006/relationships/tags" Target="../tags/tag3506.xml"/><Relationship Id="rId4" Type="http://schemas.openxmlformats.org/officeDocument/2006/relationships/tags" Target="../tags/tag3505.xml"/><Relationship Id="rId3" Type="http://schemas.openxmlformats.org/officeDocument/2006/relationships/image" Target="../media/image75.jpeg"/><Relationship Id="rId2" Type="http://schemas.openxmlformats.org/officeDocument/2006/relationships/tags" Target="../tags/tag3504.xml"/><Relationship Id="rId11" Type="http://schemas.openxmlformats.org/officeDocument/2006/relationships/slideLayout" Target="../slideLayouts/slideLayout151.xml"/><Relationship Id="rId10" Type="http://schemas.openxmlformats.org/officeDocument/2006/relationships/tags" Target="../tags/tag3511.xml"/><Relationship Id="rId1" Type="http://schemas.openxmlformats.org/officeDocument/2006/relationships/tags" Target="../tags/tag3503.xml"/></Relationships>
</file>

<file path=ppt/slides/_rels/slide37.xml.rels><?xml version="1.0" encoding="UTF-8" standalone="yes"?>
<Relationships xmlns="http://schemas.openxmlformats.org/package/2006/relationships"><Relationship Id="rId9" Type="http://schemas.openxmlformats.org/officeDocument/2006/relationships/tags" Target="../tags/tag3518.xml"/><Relationship Id="rId8" Type="http://schemas.openxmlformats.org/officeDocument/2006/relationships/image" Target="../media/image77.svg"/><Relationship Id="rId7" Type="http://schemas.openxmlformats.org/officeDocument/2006/relationships/image" Target="../media/image76.png"/><Relationship Id="rId6" Type="http://schemas.openxmlformats.org/officeDocument/2006/relationships/tags" Target="../tags/tag3517.xml"/><Relationship Id="rId5" Type="http://schemas.openxmlformats.org/officeDocument/2006/relationships/tags" Target="../tags/tag3516.xml"/><Relationship Id="rId4" Type="http://schemas.openxmlformats.org/officeDocument/2006/relationships/tags" Target="../tags/tag3515.xml"/><Relationship Id="rId3" Type="http://schemas.openxmlformats.org/officeDocument/2006/relationships/tags" Target="../tags/tag3514.xml"/><Relationship Id="rId2" Type="http://schemas.openxmlformats.org/officeDocument/2006/relationships/tags" Target="../tags/tag3513.xml"/><Relationship Id="rId15" Type="http://schemas.openxmlformats.org/officeDocument/2006/relationships/slideLayout" Target="../slideLayouts/slideLayout154.xml"/><Relationship Id="rId14" Type="http://schemas.openxmlformats.org/officeDocument/2006/relationships/tags" Target="../tags/tag3521.xml"/><Relationship Id="rId13" Type="http://schemas.openxmlformats.org/officeDocument/2006/relationships/image" Target="../media/image79.svg"/><Relationship Id="rId12" Type="http://schemas.openxmlformats.org/officeDocument/2006/relationships/image" Target="../media/image78.png"/><Relationship Id="rId11" Type="http://schemas.openxmlformats.org/officeDocument/2006/relationships/tags" Target="../tags/tag3520.xml"/><Relationship Id="rId10" Type="http://schemas.openxmlformats.org/officeDocument/2006/relationships/tags" Target="../tags/tag3519.xml"/><Relationship Id="rId1" Type="http://schemas.openxmlformats.org/officeDocument/2006/relationships/tags" Target="../tags/tag3512.xml"/></Relationships>
</file>

<file path=ppt/slides/_rels/slide38.xml.rels><?xml version="1.0" encoding="UTF-8" standalone="yes"?>
<Relationships xmlns="http://schemas.openxmlformats.org/package/2006/relationships"><Relationship Id="rId9" Type="http://schemas.openxmlformats.org/officeDocument/2006/relationships/image" Target="../media/image80.png"/><Relationship Id="rId8" Type="http://schemas.openxmlformats.org/officeDocument/2006/relationships/tags" Target="../tags/tag3529.xml"/><Relationship Id="rId7" Type="http://schemas.openxmlformats.org/officeDocument/2006/relationships/tags" Target="../tags/tag3528.xml"/><Relationship Id="rId6" Type="http://schemas.openxmlformats.org/officeDocument/2006/relationships/tags" Target="../tags/tag3527.xml"/><Relationship Id="rId5" Type="http://schemas.openxmlformats.org/officeDocument/2006/relationships/tags" Target="../tags/tag3526.xml"/><Relationship Id="rId4" Type="http://schemas.openxmlformats.org/officeDocument/2006/relationships/tags" Target="../tags/tag3525.xml"/><Relationship Id="rId30" Type="http://schemas.openxmlformats.org/officeDocument/2006/relationships/slideLayout" Target="../slideLayouts/slideLayout155.xml"/><Relationship Id="rId3" Type="http://schemas.openxmlformats.org/officeDocument/2006/relationships/tags" Target="../tags/tag3524.xml"/><Relationship Id="rId29" Type="http://schemas.openxmlformats.org/officeDocument/2006/relationships/tags" Target="../tags/tag3542.xml"/><Relationship Id="rId28" Type="http://schemas.openxmlformats.org/officeDocument/2006/relationships/image" Target="../media/image87.svg"/><Relationship Id="rId27" Type="http://schemas.openxmlformats.org/officeDocument/2006/relationships/image" Target="../media/image86.png"/><Relationship Id="rId26" Type="http://schemas.openxmlformats.org/officeDocument/2006/relationships/tags" Target="../tags/tag3541.xml"/><Relationship Id="rId25" Type="http://schemas.openxmlformats.org/officeDocument/2006/relationships/image" Target="../media/image85.svg"/><Relationship Id="rId24" Type="http://schemas.openxmlformats.org/officeDocument/2006/relationships/image" Target="../media/image84.png"/><Relationship Id="rId23" Type="http://schemas.openxmlformats.org/officeDocument/2006/relationships/tags" Target="../tags/tag3540.xml"/><Relationship Id="rId22" Type="http://schemas.openxmlformats.org/officeDocument/2006/relationships/image" Target="../media/image83.svg"/><Relationship Id="rId21" Type="http://schemas.openxmlformats.org/officeDocument/2006/relationships/image" Target="../media/image82.png"/><Relationship Id="rId20" Type="http://schemas.openxmlformats.org/officeDocument/2006/relationships/tags" Target="../tags/tag3539.xml"/><Relationship Id="rId2" Type="http://schemas.openxmlformats.org/officeDocument/2006/relationships/tags" Target="../tags/tag3523.xml"/><Relationship Id="rId19" Type="http://schemas.openxmlformats.org/officeDocument/2006/relationships/tags" Target="../tags/tag3538.xml"/><Relationship Id="rId18" Type="http://schemas.openxmlformats.org/officeDocument/2006/relationships/tags" Target="../tags/tag3537.xml"/><Relationship Id="rId17" Type="http://schemas.openxmlformats.org/officeDocument/2006/relationships/tags" Target="../tags/tag3536.xml"/><Relationship Id="rId16" Type="http://schemas.openxmlformats.org/officeDocument/2006/relationships/tags" Target="../tags/tag3535.xml"/><Relationship Id="rId15" Type="http://schemas.openxmlformats.org/officeDocument/2006/relationships/tags" Target="../tags/tag3534.xml"/><Relationship Id="rId14" Type="http://schemas.openxmlformats.org/officeDocument/2006/relationships/tags" Target="../tags/tag3533.xml"/><Relationship Id="rId13" Type="http://schemas.openxmlformats.org/officeDocument/2006/relationships/tags" Target="../tags/tag3532.xml"/><Relationship Id="rId12" Type="http://schemas.openxmlformats.org/officeDocument/2006/relationships/tags" Target="../tags/tag3531.xml"/><Relationship Id="rId11" Type="http://schemas.openxmlformats.org/officeDocument/2006/relationships/tags" Target="../tags/tag3530.xml"/><Relationship Id="rId10" Type="http://schemas.openxmlformats.org/officeDocument/2006/relationships/image" Target="../media/image81.svg"/><Relationship Id="rId1" Type="http://schemas.openxmlformats.org/officeDocument/2006/relationships/tags" Target="../tags/tag3522.xml"/></Relationships>
</file>

<file path=ppt/slides/_rels/slide39.xml.rels><?xml version="1.0" encoding="UTF-8" standalone="yes"?>
<Relationships xmlns="http://schemas.openxmlformats.org/package/2006/relationships"><Relationship Id="rId9" Type="http://schemas.openxmlformats.org/officeDocument/2006/relationships/tags" Target="../tags/tag3551.xml"/><Relationship Id="rId8" Type="http://schemas.openxmlformats.org/officeDocument/2006/relationships/tags" Target="../tags/tag3550.xml"/><Relationship Id="rId7" Type="http://schemas.openxmlformats.org/officeDocument/2006/relationships/tags" Target="../tags/tag3549.xml"/><Relationship Id="rId6" Type="http://schemas.openxmlformats.org/officeDocument/2006/relationships/tags" Target="../tags/tag3548.xml"/><Relationship Id="rId5" Type="http://schemas.openxmlformats.org/officeDocument/2006/relationships/tags" Target="../tags/tag3547.xml"/><Relationship Id="rId4" Type="http://schemas.openxmlformats.org/officeDocument/2006/relationships/tags" Target="../tags/tag3546.xml"/><Relationship Id="rId36" Type="http://schemas.openxmlformats.org/officeDocument/2006/relationships/notesSlide" Target="../notesSlides/notesSlide5.xml"/><Relationship Id="rId35" Type="http://schemas.openxmlformats.org/officeDocument/2006/relationships/slideLayout" Target="../slideLayouts/slideLayout156.xml"/><Relationship Id="rId34" Type="http://schemas.openxmlformats.org/officeDocument/2006/relationships/tags" Target="../tags/tag3568.xml"/><Relationship Id="rId33" Type="http://schemas.openxmlformats.org/officeDocument/2006/relationships/image" Target="../media/image92.svg"/><Relationship Id="rId32" Type="http://schemas.openxmlformats.org/officeDocument/2006/relationships/image" Target="../media/image91.png"/><Relationship Id="rId31" Type="http://schemas.openxmlformats.org/officeDocument/2006/relationships/tags" Target="../tags/tag3567.xml"/><Relationship Id="rId30" Type="http://schemas.openxmlformats.org/officeDocument/2006/relationships/tags" Target="../tags/tag3566.xml"/><Relationship Id="rId3" Type="http://schemas.openxmlformats.org/officeDocument/2006/relationships/tags" Target="../tags/tag3545.xml"/><Relationship Id="rId29" Type="http://schemas.openxmlformats.org/officeDocument/2006/relationships/image" Target="../media/image90.svg"/><Relationship Id="rId28" Type="http://schemas.openxmlformats.org/officeDocument/2006/relationships/image" Target="../media/image8.png"/><Relationship Id="rId27" Type="http://schemas.openxmlformats.org/officeDocument/2006/relationships/tags" Target="../tags/tag3565.xml"/><Relationship Id="rId26" Type="http://schemas.openxmlformats.org/officeDocument/2006/relationships/image" Target="../media/image89.svg"/><Relationship Id="rId25" Type="http://schemas.openxmlformats.org/officeDocument/2006/relationships/image" Target="../media/image10.png"/><Relationship Id="rId24" Type="http://schemas.openxmlformats.org/officeDocument/2006/relationships/tags" Target="../tags/tag3564.xml"/><Relationship Id="rId23" Type="http://schemas.openxmlformats.org/officeDocument/2006/relationships/image" Target="../media/image88.svg"/><Relationship Id="rId22" Type="http://schemas.openxmlformats.org/officeDocument/2006/relationships/image" Target="../media/image14.png"/><Relationship Id="rId21" Type="http://schemas.openxmlformats.org/officeDocument/2006/relationships/tags" Target="../tags/tag3563.xml"/><Relationship Id="rId20" Type="http://schemas.openxmlformats.org/officeDocument/2006/relationships/tags" Target="../tags/tag3562.xml"/><Relationship Id="rId2" Type="http://schemas.openxmlformats.org/officeDocument/2006/relationships/tags" Target="../tags/tag3544.xml"/><Relationship Id="rId19" Type="http://schemas.openxmlformats.org/officeDocument/2006/relationships/tags" Target="../tags/tag3561.xml"/><Relationship Id="rId18" Type="http://schemas.openxmlformats.org/officeDocument/2006/relationships/tags" Target="../tags/tag3560.xml"/><Relationship Id="rId17" Type="http://schemas.openxmlformats.org/officeDocument/2006/relationships/tags" Target="../tags/tag3559.xml"/><Relationship Id="rId16" Type="http://schemas.openxmlformats.org/officeDocument/2006/relationships/tags" Target="../tags/tag3558.xml"/><Relationship Id="rId15" Type="http://schemas.openxmlformats.org/officeDocument/2006/relationships/tags" Target="../tags/tag3557.xml"/><Relationship Id="rId14" Type="http://schemas.openxmlformats.org/officeDocument/2006/relationships/tags" Target="../tags/tag3556.xml"/><Relationship Id="rId13" Type="http://schemas.openxmlformats.org/officeDocument/2006/relationships/tags" Target="../tags/tag3555.xml"/><Relationship Id="rId12" Type="http://schemas.openxmlformats.org/officeDocument/2006/relationships/tags" Target="../tags/tag3554.xml"/><Relationship Id="rId11" Type="http://schemas.openxmlformats.org/officeDocument/2006/relationships/tags" Target="../tags/tag3553.xml"/><Relationship Id="rId10" Type="http://schemas.openxmlformats.org/officeDocument/2006/relationships/tags" Target="../tags/tag3552.xml"/><Relationship Id="rId1" Type="http://schemas.openxmlformats.org/officeDocument/2006/relationships/tags" Target="../tags/tag3543.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2931.xml"/><Relationship Id="rId4" Type="http://schemas.openxmlformats.org/officeDocument/2006/relationships/tags" Target="../tags/tag2930.xml"/><Relationship Id="rId3" Type="http://schemas.openxmlformats.org/officeDocument/2006/relationships/tags" Target="../tags/tag2929.xml"/><Relationship Id="rId2" Type="http://schemas.openxmlformats.org/officeDocument/2006/relationships/tags" Target="../tags/tag2928.xml"/><Relationship Id="rId1" Type="http://schemas.openxmlformats.org/officeDocument/2006/relationships/tags" Target="../tags/tag2927.xml"/></Relationships>
</file>

<file path=ppt/slides/_rels/slide40.xml.rels><?xml version="1.0" encoding="UTF-8" standalone="yes"?>
<Relationships xmlns="http://schemas.openxmlformats.org/package/2006/relationships"><Relationship Id="rId9" Type="http://schemas.openxmlformats.org/officeDocument/2006/relationships/tags" Target="../tags/tag3577.xml"/><Relationship Id="rId8" Type="http://schemas.openxmlformats.org/officeDocument/2006/relationships/tags" Target="../tags/tag3576.xml"/><Relationship Id="rId7" Type="http://schemas.openxmlformats.org/officeDocument/2006/relationships/tags" Target="../tags/tag3575.xml"/><Relationship Id="rId6" Type="http://schemas.openxmlformats.org/officeDocument/2006/relationships/tags" Target="../tags/tag3574.xml"/><Relationship Id="rId5" Type="http://schemas.openxmlformats.org/officeDocument/2006/relationships/tags" Target="../tags/tag3573.xml"/><Relationship Id="rId4" Type="http://schemas.openxmlformats.org/officeDocument/2006/relationships/tags" Target="../tags/tag3572.xml"/><Relationship Id="rId3" Type="http://schemas.openxmlformats.org/officeDocument/2006/relationships/tags" Target="../tags/tag3571.xml"/><Relationship Id="rId2" Type="http://schemas.openxmlformats.org/officeDocument/2006/relationships/tags" Target="../tags/tag3570.xml"/><Relationship Id="rId19" Type="http://schemas.openxmlformats.org/officeDocument/2006/relationships/slideLayout" Target="../slideLayouts/slideLayout157.xml"/><Relationship Id="rId18" Type="http://schemas.openxmlformats.org/officeDocument/2006/relationships/tags" Target="../tags/tag3586.xml"/><Relationship Id="rId17" Type="http://schemas.openxmlformats.org/officeDocument/2006/relationships/tags" Target="../tags/tag3585.xml"/><Relationship Id="rId16" Type="http://schemas.openxmlformats.org/officeDocument/2006/relationships/tags" Target="../tags/tag3584.xml"/><Relationship Id="rId15" Type="http://schemas.openxmlformats.org/officeDocument/2006/relationships/tags" Target="../tags/tag3583.xml"/><Relationship Id="rId14" Type="http://schemas.openxmlformats.org/officeDocument/2006/relationships/tags" Target="../tags/tag3582.xml"/><Relationship Id="rId13" Type="http://schemas.openxmlformats.org/officeDocument/2006/relationships/tags" Target="../tags/tag3581.xml"/><Relationship Id="rId12" Type="http://schemas.openxmlformats.org/officeDocument/2006/relationships/tags" Target="../tags/tag3580.xml"/><Relationship Id="rId11" Type="http://schemas.openxmlformats.org/officeDocument/2006/relationships/tags" Target="../tags/tag3579.xml"/><Relationship Id="rId10" Type="http://schemas.openxmlformats.org/officeDocument/2006/relationships/tags" Target="../tags/tag3578.xml"/><Relationship Id="rId1" Type="http://schemas.openxmlformats.org/officeDocument/2006/relationships/tags" Target="../tags/tag3569.xml"/></Relationships>
</file>

<file path=ppt/slides/_rels/slide41.xml.rels><?xml version="1.0" encoding="UTF-8" standalone="yes"?>
<Relationships xmlns="http://schemas.openxmlformats.org/package/2006/relationships"><Relationship Id="rId9" Type="http://schemas.openxmlformats.org/officeDocument/2006/relationships/tags" Target="../tags/tag3595.xml"/><Relationship Id="rId8" Type="http://schemas.openxmlformats.org/officeDocument/2006/relationships/tags" Target="../tags/tag3594.xml"/><Relationship Id="rId7" Type="http://schemas.openxmlformats.org/officeDocument/2006/relationships/tags" Target="../tags/tag3593.xml"/><Relationship Id="rId6" Type="http://schemas.openxmlformats.org/officeDocument/2006/relationships/tags" Target="../tags/tag3592.xml"/><Relationship Id="rId5" Type="http://schemas.openxmlformats.org/officeDocument/2006/relationships/tags" Target="../tags/tag3591.xml"/><Relationship Id="rId4" Type="http://schemas.openxmlformats.org/officeDocument/2006/relationships/tags" Target="../tags/tag3590.xml"/><Relationship Id="rId3" Type="http://schemas.openxmlformats.org/officeDocument/2006/relationships/tags" Target="../tags/tag3589.xml"/><Relationship Id="rId2" Type="http://schemas.openxmlformats.org/officeDocument/2006/relationships/tags" Target="../tags/tag3588.xml"/><Relationship Id="rId15" Type="http://schemas.openxmlformats.org/officeDocument/2006/relationships/slideLayout" Target="../slideLayouts/slideLayout158.xml"/><Relationship Id="rId14" Type="http://schemas.openxmlformats.org/officeDocument/2006/relationships/tags" Target="../tags/tag3600.xml"/><Relationship Id="rId13" Type="http://schemas.openxmlformats.org/officeDocument/2006/relationships/tags" Target="../tags/tag3599.xml"/><Relationship Id="rId12" Type="http://schemas.openxmlformats.org/officeDocument/2006/relationships/tags" Target="../tags/tag3598.xml"/><Relationship Id="rId11" Type="http://schemas.openxmlformats.org/officeDocument/2006/relationships/tags" Target="../tags/tag3597.xml"/><Relationship Id="rId10" Type="http://schemas.openxmlformats.org/officeDocument/2006/relationships/tags" Target="../tags/tag3596.xml"/><Relationship Id="rId1" Type="http://schemas.openxmlformats.org/officeDocument/2006/relationships/tags" Target="../tags/tag3587.xml"/></Relationships>
</file>

<file path=ppt/slides/_rels/slide42.xml.rels><?xml version="1.0" encoding="UTF-8" standalone="yes"?>
<Relationships xmlns="http://schemas.openxmlformats.org/package/2006/relationships"><Relationship Id="rId9" Type="http://schemas.openxmlformats.org/officeDocument/2006/relationships/tags" Target="../tags/tag3608.xml"/><Relationship Id="rId8" Type="http://schemas.openxmlformats.org/officeDocument/2006/relationships/tags" Target="../tags/tag3607.xml"/><Relationship Id="rId7" Type="http://schemas.openxmlformats.org/officeDocument/2006/relationships/tags" Target="../tags/tag3606.xml"/><Relationship Id="rId6" Type="http://schemas.openxmlformats.org/officeDocument/2006/relationships/tags" Target="../tags/tag3605.xml"/><Relationship Id="rId5" Type="http://schemas.openxmlformats.org/officeDocument/2006/relationships/tags" Target="../tags/tag3604.xml"/><Relationship Id="rId4" Type="http://schemas.openxmlformats.org/officeDocument/2006/relationships/tags" Target="../tags/tag3603.xml"/><Relationship Id="rId3" Type="http://schemas.openxmlformats.org/officeDocument/2006/relationships/image" Target="../media/image93.jpeg"/><Relationship Id="rId2" Type="http://schemas.openxmlformats.org/officeDocument/2006/relationships/tags" Target="../tags/tag3602.xml"/><Relationship Id="rId11" Type="http://schemas.openxmlformats.org/officeDocument/2006/relationships/slideLayout" Target="../slideLayouts/slideLayout159.xml"/><Relationship Id="rId10" Type="http://schemas.openxmlformats.org/officeDocument/2006/relationships/tags" Target="../tags/tag3609.xml"/><Relationship Id="rId1" Type="http://schemas.openxmlformats.org/officeDocument/2006/relationships/tags" Target="../tags/tag3601.xml"/></Relationships>
</file>

<file path=ppt/slides/_rels/slide43.xml.rels><?xml version="1.0" encoding="UTF-8" standalone="yes"?>
<Relationships xmlns="http://schemas.openxmlformats.org/package/2006/relationships"><Relationship Id="rId9" Type="http://schemas.openxmlformats.org/officeDocument/2006/relationships/tags" Target="../tags/tag3618.xml"/><Relationship Id="rId8" Type="http://schemas.openxmlformats.org/officeDocument/2006/relationships/tags" Target="../tags/tag3617.xml"/><Relationship Id="rId7" Type="http://schemas.openxmlformats.org/officeDocument/2006/relationships/tags" Target="../tags/tag3616.xml"/><Relationship Id="rId6" Type="http://schemas.openxmlformats.org/officeDocument/2006/relationships/tags" Target="../tags/tag3615.xml"/><Relationship Id="rId5" Type="http://schemas.openxmlformats.org/officeDocument/2006/relationships/tags" Target="../tags/tag3614.xml"/><Relationship Id="rId4" Type="http://schemas.openxmlformats.org/officeDocument/2006/relationships/tags" Target="../tags/tag3613.xml"/><Relationship Id="rId3" Type="http://schemas.openxmlformats.org/officeDocument/2006/relationships/tags" Target="../tags/tag3612.xml"/><Relationship Id="rId20" Type="http://schemas.openxmlformats.org/officeDocument/2006/relationships/slideLayout" Target="../slideLayouts/slideLayout160.xml"/><Relationship Id="rId2" Type="http://schemas.openxmlformats.org/officeDocument/2006/relationships/tags" Target="../tags/tag3611.xml"/><Relationship Id="rId19" Type="http://schemas.openxmlformats.org/officeDocument/2006/relationships/tags" Target="../tags/tag3628.xml"/><Relationship Id="rId18" Type="http://schemas.openxmlformats.org/officeDocument/2006/relationships/tags" Target="../tags/tag3627.xml"/><Relationship Id="rId17" Type="http://schemas.openxmlformats.org/officeDocument/2006/relationships/tags" Target="../tags/tag3626.xml"/><Relationship Id="rId16" Type="http://schemas.openxmlformats.org/officeDocument/2006/relationships/tags" Target="../tags/tag3625.xml"/><Relationship Id="rId15" Type="http://schemas.openxmlformats.org/officeDocument/2006/relationships/tags" Target="../tags/tag3624.xml"/><Relationship Id="rId14" Type="http://schemas.openxmlformats.org/officeDocument/2006/relationships/tags" Target="../tags/tag3623.xml"/><Relationship Id="rId13" Type="http://schemas.openxmlformats.org/officeDocument/2006/relationships/tags" Target="../tags/tag3622.xml"/><Relationship Id="rId12" Type="http://schemas.openxmlformats.org/officeDocument/2006/relationships/tags" Target="../tags/tag3621.xml"/><Relationship Id="rId11" Type="http://schemas.openxmlformats.org/officeDocument/2006/relationships/tags" Target="../tags/tag3620.xml"/><Relationship Id="rId10" Type="http://schemas.openxmlformats.org/officeDocument/2006/relationships/tags" Target="../tags/tag3619.xml"/><Relationship Id="rId1" Type="http://schemas.openxmlformats.org/officeDocument/2006/relationships/tags" Target="../tags/tag3610.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3629.xml"/><Relationship Id="rId1" Type="http://schemas.openxmlformats.org/officeDocument/2006/relationships/image" Target="../media/image94.png"/></Relationships>
</file>

<file path=ppt/slides/_rels/slide45.xml.rels><?xml version="1.0" encoding="UTF-8" standalone="yes"?>
<Relationships xmlns="http://schemas.openxmlformats.org/package/2006/relationships"><Relationship Id="rId9" Type="http://schemas.openxmlformats.org/officeDocument/2006/relationships/tags" Target="../tags/tag3638.xml"/><Relationship Id="rId8" Type="http://schemas.openxmlformats.org/officeDocument/2006/relationships/tags" Target="../tags/tag3637.xml"/><Relationship Id="rId7" Type="http://schemas.openxmlformats.org/officeDocument/2006/relationships/tags" Target="../tags/tag3636.xml"/><Relationship Id="rId6" Type="http://schemas.openxmlformats.org/officeDocument/2006/relationships/tags" Target="../tags/tag3635.xml"/><Relationship Id="rId5" Type="http://schemas.openxmlformats.org/officeDocument/2006/relationships/tags" Target="../tags/tag3634.xml"/><Relationship Id="rId4" Type="http://schemas.openxmlformats.org/officeDocument/2006/relationships/tags" Target="../tags/tag3633.xml"/><Relationship Id="rId32" Type="http://schemas.openxmlformats.org/officeDocument/2006/relationships/slideLayout" Target="../slideLayouts/slideLayout161.xml"/><Relationship Id="rId31" Type="http://schemas.openxmlformats.org/officeDocument/2006/relationships/tags" Target="../tags/tag3652.xml"/><Relationship Id="rId30" Type="http://schemas.openxmlformats.org/officeDocument/2006/relationships/image" Target="../media/image102.svg"/><Relationship Id="rId3" Type="http://schemas.openxmlformats.org/officeDocument/2006/relationships/tags" Target="../tags/tag3632.xml"/><Relationship Id="rId29" Type="http://schemas.openxmlformats.org/officeDocument/2006/relationships/image" Target="../media/image101.png"/><Relationship Id="rId28" Type="http://schemas.openxmlformats.org/officeDocument/2006/relationships/tags" Target="../tags/tag3651.xml"/><Relationship Id="rId27" Type="http://schemas.openxmlformats.org/officeDocument/2006/relationships/image" Target="../media/image100.svg"/><Relationship Id="rId26" Type="http://schemas.openxmlformats.org/officeDocument/2006/relationships/image" Target="../media/image99.png"/><Relationship Id="rId25" Type="http://schemas.openxmlformats.org/officeDocument/2006/relationships/tags" Target="../tags/tag3650.xml"/><Relationship Id="rId24" Type="http://schemas.openxmlformats.org/officeDocument/2006/relationships/image" Target="../media/image98.svg"/><Relationship Id="rId23" Type="http://schemas.openxmlformats.org/officeDocument/2006/relationships/image" Target="../media/image97.png"/><Relationship Id="rId22" Type="http://schemas.openxmlformats.org/officeDocument/2006/relationships/tags" Target="../tags/tag3649.xml"/><Relationship Id="rId21" Type="http://schemas.openxmlformats.org/officeDocument/2006/relationships/image" Target="../media/image96.svg"/><Relationship Id="rId20" Type="http://schemas.openxmlformats.org/officeDocument/2006/relationships/image" Target="../media/image95.png"/><Relationship Id="rId2" Type="http://schemas.openxmlformats.org/officeDocument/2006/relationships/tags" Target="../tags/tag3631.xml"/><Relationship Id="rId19" Type="http://schemas.openxmlformats.org/officeDocument/2006/relationships/tags" Target="../tags/tag3648.xml"/><Relationship Id="rId18" Type="http://schemas.openxmlformats.org/officeDocument/2006/relationships/tags" Target="../tags/tag3647.xml"/><Relationship Id="rId17" Type="http://schemas.openxmlformats.org/officeDocument/2006/relationships/tags" Target="../tags/tag3646.xml"/><Relationship Id="rId16" Type="http://schemas.openxmlformats.org/officeDocument/2006/relationships/tags" Target="../tags/tag3645.xml"/><Relationship Id="rId15" Type="http://schemas.openxmlformats.org/officeDocument/2006/relationships/tags" Target="../tags/tag3644.xml"/><Relationship Id="rId14" Type="http://schemas.openxmlformats.org/officeDocument/2006/relationships/tags" Target="../tags/tag3643.xml"/><Relationship Id="rId13" Type="http://schemas.openxmlformats.org/officeDocument/2006/relationships/tags" Target="../tags/tag3642.xml"/><Relationship Id="rId12" Type="http://schemas.openxmlformats.org/officeDocument/2006/relationships/tags" Target="../tags/tag3641.xml"/><Relationship Id="rId11" Type="http://schemas.openxmlformats.org/officeDocument/2006/relationships/tags" Target="../tags/tag3640.xml"/><Relationship Id="rId10" Type="http://schemas.openxmlformats.org/officeDocument/2006/relationships/tags" Target="../tags/tag3639.xml"/><Relationship Id="rId1" Type="http://schemas.openxmlformats.org/officeDocument/2006/relationships/tags" Target="../tags/tag3630.xml"/></Relationships>
</file>

<file path=ppt/slides/_rels/slide46.xml.rels><?xml version="1.0" encoding="UTF-8" standalone="yes"?>
<Relationships xmlns="http://schemas.openxmlformats.org/package/2006/relationships"><Relationship Id="rId9" Type="http://schemas.openxmlformats.org/officeDocument/2006/relationships/tags" Target="../tags/tag3661.xml"/><Relationship Id="rId8" Type="http://schemas.openxmlformats.org/officeDocument/2006/relationships/tags" Target="../tags/tag3660.xml"/><Relationship Id="rId7" Type="http://schemas.openxmlformats.org/officeDocument/2006/relationships/tags" Target="../tags/tag3659.xml"/><Relationship Id="rId6" Type="http://schemas.openxmlformats.org/officeDocument/2006/relationships/tags" Target="../tags/tag3658.xml"/><Relationship Id="rId5" Type="http://schemas.openxmlformats.org/officeDocument/2006/relationships/tags" Target="../tags/tag3657.xml"/><Relationship Id="rId4" Type="http://schemas.openxmlformats.org/officeDocument/2006/relationships/tags" Target="../tags/tag3656.xml"/><Relationship Id="rId3" Type="http://schemas.openxmlformats.org/officeDocument/2006/relationships/tags" Target="../tags/tag3655.xml"/><Relationship Id="rId2" Type="http://schemas.openxmlformats.org/officeDocument/2006/relationships/tags" Target="../tags/tag3654.xml"/><Relationship Id="rId17" Type="http://schemas.openxmlformats.org/officeDocument/2006/relationships/slideLayout" Target="../slideLayouts/slideLayout162.xml"/><Relationship Id="rId16" Type="http://schemas.openxmlformats.org/officeDocument/2006/relationships/tags" Target="../tags/tag3668.xml"/><Relationship Id="rId15" Type="http://schemas.openxmlformats.org/officeDocument/2006/relationships/tags" Target="../tags/tag3667.xml"/><Relationship Id="rId14" Type="http://schemas.openxmlformats.org/officeDocument/2006/relationships/tags" Target="../tags/tag3666.xml"/><Relationship Id="rId13" Type="http://schemas.openxmlformats.org/officeDocument/2006/relationships/tags" Target="../tags/tag3665.xml"/><Relationship Id="rId12" Type="http://schemas.openxmlformats.org/officeDocument/2006/relationships/tags" Target="../tags/tag3664.xml"/><Relationship Id="rId11" Type="http://schemas.openxmlformats.org/officeDocument/2006/relationships/tags" Target="../tags/tag3663.xml"/><Relationship Id="rId10" Type="http://schemas.openxmlformats.org/officeDocument/2006/relationships/tags" Target="../tags/tag3662.xml"/><Relationship Id="rId1" Type="http://schemas.openxmlformats.org/officeDocument/2006/relationships/tags" Target="../tags/tag3653.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162.xml"/><Relationship Id="rId3" Type="http://schemas.openxmlformats.org/officeDocument/2006/relationships/tags" Target="../tags/tag3669.xml"/><Relationship Id="rId2" Type="http://schemas.openxmlformats.org/officeDocument/2006/relationships/image" Target="../media/image104.png"/><Relationship Id="rId1" Type="http://schemas.openxmlformats.org/officeDocument/2006/relationships/image" Target="../media/image103.png"/></Relationships>
</file>

<file path=ppt/slides/_rels/slide48.xml.rels><?xml version="1.0" encoding="UTF-8" standalone="yes"?>
<Relationships xmlns="http://schemas.openxmlformats.org/package/2006/relationships"><Relationship Id="rId9" Type="http://schemas.openxmlformats.org/officeDocument/2006/relationships/tags" Target="../tags/tag3678.xml"/><Relationship Id="rId8" Type="http://schemas.openxmlformats.org/officeDocument/2006/relationships/tags" Target="../tags/tag3677.xml"/><Relationship Id="rId7" Type="http://schemas.openxmlformats.org/officeDocument/2006/relationships/tags" Target="../tags/tag3676.xml"/><Relationship Id="rId6" Type="http://schemas.openxmlformats.org/officeDocument/2006/relationships/tags" Target="../tags/tag3675.xml"/><Relationship Id="rId5" Type="http://schemas.openxmlformats.org/officeDocument/2006/relationships/tags" Target="../tags/tag3674.xml"/><Relationship Id="rId4" Type="http://schemas.openxmlformats.org/officeDocument/2006/relationships/tags" Target="../tags/tag3673.xml"/><Relationship Id="rId34" Type="http://schemas.openxmlformats.org/officeDocument/2006/relationships/slideLayout" Target="../slideLayouts/slideLayout163.xml"/><Relationship Id="rId33" Type="http://schemas.openxmlformats.org/officeDocument/2006/relationships/tags" Target="../tags/tag3696.xml"/><Relationship Id="rId32" Type="http://schemas.openxmlformats.org/officeDocument/2006/relationships/tags" Target="../tags/tag3695.xml"/><Relationship Id="rId31" Type="http://schemas.openxmlformats.org/officeDocument/2006/relationships/tags" Target="../tags/tag3694.xml"/><Relationship Id="rId30" Type="http://schemas.openxmlformats.org/officeDocument/2006/relationships/tags" Target="../tags/tag3693.xml"/><Relationship Id="rId3" Type="http://schemas.openxmlformats.org/officeDocument/2006/relationships/tags" Target="../tags/tag3672.xml"/><Relationship Id="rId29" Type="http://schemas.openxmlformats.org/officeDocument/2006/relationships/tags" Target="../tags/tag3692.xml"/><Relationship Id="rId28" Type="http://schemas.openxmlformats.org/officeDocument/2006/relationships/tags" Target="../tags/tag3691.xml"/><Relationship Id="rId27" Type="http://schemas.openxmlformats.org/officeDocument/2006/relationships/tags" Target="../tags/tag3690.xml"/><Relationship Id="rId26" Type="http://schemas.openxmlformats.org/officeDocument/2006/relationships/tags" Target="../tags/tag3689.xml"/><Relationship Id="rId25" Type="http://schemas.openxmlformats.org/officeDocument/2006/relationships/tags" Target="../tags/tag3688.xml"/><Relationship Id="rId24" Type="http://schemas.openxmlformats.org/officeDocument/2006/relationships/tags" Target="../tags/tag3687.xml"/><Relationship Id="rId23" Type="http://schemas.openxmlformats.org/officeDocument/2006/relationships/tags" Target="../tags/tag3686.xml"/><Relationship Id="rId22" Type="http://schemas.openxmlformats.org/officeDocument/2006/relationships/tags" Target="../tags/tag3685.xml"/><Relationship Id="rId21" Type="http://schemas.openxmlformats.org/officeDocument/2006/relationships/tags" Target="../tags/tag3684.xml"/><Relationship Id="rId20" Type="http://schemas.openxmlformats.org/officeDocument/2006/relationships/tags" Target="../tags/tag3683.xml"/><Relationship Id="rId2" Type="http://schemas.openxmlformats.org/officeDocument/2006/relationships/tags" Target="../tags/tag3671.xml"/><Relationship Id="rId19" Type="http://schemas.openxmlformats.org/officeDocument/2006/relationships/image" Target="../media/image110.svg"/><Relationship Id="rId18" Type="http://schemas.openxmlformats.org/officeDocument/2006/relationships/image" Target="../media/image109.png"/><Relationship Id="rId17" Type="http://schemas.openxmlformats.org/officeDocument/2006/relationships/tags" Target="../tags/tag3682.xml"/><Relationship Id="rId16" Type="http://schemas.openxmlformats.org/officeDocument/2006/relationships/image" Target="../media/image108.svg"/><Relationship Id="rId15" Type="http://schemas.openxmlformats.org/officeDocument/2006/relationships/image" Target="../media/image107.png"/><Relationship Id="rId14" Type="http://schemas.openxmlformats.org/officeDocument/2006/relationships/tags" Target="../tags/tag3681.xml"/><Relationship Id="rId13" Type="http://schemas.openxmlformats.org/officeDocument/2006/relationships/image" Target="../media/image106.svg"/><Relationship Id="rId12" Type="http://schemas.openxmlformats.org/officeDocument/2006/relationships/image" Target="../media/image105.png"/><Relationship Id="rId11" Type="http://schemas.openxmlformats.org/officeDocument/2006/relationships/tags" Target="../tags/tag3680.xml"/><Relationship Id="rId10" Type="http://schemas.openxmlformats.org/officeDocument/2006/relationships/tags" Target="../tags/tag3679.xml"/><Relationship Id="rId1" Type="http://schemas.openxmlformats.org/officeDocument/2006/relationships/tags" Target="../tags/tag3670.xml"/></Relationships>
</file>

<file path=ppt/slides/_rels/slide49.xml.rels><?xml version="1.0" encoding="UTF-8" standalone="yes"?>
<Relationships xmlns="http://schemas.openxmlformats.org/package/2006/relationships"><Relationship Id="rId9" Type="http://schemas.openxmlformats.org/officeDocument/2006/relationships/tags" Target="../tags/tag3705.xml"/><Relationship Id="rId8" Type="http://schemas.openxmlformats.org/officeDocument/2006/relationships/tags" Target="../tags/tag3704.xml"/><Relationship Id="rId7" Type="http://schemas.openxmlformats.org/officeDocument/2006/relationships/tags" Target="../tags/tag3703.xml"/><Relationship Id="rId6" Type="http://schemas.openxmlformats.org/officeDocument/2006/relationships/tags" Target="../tags/tag3702.xml"/><Relationship Id="rId5" Type="http://schemas.openxmlformats.org/officeDocument/2006/relationships/tags" Target="../tags/tag3701.xml"/><Relationship Id="rId4" Type="http://schemas.openxmlformats.org/officeDocument/2006/relationships/tags" Target="../tags/tag3700.xml"/><Relationship Id="rId3" Type="http://schemas.openxmlformats.org/officeDocument/2006/relationships/tags" Target="../tags/tag3699.xml"/><Relationship Id="rId2" Type="http://schemas.openxmlformats.org/officeDocument/2006/relationships/tags" Target="../tags/tag3698.xml"/><Relationship Id="rId18" Type="http://schemas.openxmlformats.org/officeDocument/2006/relationships/slideLayout" Target="../slideLayouts/slideLayout164.xml"/><Relationship Id="rId17" Type="http://schemas.openxmlformats.org/officeDocument/2006/relationships/tags" Target="../tags/tag3713.xml"/><Relationship Id="rId16" Type="http://schemas.openxmlformats.org/officeDocument/2006/relationships/tags" Target="../tags/tag3712.xml"/><Relationship Id="rId15" Type="http://schemas.openxmlformats.org/officeDocument/2006/relationships/tags" Target="../tags/tag3711.xml"/><Relationship Id="rId14" Type="http://schemas.openxmlformats.org/officeDocument/2006/relationships/tags" Target="../tags/tag3710.xml"/><Relationship Id="rId13" Type="http://schemas.openxmlformats.org/officeDocument/2006/relationships/tags" Target="../tags/tag3709.xml"/><Relationship Id="rId12" Type="http://schemas.openxmlformats.org/officeDocument/2006/relationships/tags" Target="../tags/tag3708.xml"/><Relationship Id="rId11" Type="http://schemas.openxmlformats.org/officeDocument/2006/relationships/tags" Target="../tags/tag3707.xml"/><Relationship Id="rId10" Type="http://schemas.openxmlformats.org/officeDocument/2006/relationships/tags" Target="../tags/tag3706.xml"/><Relationship Id="rId1" Type="http://schemas.openxmlformats.org/officeDocument/2006/relationships/tags" Target="../tags/tag369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932.xml"/><Relationship Id="rId1" Type="http://schemas.openxmlformats.org/officeDocument/2006/relationships/image" Target="../media/image2.png"/></Relationships>
</file>

<file path=ppt/slides/_rels/slide50.xml.rels><?xml version="1.0" encoding="UTF-8" standalone="yes"?>
<Relationships xmlns="http://schemas.openxmlformats.org/package/2006/relationships"><Relationship Id="rId9" Type="http://schemas.openxmlformats.org/officeDocument/2006/relationships/tags" Target="../tags/tag3722.xml"/><Relationship Id="rId8" Type="http://schemas.openxmlformats.org/officeDocument/2006/relationships/tags" Target="../tags/tag3721.xml"/><Relationship Id="rId7" Type="http://schemas.openxmlformats.org/officeDocument/2006/relationships/tags" Target="../tags/tag3720.xml"/><Relationship Id="rId6" Type="http://schemas.openxmlformats.org/officeDocument/2006/relationships/tags" Target="../tags/tag3719.xml"/><Relationship Id="rId5" Type="http://schemas.openxmlformats.org/officeDocument/2006/relationships/tags" Target="../tags/tag3718.xml"/><Relationship Id="rId4" Type="http://schemas.openxmlformats.org/officeDocument/2006/relationships/tags" Target="../tags/tag3717.xml"/><Relationship Id="rId35" Type="http://schemas.openxmlformats.org/officeDocument/2006/relationships/slideLayout" Target="../slideLayouts/slideLayout194.xml"/><Relationship Id="rId34" Type="http://schemas.openxmlformats.org/officeDocument/2006/relationships/tags" Target="../tags/tag3747.xml"/><Relationship Id="rId33" Type="http://schemas.openxmlformats.org/officeDocument/2006/relationships/tags" Target="../tags/tag3746.xml"/><Relationship Id="rId32" Type="http://schemas.openxmlformats.org/officeDocument/2006/relationships/tags" Target="../tags/tag3745.xml"/><Relationship Id="rId31" Type="http://schemas.openxmlformats.org/officeDocument/2006/relationships/tags" Target="../tags/tag3744.xml"/><Relationship Id="rId30" Type="http://schemas.openxmlformats.org/officeDocument/2006/relationships/tags" Target="../tags/tag3743.xml"/><Relationship Id="rId3" Type="http://schemas.openxmlformats.org/officeDocument/2006/relationships/tags" Target="../tags/tag3716.xml"/><Relationship Id="rId29" Type="http://schemas.openxmlformats.org/officeDocument/2006/relationships/tags" Target="../tags/tag3742.xml"/><Relationship Id="rId28" Type="http://schemas.openxmlformats.org/officeDocument/2006/relationships/tags" Target="../tags/tag3741.xml"/><Relationship Id="rId27" Type="http://schemas.openxmlformats.org/officeDocument/2006/relationships/tags" Target="../tags/tag3740.xml"/><Relationship Id="rId26" Type="http://schemas.openxmlformats.org/officeDocument/2006/relationships/tags" Target="../tags/tag3739.xml"/><Relationship Id="rId25" Type="http://schemas.openxmlformats.org/officeDocument/2006/relationships/tags" Target="../tags/tag3738.xml"/><Relationship Id="rId24" Type="http://schemas.openxmlformats.org/officeDocument/2006/relationships/tags" Target="../tags/tag3737.xml"/><Relationship Id="rId23" Type="http://schemas.openxmlformats.org/officeDocument/2006/relationships/tags" Target="../tags/tag3736.xml"/><Relationship Id="rId22" Type="http://schemas.openxmlformats.org/officeDocument/2006/relationships/tags" Target="../tags/tag3735.xml"/><Relationship Id="rId21" Type="http://schemas.openxmlformats.org/officeDocument/2006/relationships/tags" Target="../tags/tag3734.xml"/><Relationship Id="rId20" Type="http://schemas.openxmlformats.org/officeDocument/2006/relationships/tags" Target="../tags/tag3733.xml"/><Relationship Id="rId2" Type="http://schemas.openxmlformats.org/officeDocument/2006/relationships/tags" Target="../tags/tag3715.xml"/><Relationship Id="rId19" Type="http://schemas.openxmlformats.org/officeDocument/2006/relationships/tags" Target="../tags/tag3732.xml"/><Relationship Id="rId18" Type="http://schemas.openxmlformats.org/officeDocument/2006/relationships/tags" Target="../tags/tag3731.xml"/><Relationship Id="rId17" Type="http://schemas.openxmlformats.org/officeDocument/2006/relationships/tags" Target="../tags/tag3730.xml"/><Relationship Id="rId16" Type="http://schemas.openxmlformats.org/officeDocument/2006/relationships/tags" Target="../tags/tag3729.xml"/><Relationship Id="rId15" Type="http://schemas.openxmlformats.org/officeDocument/2006/relationships/tags" Target="../tags/tag3728.xml"/><Relationship Id="rId14" Type="http://schemas.openxmlformats.org/officeDocument/2006/relationships/tags" Target="../tags/tag3727.xml"/><Relationship Id="rId13" Type="http://schemas.openxmlformats.org/officeDocument/2006/relationships/tags" Target="../tags/tag3726.xml"/><Relationship Id="rId12" Type="http://schemas.openxmlformats.org/officeDocument/2006/relationships/tags" Target="../tags/tag3725.xml"/><Relationship Id="rId11" Type="http://schemas.openxmlformats.org/officeDocument/2006/relationships/tags" Target="../tags/tag3724.xml"/><Relationship Id="rId10" Type="http://schemas.openxmlformats.org/officeDocument/2006/relationships/tags" Target="../tags/tag3723.xml"/><Relationship Id="rId1" Type="http://schemas.openxmlformats.org/officeDocument/2006/relationships/tags" Target="../tags/tag3714.xml"/></Relationships>
</file>

<file path=ppt/slides/_rels/slide51.xml.rels><?xml version="1.0" encoding="UTF-8" standalone="yes"?>
<Relationships xmlns="http://schemas.openxmlformats.org/package/2006/relationships"><Relationship Id="rId9" Type="http://schemas.openxmlformats.org/officeDocument/2006/relationships/tags" Target="../tags/tag3756.xml"/><Relationship Id="rId8" Type="http://schemas.openxmlformats.org/officeDocument/2006/relationships/tags" Target="../tags/tag3755.xml"/><Relationship Id="rId7" Type="http://schemas.openxmlformats.org/officeDocument/2006/relationships/tags" Target="../tags/tag3754.xml"/><Relationship Id="rId6" Type="http://schemas.openxmlformats.org/officeDocument/2006/relationships/tags" Target="../tags/tag3753.xml"/><Relationship Id="rId5" Type="http://schemas.openxmlformats.org/officeDocument/2006/relationships/tags" Target="../tags/tag3752.xml"/><Relationship Id="rId4" Type="http://schemas.openxmlformats.org/officeDocument/2006/relationships/tags" Target="../tags/tag3751.xml"/><Relationship Id="rId3" Type="http://schemas.openxmlformats.org/officeDocument/2006/relationships/tags" Target="../tags/tag3750.xml"/><Relationship Id="rId2" Type="http://schemas.openxmlformats.org/officeDocument/2006/relationships/tags" Target="../tags/tag3749.xml"/><Relationship Id="rId16" Type="http://schemas.openxmlformats.org/officeDocument/2006/relationships/slideLayout" Target="../slideLayouts/slideLayout166.xml"/><Relationship Id="rId15" Type="http://schemas.openxmlformats.org/officeDocument/2006/relationships/tags" Target="../tags/tag3762.xml"/><Relationship Id="rId14" Type="http://schemas.openxmlformats.org/officeDocument/2006/relationships/tags" Target="../tags/tag3761.xml"/><Relationship Id="rId13" Type="http://schemas.openxmlformats.org/officeDocument/2006/relationships/tags" Target="../tags/tag3760.xml"/><Relationship Id="rId12" Type="http://schemas.openxmlformats.org/officeDocument/2006/relationships/tags" Target="../tags/tag3759.xml"/><Relationship Id="rId11" Type="http://schemas.openxmlformats.org/officeDocument/2006/relationships/tags" Target="../tags/tag3758.xml"/><Relationship Id="rId10" Type="http://schemas.openxmlformats.org/officeDocument/2006/relationships/tags" Target="../tags/tag3757.xml"/><Relationship Id="rId1" Type="http://schemas.openxmlformats.org/officeDocument/2006/relationships/tags" Target="../tags/tag3748.xml"/></Relationships>
</file>

<file path=ppt/slides/_rels/slide52.xml.rels><?xml version="1.0" encoding="UTF-8" standalone="yes"?>
<Relationships xmlns="http://schemas.openxmlformats.org/package/2006/relationships"><Relationship Id="rId9" Type="http://schemas.openxmlformats.org/officeDocument/2006/relationships/image" Target="../media/image111.png"/><Relationship Id="rId8" Type="http://schemas.openxmlformats.org/officeDocument/2006/relationships/tags" Target="../tags/tag3770.xml"/><Relationship Id="rId7" Type="http://schemas.openxmlformats.org/officeDocument/2006/relationships/tags" Target="../tags/tag3769.xml"/><Relationship Id="rId6" Type="http://schemas.openxmlformats.org/officeDocument/2006/relationships/tags" Target="../tags/tag3768.xml"/><Relationship Id="rId5" Type="http://schemas.openxmlformats.org/officeDocument/2006/relationships/tags" Target="../tags/tag3767.xml"/><Relationship Id="rId4" Type="http://schemas.openxmlformats.org/officeDocument/2006/relationships/tags" Target="../tags/tag3766.xml"/><Relationship Id="rId3" Type="http://schemas.openxmlformats.org/officeDocument/2006/relationships/tags" Target="../tags/tag3765.xml"/><Relationship Id="rId2" Type="http://schemas.openxmlformats.org/officeDocument/2006/relationships/tags" Target="../tags/tag3764.xml"/><Relationship Id="rId19" Type="http://schemas.openxmlformats.org/officeDocument/2006/relationships/slideLayout" Target="../slideLayouts/slideLayout167.xml"/><Relationship Id="rId18" Type="http://schemas.openxmlformats.org/officeDocument/2006/relationships/tags" Target="../tags/tag3778.xml"/><Relationship Id="rId17" Type="http://schemas.openxmlformats.org/officeDocument/2006/relationships/tags" Target="../tags/tag3777.xml"/><Relationship Id="rId16" Type="http://schemas.openxmlformats.org/officeDocument/2006/relationships/tags" Target="../tags/tag3776.xml"/><Relationship Id="rId15" Type="http://schemas.openxmlformats.org/officeDocument/2006/relationships/tags" Target="../tags/tag3775.xml"/><Relationship Id="rId14" Type="http://schemas.openxmlformats.org/officeDocument/2006/relationships/tags" Target="../tags/tag3774.xml"/><Relationship Id="rId13" Type="http://schemas.openxmlformats.org/officeDocument/2006/relationships/tags" Target="../tags/tag3773.xml"/><Relationship Id="rId12" Type="http://schemas.openxmlformats.org/officeDocument/2006/relationships/tags" Target="../tags/tag3772.xml"/><Relationship Id="rId11" Type="http://schemas.openxmlformats.org/officeDocument/2006/relationships/tags" Target="../tags/tag3771.xml"/><Relationship Id="rId10" Type="http://schemas.openxmlformats.org/officeDocument/2006/relationships/image" Target="../media/image112.svg"/><Relationship Id="rId1" Type="http://schemas.openxmlformats.org/officeDocument/2006/relationships/tags" Target="../tags/tag3763.xml"/></Relationships>
</file>

<file path=ppt/slides/_rels/slide53.xml.rels><?xml version="1.0" encoding="UTF-8" standalone="yes"?>
<Relationships xmlns="http://schemas.openxmlformats.org/package/2006/relationships"><Relationship Id="rId9" Type="http://schemas.openxmlformats.org/officeDocument/2006/relationships/tags" Target="../tags/tag3787.xml"/><Relationship Id="rId8" Type="http://schemas.openxmlformats.org/officeDocument/2006/relationships/tags" Target="../tags/tag3786.xml"/><Relationship Id="rId7" Type="http://schemas.openxmlformats.org/officeDocument/2006/relationships/tags" Target="../tags/tag3785.xml"/><Relationship Id="rId6" Type="http://schemas.openxmlformats.org/officeDocument/2006/relationships/tags" Target="../tags/tag3784.xml"/><Relationship Id="rId5" Type="http://schemas.openxmlformats.org/officeDocument/2006/relationships/tags" Target="../tags/tag3783.xml"/><Relationship Id="rId4" Type="http://schemas.openxmlformats.org/officeDocument/2006/relationships/tags" Target="../tags/tag3782.xml"/><Relationship Id="rId31" Type="http://schemas.openxmlformats.org/officeDocument/2006/relationships/slideLayout" Target="../slideLayouts/slideLayout168.xml"/><Relationship Id="rId30" Type="http://schemas.openxmlformats.org/officeDocument/2006/relationships/tags" Target="../tags/tag3802.xml"/><Relationship Id="rId3" Type="http://schemas.openxmlformats.org/officeDocument/2006/relationships/tags" Target="../tags/tag3781.xml"/><Relationship Id="rId29" Type="http://schemas.openxmlformats.org/officeDocument/2006/relationships/image" Target="../media/image117.svg"/><Relationship Id="rId28" Type="http://schemas.openxmlformats.org/officeDocument/2006/relationships/image" Target="../media/image12.png"/><Relationship Id="rId27" Type="http://schemas.openxmlformats.org/officeDocument/2006/relationships/tags" Target="../tags/tag3801.xml"/><Relationship Id="rId26" Type="http://schemas.openxmlformats.org/officeDocument/2006/relationships/tags" Target="../tags/tag3800.xml"/><Relationship Id="rId25" Type="http://schemas.openxmlformats.org/officeDocument/2006/relationships/tags" Target="../tags/tag3799.xml"/><Relationship Id="rId24" Type="http://schemas.openxmlformats.org/officeDocument/2006/relationships/tags" Target="../tags/tag3798.xml"/><Relationship Id="rId23" Type="http://schemas.openxmlformats.org/officeDocument/2006/relationships/image" Target="../media/image116.svg"/><Relationship Id="rId22" Type="http://schemas.openxmlformats.org/officeDocument/2006/relationships/image" Target="../media/image115.png"/><Relationship Id="rId21" Type="http://schemas.openxmlformats.org/officeDocument/2006/relationships/tags" Target="../tags/tag3797.xml"/><Relationship Id="rId20" Type="http://schemas.openxmlformats.org/officeDocument/2006/relationships/tags" Target="../tags/tag3796.xml"/><Relationship Id="rId2" Type="http://schemas.openxmlformats.org/officeDocument/2006/relationships/tags" Target="../tags/tag3780.xml"/><Relationship Id="rId19" Type="http://schemas.openxmlformats.org/officeDocument/2006/relationships/tags" Target="../tags/tag3795.xml"/><Relationship Id="rId18" Type="http://schemas.openxmlformats.org/officeDocument/2006/relationships/tags" Target="../tags/tag3794.xml"/><Relationship Id="rId17" Type="http://schemas.openxmlformats.org/officeDocument/2006/relationships/tags" Target="../tags/tag3793.xml"/><Relationship Id="rId16" Type="http://schemas.openxmlformats.org/officeDocument/2006/relationships/tags" Target="../tags/tag3792.xml"/><Relationship Id="rId15" Type="http://schemas.openxmlformats.org/officeDocument/2006/relationships/tags" Target="../tags/tag3791.xml"/><Relationship Id="rId14" Type="http://schemas.openxmlformats.org/officeDocument/2006/relationships/tags" Target="../tags/tag3790.xml"/><Relationship Id="rId13" Type="http://schemas.openxmlformats.org/officeDocument/2006/relationships/image" Target="../media/image114.svg"/><Relationship Id="rId12" Type="http://schemas.openxmlformats.org/officeDocument/2006/relationships/image" Target="../media/image113.png"/><Relationship Id="rId11" Type="http://schemas.openxmlformats.org/officeDocument/2006/relationships/tags" Target="../tags/tag3789.xml"/><Relationship Id="rId10" Type="http://schemas.openxmlformats.org/officeDocument/2006/relationships/tags" Target="../tags/tag3788.xml"/><Relationship Id="rId1" Type="http://schemas.openxmlformats.org/officeDocument/2006/relationships/tags" Target="../tags/tag3779.xml"/></Relationships>
</file>

<file path=ppt/slides/_rels/slide54.xml.rels><?xml version="1.0" encoding="UTF-8" standalone="yes"?>
<Relationships xmlns="http://schemas.openxmlformats.org/package/2006/relationships"><Relationship Id="rId9" Type="http://schemas.openxmlformats.org/officeDocument/2006/relationships/tags" Target="../tags/tag3811.xml"/><Relationship Id="rId8" Type="http://schemas.openxmlformats.org/officeDocument/2006/relationships/tags" Target="../tags/tag3810.xml"/><Relationship Id="rId7" Type="http://schemas.openxmlformats.org/officeDocument/2006/relationships/tags" Target="../tags/tag3809.xml"/><Relationship Id="rId6" Type="http://schemas.openxmlformats.org/officeDocument/2006/relationships/tags" Target="../tags/tag3808.xml"/><Relationship Id="rId5" Type="http://schemas.openxmlformats.org/officeDocument/2006/relationships/tags" Target="../tags/tag3807.xml"/><Relationship Id="rId4" Type="http://schemas.openxmlformats.org/officeDocument/2006/relationships/tags" Target="../tags/tag3806.xml"/><Relationship Id="rId3" Type="http://schemas.openxmlformats.org/officeDocument/2006/relationships/tags" Target="../tags/tag3805.xml"/><Relationship Id="rId26" Type="http://schemas.openxmlformats.org/officeDocument/2006/relationships/notesSlide" Target="../notesSlides/notesSlide6.xml"/><Relationship Id="rId25" Type="http://schemas.openxmlformats.org/officeDocument/2006/relationships/slideLayout" Target="../slideLayouts/slideLayout169.xml"/><Relationship Id="rId24" Type="http://schemas.openxmlformats.org/officeDocument/2006/relationships/tags" Target="../tags/tag3820.xml"/><Relationship Id="rId23" Type="http://schemas.openxmlformats.org/officeDocument/2006/relationships/image" Target="../media/image122.svg"/><Relationship Id="rId22" Type="http://schemas.openxmlformats.org/officeDocument/2006/relationships/image" Target="../media/image121.png"/><Relationship Id="rId21" Type="http://schemas.openxmlformats.org/officeDocument/2006/relationships/tags" Target="../tags/tag3819.xml"/><Relationship Id="rId20" Type="http://schemas.openxmlformats.org/officeDocument/2006/relationships/tags" Target="../tags/tag3818.xml"/><Relationship Id="rId2" Type="http://schemas.openxmlformats.org/officeDocument/2006/relationships/tags" Target="../tags/tag3804.xml"/><Relationship Id="rId19" Type="http://schemas.openxmlformats.org/officeDocument/2006/relationships/image" Target="../media/image120.svg"/><Relationship Id="rId18" Type="http://schemas.openxmlformats.org/officeDocument/2006/relationships/image" Target="../media/image119.png"/><Relationship Id="rId17" Type="http://schemas.openxmlformats.org/officeDocument/2006/relationships/tags" Target="../tags/tag3817.xml"/><Relationship Id="rId16" Type="http://schemas.openxmlformats.org/officeDocument/2006/relationships/tags" Target="../tags/tag3816.xml"/><Relationship Id="rId15" Type="http://schemas.openxmlformats.org/officeDocument/2006/relationships/tags" Target="../tags/tag3815.xml"/><Relationship Id="rId14" Type="http://schemas.openxmlformats.org/officeDocument/2006/relationships/tags" Target="../tags/tag3814.xml"/><Relationship Id="rId13" Type="http://schemas.openxmlformats.org/officeDocument/2006/relationships/image" Target="../media/image118.svg"/><Relationship Id="rId12" Type="http://schemas.openxmlformats.org/officeDocument/2006/relationships/image" Target="../media/image58.png"/><Relationship Id="rId11" Type="http://schemas.openxmlformats.org/officeDocument/2006/relationships/tags" Target="../tags/tag3813.xml"/><Relationship Id="rId10" Type="http://schemas.openxmlformats.org/officeDocument/2006/relationships/tags" Target="../tags/tag3812.xml"/><Relationship Id="rId1" Type="http://schemas.openxmlformats.org/officeDocument/2006/relationships/tags" Target="../tags/tag3803.xml"/></Relationships>
</file>

<file path=ppt/slides/_rels/slide55.xml.rels><?xml version="1.0" encoding="UTF-8" standalone="yes"?>
<Relationships xmlns="http://schemas.openxmlformats.org/package/2006/relationships"><Relationship Id="rId9" Type="http://schemas.openxmlformats.org/officeDocument/2006/relationships/tags" Target="../tags/tag3828.xml"/><Relationship Id="rId8" Type="http://schemas.openxmlformats.org/officeDocument/2006/relationships/tags" Target="../tags/tag3827.xml"/><Relationship Id="rId7" Type="http://schemas.openxmlformats.org/officeDocument/2006/relationships/tags" Target="../tags/tag3826.xml"/><Relationship Id="rId6" Type="http://schemas.openxmlformats.org/officeDocument/2006/relationships/tags" Target="../tags/tag3825.xml"/><Relationship Id="rId5" Type="http://schemas.openxmlformats.org/officeDocument/2006/relationships/tags" Target="../tags/tag3824.xml"/><Relationship Id="rId4" Type="http://schemas.openxmlformats.org/officeDocument/2006/relationships/tags" Target="../tags/tag3823.xml"/><Relationship Id="rId3" Type="http://schemas.openxmlformats.org/officeDocument/2006/relationships/image" Target="../media/image123.jpeg"/><Relationship Id="rId2" Type="http://schemas.openxmlformats.org/officeDocument/2006/relationships/tags" Target="../tags/tag3822.xml"/><Relationship Id="rId14" Type="http://schemas.openxmlformats.org/officeDocument/2006/relationships/slideLayout" Target="../slideLayouts/slideLayout170.xml"/><Relationship Id="rId13" Type="http://schemas.openxmlformats.org/officeDocument/2006/relationships/tags" Target="../tags/tag3832.xml"/><Relationship Id="rId12" Type="http://schemas.openxmlformats.org/officeDocument/2006/relationships/tags" Target="../tags/tag3831.xml"/><Relationship Id="rId11" Type="http://schemas.openxmlformats.org/officeDocument/2006/relationships/tags" Target="../tags/tag3830.xml"/><Relationship Id="rId10" Type="http://schemas.openxmlformats.org/officeDocument/2006/relationships/tags" Target="../tags/tag3829.xml"/><Relationship Id="rId1" Type="http://schemas.openxmlformats.org/officeDocument/2006/relationships/tags" Target="../tags/tag3821.xml"/></Relationships>
</file>

<file path=ppt/slides/_rels/slide56.xml.rels><?xml version="1.0" encoding="UTF-8" standalone="yes"?>
<Relationships xmlns="http://schemas.openxmlformats.org/package/2006/relationships"><Relationship Id="rId9" Type="http://schemas.openxmlformats.org/officeDocument/2006/relationships/tags" Target="../tags/tag3841.xml"/><Relationship Id="rId8" Type="http://schemas.openxmlformats.org/officeDocument/2006/relationships/tags" Target="../tags/tag3840.xml"/><Relationship Id="rId7" Type="http://schemas.openxmlformats.org/officeDocument/2006/relationships/tags" Target="../tags/tag3839.xml"/><Relationship Id="rId6" Type="http://schemas.openxmlformats.org/officeDocument/2006/relationships/tags" Target="../tags/tag3838.xml"/><Relationship Id="rId5" Type="http://schemas.openxmlformats.org/officeDocument/2006/relationships/tags" Target="../tags/tag3837.xml"/><Relationship Id="rId4" Type="http://schemas.openxmlformats.org/officeDocument/2006/relationships/tags" Target="../tags/tag3836.xml"/><Relationship Id="rId3" Type="http://schemas.openxmlformats.org/officeDocument/2006/relationships/tags" Target="../tags/tag3835.xml"/><Relationship Id="rId2" Type="http://schemas.openxmlformats.org/officeDocument/2006/relationships/tags" Target="../tags/tag3834.xml"/><Relationship Id="rId14" Type="http://schemas.openxmlformats.org/officeDocument/2006/relationships/slideLayout" Target="../slideLayouts/slideLayout171.xml"/><Relationship Id="rId13" Type="http://schemas.openxmlformats.org/officeDocument/2006/relationships/tags" Target="../tags/tag3845.xml"/><Relationship Id="rId12" Type="http://schemas.openxmlformats.org/officeDocument/2006/relationships/tags" Target="../tags/tag3844.xml"/><Relationship Id="rId11" Type="http://schemas.openxmlformats.org/officeDocument/2006/relationships/tags" Target="../tags/tag3843.xml"/><Relationship Id="rId10" Type="http://schemas.openxmlformats.org/officeDocument/2006/relationships/tags" Target="../tags/tag3842.xml"/><Relationship Id="rId1" Type="http://schemas.openxmlformats.org/officeDocument/2006/relationships/tags" Target="../tags/tag3833.xml"/></Relationships>
</file>

<file path=ppt/slides/_rels/slide57.xml.rels><?xml version="1.0" encoding="UTF-8" standalone="yes"?>
<Relationships xmlns="http://schemas.openxmlformats.org/package/2006/relationships"><Relationship Id="rId6" Type="http://schemas.openxmlformats.org/officeDocument/2006/relationships/slideLayout" Target="../slideLayouts/slideLayout171.xml"/><Relationship Id="rId5" Type="http://schemas.openxmlformats.org/officeDocument/2006/relationships/tags" Target="../tags/tag3847.xml"/><Relationship Id="rId4" Type="http://schemas.openxmlformats.org/officeDocument/2006/relationships/image" Target="../media/image124.png"/><Relationship Id="rId3" Type="http://schemas.openxmlformats.org/officeDocument/2006/relationships/tags" Target="../tags/tag3846.xml"/><Relationship Id="rId2" Type="http://schemas.microsoft.com/office/2007/relationships/media" Target="../media/media2.mp4"/><Relationship Id="rId1" Type="http://schemas.openxmlformats.org/officeDocument/2006/relationships/video" Target="../media/media2.mp4"/></Relationships>
</file>

<file path=ppt/slides/_rels/slide58.xml.rels><?xml version="1.0" encoding="UTF-8" standalone="yes"?>
<Relationships xmlns="http://schemas.openxmlformats.org/package/2006/relationships"><Relationship Id="rId9" Type="http://schemas.openxmlformats.org/officeDocument/2006/relationships/tags" Target="../tags/tag3856.xml"/><Relationship Id="rId8" Type="http://schemas.openxmlformats.org/officeDocument/2006/relationships/tags" Target="../tags/tag3855.xml"/><Relationship Id="rId7" Type="http://schemas.openxmlformats.org/officeDocument/2006/relationships/tags" Target="../tags/tag3854.xml"/><Relationship Id="rId6" Type="http://schemas.openxmlformats.org/officeDocument/2006/relationships/tags" Target="../tags/tag3853.xml"/><Relationship Id="rId5" Type="http://schemas.openxmlformats.org/officeDocument/2006/relationships/tags" Target="../tags/tag3852.xml"/><Relationship Id="rId4" Type="http://schemas.openxmlformats.org/officeDocument/2006/relationships/tags" Target="../tags/tag3851.xml"/><Relationship Id="rId38" Type="http://schemas.openxmlformats.org/officeDocument/2006/relationships/slideLayout" Target="../slideLayouts/slideLayout172.xml"/><Relationship Id="rId37" Type="http://schemas.openxmlformats.org/officeDocument/2006/relationships/tags" Target="../tags/tag3884.xml"/><Relationship Id="rId36" Type="http://schemas.openxmlformats.org/officeDocument/2006/relationships/tags" Target="../tags/tag3883.xml"/><Relationship Id="rId35" Type="http://schemas.openxmlformats.org/officeDocument/2006/relationships/tags" Target="../tags/tag3882.xml"/><Relationship Id="rId34" Type="http://schemas.openxmlformats.org/officeDocument/2006/relationships/tags" Target="../tags/tag3881.xml"/><Relationship Id="rId33" Type="http://schemas.openxmlformats.org/officeDocument/2006/relationships/tags" Target="../tags/tag3880.xml"/><Relationship Id="rId32" Type="http://schemas.openxmlformats.org/officeDocument/2006/relationships/tags" Target="../tags/tag3879.xml"/><Relationship Id="rId31" Type="http://schemas.openxmlformats.org/officeDocument/2006/relationships/tags" Target="../tags/tag3878.xml"/><Relationship Id="rId30" Type="http://schemas.openxmlformats.org/officeDocument/2006/relationships/tags" Target="../tags/tag3877.xml"/><Relationship Id="rId3" Type="http://schemas.openxmlformats.org/officeDocument/2006/relationships/tags" Target="../tags/tag3850.xml"/><Relationship Id="rId29" Type="http://schemas.openxmlformats.org/officeDocument/2006/relationships/tags" Target="../tags/tag3876.xml"/><Relationship Id="rId28" Type="http://schemas.openxmlformats.org/officeDocument/2006/relationships/tags" Target="../tags/tag3875.xml"/><Relationship Id="rId27" Type="http://schemas.openxmlformats.org/officeDocument/2006/relationships/tags" Target="../tags/tag3874.xml"/><Relationship Id="rId26" Type="http://schemas.openxmlformats.org/officeDocument/2006/relationships/tags" Target="../tags/tag3873.xml"/><Relationship Id="rId25" Type="http://schemas.openxmlformats.org/officeDocument/2006/relationships/tags" Target="../tags/tag3872.xml"/><Relationship Id="rId24" Type="http://schemas.openxmlformats.org/officeDocument/2006/relationships/tags" Target="../tags/tag3871.xml"/><Relationship Id="rId23" Type="http://schemas.openxmlformats.org/officeDocument/2006/relationships/tags" Target="../tags/tag3870.xml"/><Relationship Id="rId22" Type="http://schemas.openxmlformats.org/officeDocument/2006/relationships/tags" Target="../tags/tag3869.xml"/><Relationship Id="rId21" Type="http://schemas.openxmlformats.org/officeDocument/2006/relationships/tags" Target="../tags/tag3868.xml"/><Relationship Id="rId20" Type="http://schemas.openxmlformats.org/officeDocument/2006/relationships/tags" Target="../tags/tag3867.xml"/><Relationship Id="rId2" Type="http://schemas.openxmlformats.org/officeDocument/2006/relationships/tags" Target="../tags/tag3849.xml"/><Relationship Id="rId19" Type="http://schemas.openxmlformats.org/officeDocument/2006/relationships/tags" Target="../tags/tag3866.xml"/><Relationship Id="rId18" Type="http://schemas.openxmlformats.org/officeDocument/2006/relationships/tags" Target="../tags/tag3865.xml"/><Relationship Id="rId17" Type="http://schemas.openxmlformats.org/officeDocument/2006/relationships/tags" Target="../tags/tag3864.xml"/><Relationship Id="rId16" Type="http://schemas.openxmlformats.org/officeDocument/2006/relationships/tags" Target="../tags/tag3863.xml"/><Relationship Id="rId15" Type="http://schemas.openxmlformats.org/officeDocument/2006/relationships/tags" Target="../tags/tag3862.xml"/><Relationship Id="rId14" Type="http://schemas.openxmlformats.org/officeDocument/2006/relationships/tags" Target="../tags/tag3861.xml"/><Relationship Id="rId13" Type="http://schemas.openxmlformats.org/officeDocument/2006/relationships/tags" Target="../tags/tag3860.xml"/><Relationship Id="rId12" Type="http://schemas.openxmlformats.org/officeDocument/2006/relationships/tags" Target="../tags/tag3859.xml"/><Relationship Id="rId11" Type="http://schemas.openxmlformats.org/officeDocument/2006/relationships/tags" Target="../tags/tag3858.xml"/><Relationship Id="rId10" Type="http://schemas.openxmlformats.org/officeDocument/2006/relationships/tags" Target="../tags/tag3857.xml"/><Relationship Id="rId1" Type="http://schemas.openxmlformats.org/officeDocument/2006/relationships/tags" Target="../tags/tag3848.xml"/></Relationships>
</file>

<file path=ppt/slides/_rels/slide59.xml.rels><?xml version="1.0" encoding="UTF-8" standalone="yes"?>
<Relationships xmlns="http://schemas.openxmlformats.org/package/2006/relationships"><Relationship Id="rId9" Type="http://schemas.openxmlformats.org/officeDocument/2006/relationships/tags" Target="../tags/tag3893.xml"/><Relationship Id="rId8" Type="http://schemas.openxmlformats.org/officeDocument/2006/relationships/tags" Target="../tags/tag3892.xml"/><Relationship Id="rId7" Type="http://schemas.openxmlformats.org/officeDocument/2006/relationships/tags" Target="../tags/tag3891.xml"/><Relationship Id="rId6" Type="http://schemas.openxmlformats.org/officeDocument/2006/relationships/tags" Target="../tags/tag3890.xml"/><Relationship Id="rId5" Type="http://schemas.openxmlformats.org/officeDocument/2006/relationships/tags" Target="../tags/tag3889.xml"/><Relationship Id="rId4" Type="http://schemas.openxmlformats.org/officeDocument/2006/relationships/tags" Target="../tags/tag3888.xml"/><Relationship Id="rId3" Type="http://schemas.openxmlformats.org/officeDocument/2006/relationships/tags" Target="../tags/tag3887.xml"/><Relationship Id="rId21" Type="http://schemas.openxmlformats.org/officeDocument/2006/relationships/slideLayout" Target="../slideLayouts/slideLayout173.xml"/><Relationship Id="rId20" Type="http://schemas.openxmlformats.org/officeDocument/2006/relationships/tags" Target="../tags/tag3898.xml"/><Relationship Id="rId2" Type="http://schemas.openxmlformats.org/officeDocument/2006/relationships/tags" Target="../tags/tag3886.xml"/><Relationship Id="rId19" Type="http://schemas.openxmlformats.org/officeDocument/2006/relationships/image" Target="../media/image128.svg"/><Relationship Id="rId18" Type="http://schemas.openxmlformats.org/officeDocument/2006/relationships/image" Target="../media/image127.png"/><Relationship Id="rId17" Type="http://schemas.openxmlformats.org/officeDocument/2006/relationships/tags" Target="../tags/tag3897.xml"/><Relationship Id="rId16" Type="http://schemas.openxmlformats.org/officeDocument/2006/relationships/image" Target="../media/image126.svg"/><Relationship Id="rId15" Type="http://schemas.openxmlformats.org/officeDocument/2006/relationships/image" Target="../media/image8.png"/><Relationship Id="rId14" Type="http://schemas.openxmlformats.org/officeDocument/2006/relationships/tags" Target="../tags/tag3896.xml"/><Relationship Id="rId13" Type="http://schemas.openxmlformats.org/officeDocument/2006/relationships/image" Target="../media/image125.svg"/><Relationship Id="rId12" Type="http://schemas.openxmlformats.org/officeDocument/2006/relationships/image" Target="../media/image10.png"/><Relationship Id="rId11" Type="http://schemas.openxmlformats.org/officeDocument/2006/relationships/tags" Target="../tags/tag3895.xml"/><Relationship Id="rId10" Type="http://schemas.openxmlformats.org/officeDocument/2006/relationships/tags" Target="../tags/tag3894.xml"/><Relationship Id="rId1" Type="http://schemas.openxmlformats.org/officeDocument/2006/relationships/tags" Target="../tags/tag3885.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2935.xml"/><Relationship Id="rId2" Type="http://schemas.openxmlformats.org/officeDocument/2006/relationships/tags" Target="../tags/tag2934.xml"/><Relationship Id="rId1" Type="http://schemas.openxmlformats.org/officeDocument/2006/relationships/tags" Target="../tags/tag2933.xml"/></Relationships>
</file>

<file path=ppt/slides/_rels/slide60.xml.rels><?xml version="1.0" encoding="UTF-8" standalone="yes"?>
<Relationships xmlns="http://schemas.openxmlformats.org/package/2006/relationships"><Relationship Id="rId9" Type="http://schemas.openxmlformats.org/officeDocument/2006/relationships/tags" Target="../tags/tag3907.xml"/><Relationship Id="rId8" Type="http://schemas.openxmlformats.org/officeDocument/2006/relationships/tags" Target="../tags/tag3906.xml"/><Relationship Id="rId7" Type="http://schemas.openxmlformats.org/officeDocument/2006/relationships/tags" Target="../tags/tag3905.xml"/><Relationship Id="rId6" Type="http://schemas.openxmlformats.org/officeDocument/2006/relationships/tags" Target="../tags/tag3904.xml"/><Relationship Id="rId5" Type="http://schemas.openxmlformats.org/officeDocument/2006/relationships/tags" Target="../tags/tag3903.xml"/><Relationship Id="rId4" Type="http://schemas.openxmlformats.org/officeDocument/2006/relationships/tags" Target="../tags/tag3902.xml"/><Relationship Id="rId3" Type="http://schemas.openxmlformats.org/officeDocument/2006/relationships/tags" Target="../tags/tag3901.xml"/><Relationship Id="rId2" Type="http://schemas.openxmlformats.org/officeDocument/2006/relationships/tags" Target="../tags/tag3900.xml"/><Relationship Id="rId18" Type="http://schemas.openxmlformats.org/officeDocument/2006/relationships/notesSlide" Target="../notesSlides/notesSlide7.xml"/><Relationship Id="rId17" Type="http://schemas.openxmlformats.org/officeDocument/2006/relationships/slideLayout" Target="../slideLayouts/slideLayout174.xml"/><Relationship Id="rId16" Type="http://schemas.openxmlformats.org/officeDocument/2006/relationships/tags" Target="../tags/tag3914.xml"/><Relationship Id="rId15" Type="http://schemas.openxmlformats.org/officeDocument/2006/relationships/tags" Target="../tags/tag3913.xml"/><Relationship Id="rId14" Type="http://schemas.openxmlformats.org/officeDocument/2006/relationships/tags" Target="../tags/tag3912.xml"/><Relationship Id="rId13" Type="http://schemas.openxmlformats.org/officeDocument/2006/relationships/tags" Target="../tags/tag3911.xml"/><Relationship Id="rId12" Type="http://schemas.openxmlformats.org/officeDocument/2006/relationships/tags" Target="../tags/tag3910.xml"/><Relationship Id="rId11" Type="http://schemas.openxmlformats.org/officeDocument/2006/relationships/tags" Target="../tags/tag3909.xml"/><Relationship Id="rId10" Type="http://schemas.openxmlformats.org/officeDocument/2006/relationships/tags" Target="../tags/tag3908.xml"/><Relationship Id="rId1" Type="http://schemas.openxmlformats.org/officeDocument/2006/relationships/tags" Target="../tags/tag3899.xml"/></Relationships>
</file>

<file path=ppt/slides/_rels/slide61.xml.rels><?xml version="1.0" encoding="UTF-8" standalone="yes"?>
<Relationships xmlns="http://schemas.openxmlformats.org/package/2006/relationships"><Relationship Id="rId9" Type="http://schemas.openxmlformats.org/officeDocument/2006/relationships/tags" Target="../tags/tag3923.xml"/><Relationship Id="rId8" Type="http://schemas.openxmlformats.org/officeDocument/2006/relationships/tags" Target="../tags/tag3922.xml"/><Relationship Id="rId7" Type="http://schemas.openxmlformats.org/officeDocument/2006/relationships/tags" Target="../tags/tag3921.xml"/><Relationship Id="rId6" Type="http://schemas.openxmlformats.org/officeDocument/2006/relationships/tags" Target="../tags/tag3920.xml"/><Relationship Id="rId5" Type="http://schemas.openxmlformats.org/officeDocument/2006/relationships/tags" Target="../tags/tag3919.xml"/><Relationship Id="rId4" Type="http://schemas.openxmlformats.org/officeDocument/2006/relationships/tags" Target="../tags/tag3918.xml"/><Relationship Id="rId31" Type="http://schemas.openxmlformats.org/officeDocument/2006/relationships/notesSlide" Target="../notesSlides/notesSlide8.xml"/><Relationship Id="rId30" Type="http://schemas.openxmlformats.org/officeDocument/2006/relationships/slideLayout" Target="../slideLayouts/slideLayout175.xml"/><Relationship Id="rId3" Type="http://schemas.openxmlformats.org/officeDocument/2006/relationships/tags" Target="../tags/tag3917.xml"/><Relationship Id="rId29" Type="http://schemas.openxmlformats.org/officeDocument/2006/relationships/tags" Target="../tags/tag3941.xml"/><Relationship Id="rId28" Type="http://schemas.openxmlformats.org/officeDocument/2006/relationships/image" Target="../media/image130.svg"/><Relationship Id="rId27" Type="http://schemas.openxmlformats.org/officeDocument/2006/relationships/image" Target="../media/image129.png"/><Relationship Id="rId26" Type="http://schemas.openxmlformats.org/officeDocument/2006/relationships/tags" Target="../tags/tag3940.xml"/><Relationship Id="rId25" Type="http://schemas.openxmlformats.org/officeDocument/2006/relationships/tags" Target="../tags/tag3939.xml"/><Relationship Id="rId24" Type="http://schemas.openxmlformats.org/officeDocument/2006/relationships/tags" Target="../tags/tag3938.xml"/><Relationship Id="rId23" Type="http://schemas.openxmlformats.org/officeDocument/2006/relationships/tags" Target="../tags/tag3937.xml"/><Relationship Id="rId22" Type="http://schemas.openxmlformats.org/officeDocument/2006/relationships/tags" Target="../tags/tag3936.xml"/><Relationship Id="rId21" Type="http://schemas.openxmlformats.org/officeDocument/2006/relationships/tags" Target="../tags/tag3935.xml"/><Relationship Id="rId20" Type="http://schemas.openxmlformats.org/officeDocument/2006/relationships/tags" Target="../tags/tag3934.xml"/><Relationship Id="rId2" Type="http://schemas.openxmlformats.org/officeDocument/2006/relationships/tags" Target="../tags/tag3916.xml"/><Relationship Id="rId19" Type="http://schemas.openxmlformats.org/officeDocument/2006/relationships/tags" Target="../tags/tag3933.xml"/><Relationship Id="rId18" Type="http://schemas.openxmlformats.org/officeDocument/2006/relationships/tags" Target="../tags/tag3932.xml"/><Relationship Id="rId17" Type="http://schemas.openxmlformats.org/officeDocument/2006/relationships/tags" Target="../tags/tag3931.xml"/><Relationship Id="rId16" Type="http://schemas.openxmlformats.org/officeDocument/2006/relationships/tags" Target="../tags/tag3930.xml"/><Relationship Id="rId15" Type="http://schemas.openxmlformats.org/officeDocument/2006/relationships/tags" Target="../tags/tag3929.xml"/><Relationship Id="rId14" Type="http://schemas.openxmlformats.org/officeDocument/2006/relationships/tags" Target="../tags/tag3928.xml"/><Relationship Id="rId13" Type="http://schemas.openxmlformats.org/officeDocument/2006/relationships/tags" Target="../tags/tag3927.xml"/><Relationship Id="rId12" Type="http://schemas.openxmlformats.org/officeDocument/2006/relationships/tags" Target="../tags/tag3926.xml"/><Relationship Id="rId11" Type="http://schemas.openxmlformats.org/officeDocument/2006/relationships/tags" Target="../tags/tag3925.xml"/><Relationship Id="rId10" Type="http://schemas.openxmlformats.org/officeDocument/2006/relationships/tags" Target="../tags/tag3924.xml"/><Relationship Id="rId1" Type="http://schemas.openxmlformats.org/officeDocument/2006/relationships/tags" Target="../tags/tag3915.xml"/></Relationships>
</file>

<file path=ppt/slides/_rels/slide62.xml.rels><?xml version="1.0" encoding="UTF-8" standalone="yes"?>
<Relationships xmlns="http://schemas.openxmlformats.org/package/2006/relationships"><Relationship Id="rId9" Type="http://schemas.openxmlformats.org/officeDocument/2006/relationships/tags" Target="../tags/tag3950.xml"/><Relationship Id="rId8" Type="http://schemas.openxmlformats.org/officeDocument/2006/relationships/tags" Target="../tags/tag3949.xml"/><Relationship Id="rId7" Type="http://schemas.openxmlformats.org/officeDocument/2006/relationships/tags" Target="../tags/tag3948.xml"/><Relationship Id="rId6" Type="http://schemas.openxmlformats.org/officeDocument/2006/relationships/tags" Target="../tags/tag3947.xml"/><Relationship Id="rId5" Type="http://schemas.openxmlformats.org/officeDocument/2006/relationships/tags" Target="../tags/tag3946.xml"/><Relationship Id="rId4" Type="http://schemas.openxmlformats.org/officeDocument/2006/relationships/tags" Target="../tags/tag3945.xml"/><Relationship Id="rId3" Type="http://schemas.openxmlformats.org/officeDocument/2006/relationships/tags" Target="../tags/tag3944.xml"/><Relationship Id="rId21" Type="http://schemas.openxmlformats.org/officeDocument/2006/relationships/slideLayout" Target="../slideLayouts/slideLayout176.xml"/><Relationship Id="rId20" Type="http://schemas.openxmlformats.org/officeDocument/2006/relationships/tags" Target="../tags/tag3955.xml"/><Relationship Id="rId2" Type="http://schemas.openxmlformats.org/officeDocument/2006/relationships/tags" Target="../tags/tag3943.xml"/><Relationship Id="rId19" Type="http://schemas.openxmlformats.org/officeDocument/2006/relationships/tags" Target="../tags/tag3954.xml"/><Relationship Id="rId18" Type="http://schemas.openxmlformats.org/officeDocument/2006/relationships/image" Target="../media/image136.svg"/><Relationship Id="rId17" Type="http://schemas.openxmlformats.org/officeDocument/2006/relationships/image" Target="../media/image135.png"/><Relationship Id="rId16" Type="http://schemas.openxmlformats.org/officeDocument/2006/relationships/tags" Target="../tags/tag3953.xml"/><Relationship Id="rId15" Type="http://schemas.openxmlformats.org/officeDocument/2006/relationships/image" Target="../media/image134.svg"/><Relationship Id="rId14" Type="http://schemas.openxmlformats.org/officeDocument/2006/relationships/image" Target="../media/image133.png"/><Relationship Id="rId13" Type="http://schemas.openxmlformats.org/officeDocument/2006/relationships/tags" Target="../tags/tag3952.xml"/><Relationship Id="rId12" Type="http://schemas.openxmlformats.org/officeDocument/2006/relationships/tags" Target="../tags/tag3951.xml"/><Relationship Id="rId11" Type="http://schemas.openxmlformats.org/officeDocument/2006/relationships/image" Target="../media/image132.svg"/><Relationship Id="rId10" Type="http://schemas.openxmlformats.org/officeDocument/2006/relationships/image" Target="../media/image131.png"/><Relationship Id="rId1" Type="http://schemas.openxmlformats.org/officeDocument/2006/relationships/tags" Target="../tags/tag3942.xml"/></Relationships>
</file>

<file path=ppt/slides/_rels/slide63.xml.rels><?xml version="1.0" encoding="UTF-8" standalone="yes"?>
<Relationships xmlns="http://schemas.openxmlformats.org/package/2006/relationships"><Relationship Id="rId9" Type="http://schemas.openxmlformats.org/officeDocument/2006/relationships/tags" Target="../tags/tag3963.xml"/><Relationship Id="rId8" Type="http://schemas.openxmlformats.org/officeDocument/2006/relationships/tags" Target="../tags/tag3962.xml"/><Relationship Id="rId7" Type="http://schemas.openxmlformats.org/officeDocument/2006/relationships/tags" Target="../tags/tag3961.xml"/><Relationship Id="rId6" Type="http://schemas.openxmlformats.org/officeDocument/2006/relationships/tags" Target="../tags/tag3960.xml"/><Relationship Id="rId5" Type="http://schemas.openxmlformats.org/officeDocument/2006/relationships/tags" Target="../tags/tag3959.xml"/><Relationship Id="rId4" Type="http://schemas.openxmlformats.org/officeDocument/2006/relationships/tags" Target="../tags/tag3958.xml"/><Relationship Id="rId3" Type="http://schemas.openxmlformats.org/officeDocument/2006/relationships/image" Target="../media/image137.jpeg"/><Relationship Id="rId2" Type="http://schemas.openxmlformats.org/officeDocument/2006/relationships/tags" Target="../tags/tag3957.xml"/><Relationship Id="rId11" Type="http://schemas.openxmlformats.org/officeDocument/2006/relationships/slideLayout" Target="../slideLayouts/slideLayout177.xml"/><Relationship Id="rId10" Type="http://schemas.openxmlformats.org/officeDocument/2006/relationships/tags" Target="../tags/tag3964.xml"/><Relationship Id="rId1" Type="http://schemas.openxmlformats.org/officeDocument/2006/relationships/tags" Target="../tags/tag3956.xml"/></Relationships>
</file>

<file path=ppt/slides/_rels/slide64.xml.rels><?xml version="1.0" encoding="UTF-8" standalone="yes"?>
<Relationships xmlns="http://schemas.openxmlformats.org/package/2006/relationships"><Relationship Id="rId9" Type="http://schemas.openxmlformats.org/officeDocument/2006/relationships/tags" Target="../tags/tag3973.xml"/><Relationship Id="rId8" Type="http://schemas.openxmlformats.org/officeDocument/2006/relationships/tags" Target="../tags/tag3972.xml"/><Relationship Id="rId7" Type="http://schemas.openxmlformats.org/officeDocument/2006/relationships/tags" Target="../tags/tag3971.xml"/><Relationship Id="rId6" Type="http://schemas.openxmlformats.org/officeDocument/2006/relationships/tags" Target="../tags/tag3970.xml"/><Relationship Id="rId5" Type="http://schemas.openxmlformats.org/officeDocument/2006/relationships/tags" Target="../tags/tag3969.xml"/><Relationship Id="rId4" Type="http://schemas.openxmlformats.org/officeDocument/2006/relationships/tags" Target="../tags/tag3968.xml"/><Relationship Id="rId3" Type="http://schemas.openxmlformats.org/officeDocument/2006/relationships/tags" Target="../tags/tag3967.xml"/><Relationship Id="rId2" Type="http://schemas.openxmlformats.org/officeDocument/2006/relationships/tags" Target="../tags/tag3966.xml"/><Relationship Id="rId15" Type="http://schemas.openxmlformats.org/officeDocument/2006/relationships/slideLayout" Target="../slideLayouts/slideLayout178.xml"/><Relationship Id="rId14" Type="http://schemas.openxmlformats.org/officeDocument/2006/relationships/tags" Target="../tags/tag3978.xml"/><Relationship Id="rId13" Type="http://schemas.openxmlformats.org/officeDocument/2006/relationships/tags" Target="../tags/tag3977.xml"/><Relationship Id="rId12" Type="http://schemas.openxmlformats.org/officeDocument/2006/relationships/tags" Target="../tags/tag3976.xml"/><Relationship Id="rId11" Type="http://schemas.openxmlformats.org/officeDocument/2006/relationships/tags" Target="../tags/tag3975.xml"/><Relationship Id="rId10" Type="http://schemas.openxmlformats.org/officeDocument/2006/relationships/tags" Target="../tags/tag3974.xml"/><Relationship Id="rId1" Type="http://schemas.openxmlformats.org/officeDocument/2006/relationships/tags" Target="../tags/tag3965.xml"/></Relationships>
</file>

<file path=ppt/slides/_rels/slide65.xml.rels><?xml version="1.0" encoding="UTF-8" standalone="yes"?>
<Relationships xmlns="http://schemas.openxmlformats.org/package/2006/relationships"><Relationship Id="rId9" Type="http://schemas.openxmlformats.org/officeDocument/2006/relationships/tags" Target="../tags/tag3987.xml"/><Relationship Id="rId8" Type="http://schemas.openxmlformats.org/officeDocument/2006/relationships/tags" Target="../tags/tag3986.xml"/><Relationship Id="rId7" Type="http://schemas.openxmlformats.org/officeDocument/2006/relationships/tags" Target="../tags/tag3985.xml"/><Relationship Id="rId6" Type="http://schemas.openxmlformats.org/officeDocument/2006/relationships/tags" Target="../tags/tag3984.xml"/><Relationship Id="rId5" Type="http://schemas.openxmlformats.org/officeDocument/2006/relationships/tags" Target="../tags/tag3983.xml"/><Relationship Id="rId4" Type="http://schemas.openxmlformats.org/officeDocument/2006/relationships/tags" Target="../tags/tag3982.xml"/><Relationship Id="rId3" Type="http://schemas.openxmlformats.org/officeDocument/2006/relationships/tags" Target="../tags/tag3981.xml"/><Relationship Id="rId2" Type="http://schemas.openxmlformats.org/officeDocument/2006/relationships/tags" Target="../tags/tag3980.xml"/><Relationship Id="rId16" Type="http://schemas.openxmlformats.org/officeDocument/2006/relationships/slideLayout" Target="../slideLayouts/slideLayout179.xml"/><Relationship Id="rId15" Type="http://schemas.openxmlformats.org/officeDocument/2006/relationships/tags" Target="../tags/tag3993.xml"/><Relationship Id="rId14" Type="http://schemas.openxmlformats.org/officeDocument/2006/relationships/tags" Target="../tags/tag3992.xml"/><Relationship Id="rId13" Type="http://schemas.openxmlformats.org/officeDocument/2006/relationships/tags" Target="../tags/tag3991.xml"/><Relationship Id="rId12" Type="http://schemas.openxmlformats.org/officeDocument/2006/relationships/tags" Target="../tags/tag3990.xml"/><Relationship Id="rId11" Type="http://schemas.openxmlformats.org/officeDocument/2006/relationships/tags" Target="../tags/tag3989.xml"/><Relationship Id="rId10" Type="http://schemas.openxmlformats.org/officeDocument/2006/relationships/tags" Target="../tags/tag3988.xml"/><Relationship Id="rId1" Type="http://schemas.openxmlformats.org/officeDocument/2006/relationships/tags" Target="../tags/tag3979.xml"/></Relationships>
</file>

<file path=ppt/slides/_rels/slide66.xml.rels><?xml version="1.0" encoding="UTF-8" standalone="yes"?>
<Relationships xmlns="http://schemas.openxmlformats.org/package/2006/relationships"><Relationship Id="rId9" Type="http://schemas.openxmlformats.org/officeDocument/2006/relationships/tags" Target="../tags/tag4002.xml"/><Relationship Id="rId8" Type="http://schemas.openxmlformats.org/officeDocument/2006/relationships/tags" Target="../tags/tag4001.xml"/><Relationship Id="rId7" Type="http://schemas.openxmlformats.org/officeDocument/2006/relationships/tags" Target="../tags/tag4000.xml"/><Relationship Id="rId6" Type="http://schemas.openxmlformats.org/officeDocument/2006/relationships/tags" Target="../tags/tag3999.xml"/><Relationship Id="rId5" Type="http://schemas.openxmlformats.org/officeDocument/2006/relationships/tags" Target="../tags/tag3998.xml"/><Relationship Id="rId4" Type="http://schemas.openxmlformats.org/officeDocument/2006/relationships/tags" Target="../tags/tag3997.xml"/><Relationship Id="rId3" Type="http://schemas.openxmlformats.org/officeDocument/2006/relationships/tags" Target="../tags/tag3996.xml"/><Relationship Id="rId22" Type="http://schemas.openxmlformats.org/officeDocument/2006/relationships/slideLayout" Target="../slideLayouts/slideLayout180.xml"/><Relationship Id="rId21" Type="http://schemas.openxmlformats.org/officeDocument/2006/relationships/tags" Target="../tags/tag4014.xml"/><Relationship Id="rId20" Type="http://schemas.openxmlformats.org/officeDocument/2006/relationships/tags" Target="../tags/tag4013.xml"/><Relationship Id="rId2" Type="http://schemas.openxmlformats.org/officeDocument/2006/relationships/tags" Target="../tags/tag3995.xml"/><Relationship Id="rId19" Type="http://schemas.openxmlformats.org/officeDocument/2006/relationships/tags" Target="../tags/tag4012.xml"/><Relationship Id="rId18" Type="http://schemas.openxmlformats.org/officeDocument/2006/relationships/tags" Target="../tags/tag4011.xml"/><Relationship Id="rId17" Type="http://schemas.openxmlformats.org/officeDocument/2006/relationships/tags" Target="../tags/tag4010.xml"/><Relationship Id="rId16" Type="http://schemas.openxmlformats.org/officeDocument/2006/relationships/tags" Target="../tags/tag4009.xml"/><Relationship Id="rId15" Type="http://schemas.openxmlformats.org/officeDocument/2006/relationships/tags" Target="../tags/tag4008.xml"/><Relationship Id="rId14" Type="http://schemas.openxmlformats.org/officeDocument/2006/relationships/tags" Target="../tags/tag4007.xml"/><Relationship Id="rId13" Type="http://schemas.openxmlformats.org/officeDocument/2006/relationships/tags" Target="../tags/tag4006.xml"/><Relationship Id="rId12" Type="http://schemas.openxmlformats.org/officeDocument/2006/relationships/tags" Target="../tags/tag4005.xml"/><Relationship Id="rId11" Type="http://schemas.openxmlformats.org/officeDocument/2006/relationships/tags" Target="../tags/tag4004.xml"/><Relationship Id="rId10" Type="http://schemas.openxmlformats.org/officeDocument/2006/relationships/tags" Target="../tags/tag4003.xml"/><Relationship Id="rId1" Type="http://schemas.openxmlformats.org/officeDocument/2006/relationships/tags" Target="../tags/tag3994.xml"/></Relationships>
</file>

<file path=ppt/slides/_rels/slide67.xml.rels><?xml version="1.0" encoding="UTF-8" standalone="yes"?>
<Relationships xmlns="http://schemas.openxmlformats.org/package/2006/relationships"><Relationship Id="rId6" Type="http://schemas.openxmlformats.org/officeDocument/2006/relationships/slideLayout" Target="../slideLayouts/slideLayout180.xml"/><Relationship Id="rId5" Type="http://schemas.openxmlformats.org/officeDocument/2006/relationships/tags" Target="../tags/tag4016.xml"/><Relationship Id="rId4" Type="http://schemas.openxmlformats.org/officeDocument/2006/relationships/image" Target="../media/image138.png"/><Relationship Id="rId3" Type="http://schemas.openxmlformats.org/officeDocument/2006/relationships/tags" Target="../tags/tag4015.xml"/><Relationship Id="rId2" Type="http://schemas.microsoft.com/office/2007/relationships/media" Target="../media/media3.mp4"/><Relationship Id="rId1" Type="http://schemas.openxmlformats.org/officeDocument/2006/relationships/video" Target="../media/media3.mp4"/></Relationships>
</file>

<file path=ppt/slides/_rels/slide68.xml.rels><?xml version="1.0" encoding="UTF-8" standalone="yes"?>
<Relationships xmlns="http://schemas.openxmlformats.org/package/2006/relationships"><Relationship Id="rId9" Type="http://schemas.openxmlformats.org/officeDocument/2006/relationships/tags" Target="../tags/tag4025.xml"/><Relationship Id="rId8" Type="http://schemas.openxmlformats.org/officeDocument/2006/relationships/tags" Target="../tags/tag4024.xml"/><Relationship Id="rId7" Type="http://schemas.openxmlformats.org/officeDocument/2006/relationships/tags" Target="../tags/tag4023.xml"/><Relationship Id="rId6" Type="http://schemas.openxmlformats.org/officeDocument/2006/relationships/tags" Target="../tags/tag4022.xml"/><Relationship Id="rId5" Type="http://schemas.openxmlformats.org/officeDocument/2006/relationships/tags" Target="../tags/tag4021.xml"/><Relationship Id="rId4" Type="http://schemas.openxmlformats.org/officeDocument/2006/relationships/tags" Target="../tags/tag4020.xml"/><Relationship Id="rId3" Type="http://schemas.openxmlformats.org/officeDocument/2006/relationships/tags" Target="../tags/tag4019.xml"/><Relationship Id="rId2" Type="http://schemas.openxmlformats.org/officeDocument/2006/relationships/tags" Target="../tags/tag4018.xml"/><Relationship Id="rId19" Type="http://schemas.openxmlformats.org/officeDocument/2006/relationships/notesSlide" Target="../notesSlides/notesSlide9.xml"/><Relationship Id="rId18" Type="http://schemas.openxmlformats.org/officeDocument/2006/relationships/slideLayout" Target="../slideLayouts/slideLayout181.xml"/><Relationship Id="rId17" Type="http://schemas.openxmlformats.org/officeDocument/2006/relationships/tags" Target="../tags/tag4033.xml"/><Relationship Id="rId16" Type="http://schemas.openxmlformats.org/officeDocument/2006/relationships/tags" Target="../tags/tag4032.xml"/><Relationship Id="rId15" Type="http://schemas.openxmlformats.org/officeDocument/2006/relationships/tags" Target="../tags/tag4031.xml"/><Relationship Id="rId14" Type="http://schemas.openxmlformats.org/officeDocument/2006/relationships/tags" Target="../tags/tag4030.xml"/><Relationship Id="rId13" Type="http://schemas.openxmlformats.org/officeDocument/2006/relationships/tags" Target="../tags/tag4029.xml"/><Relationship Id="rId12" Type="http://schemas.openxmlformats.org/officeDocument/2006/relationships/tags" Target="../tags/tag4028.xml"/><Relationship Id="rId11" Type="http://schemas.openxmlformats.org/officeDocument/2006/relationships/tags" Target="../tags/tag4027.xml"/><Relationship Id="rId10" Type="http://schemas.openxmlformats.org/officeDocument/2006/relationships/tags" Target="../tags/tag4026.xml"/><Relationship Id="rId1" Type="http://schemas.openxmlformats.org/officeDocument/2006/relationships/tags" Target="../tags/tag4017.xml"/></Relationships>
</file>

<file path=ppt/slides/_rels/slide69.xml.rels><?xml version="1.0" encoding="UTF-8" standalone="yes"?>
<Relationships xmlns="http://schemas.openxmlformats.org/package/2006/relationships"><Relationship Id="rId9" Type="http://schemas.openxmlformats.org/officeDocument/2006/relationships/tags" Target="../tags/tag4042.xml"/><Relationship Id="rId8" Type="http://schemas.openxmlformats.org/officeDocument/2006/relationships/tags" Target="../tags/tag4041.xml"/><Relationship Id="rId7" Type="http://schemas.openxmlformats.org/officeDocument/2006/relationships/tags" Target="../tags/tag4040.xml"/><Relationship Id="rId6" Type="http://schemas.openxmlformats.org/officeDocument/2006/relationships/tags" Target="../tags/tag4039.xml"/><Relationship Id="rId5" Type="http://schemas.openxmlformats.org/officeDocument/2006/relationships/tags" Target="../tags/tag4038.xml"/><Relationship Id="rId4" Type="http://schemas.openxmlformats.org/officeDocument/2006/relationships/tags" Target="../tags/tag4037.xml"/><Relationship Id="rId3" Type="http://schemas.openxmlformats.org/officeDocument/2006/relationships/tags" Target="../tags/tag4036.xml"/><Relationship Id="rId2" Type="http://schemas.openxmlformats.org/officeDocument/2006/relationships/tags" Target="../tags/tag4035.xml"/><Relationship Id="rId19" Type="http://schemas.openxmlformats.org/officeDocument/2006/relationships/slideLayout" Target="../slideLayouts/slideLayout182.xml"/><Relationship Id="rId18" Type="http://schemas.openxmlformats.org/officeDocument/2006/relationships/tags" Target="../tags/tag4051.xml"/><Relationship Id="rId17" Type="http://schemas.openxmlformats.org/officeDocument/2006/relationships/tags" Target="../tags/tag4050.xml"/><Relationship Id="rId16" Type="http://schemas.openxmlformats.org/officeDocument/2006/relationships/tags" Target="../tags/tag4049.xml"/><Relationship Id="rId15" Type="http://schemas.openxmlformats.org/officeDocument/2006/relationships/tags" Target="../tags/tag4048.xml"/><Relationship Id="rId14" Type="http://schemas.openxmlformats.org/officeDocument/2006/relationships/tags" Target="../tags/tag4047.xml"/><Relationship Id="rId13" Type="http://schemas.openxmlformats.org/officeDocument/2006/relationships/tags" Target="../tags/tag4046.xml"/><Relationship Id="rId12" Type="http://schemas.openxmlformats.org/officeDocument/2006/relationships/tags" Target="../tags/tag4045.xml"/><Relationship Id="rId11" Type="http://schemas.openxmlformats.org/officeDocument/2006/relationships/tags" Target="../tags/tag4044.xml"/><Relationship Id="rId10" Type="http://schemas.openxmlformats.org/officeDocument/2006/relationships/tags" Target="../tags/tag4043.xml"/><Relationship Id="rId1" Type="http://schemas.openxmlformats.org/officeDocument/2006/relationships/tags" Target="../tags/tag4034.xml"/></Relationships>
</file>

<file path=ppt/slides/_rels/slide7.xml.rels><?xml version="1.0" encoding="UTF-8" standalone="yes"?>
<Relationships xmlns="http://schemas.openxmlformats.org/package/2006/relationships"><Relationship Id="rId9" Type="http://schemas.openxmlformats.org/officeDocument/2006/relationships/tags" Target="../tags/tag2942.xml"/><Relationship Id="rId8" Type="http://schemas.openxmlformats.org/officeDocument/2006/relationships/tags" Target="../tags/tag2941.xml"/><Relationship Id="rId7" Type="http://schemas.openxmlformats.org/officeDocument/2006/relationships/image" Target="../media/image4.jpeg"/><Relationship Id="rId6" Type="http://schemas.openxmlformats.org/officeDocument/2006/relationships/tags" Target="../tags/tag2940.xml"/><Relationship Id="rId5" Type="http://schemas.openxmlformats.org/officeDocument/2006/relationships/tags" Target="../tags/tag2939.xml"/><Relationship Id="rId4" Type="http://schemas.openxmlformats.org/officeDocument/2006/relationships/tags" Target="../tags/tag2938.xml"/><Relationship Id="rId3" Type="http://schemas.openxmlformats.org/officeDocument/2006/relationships/image" Target="../media/image3.jpeg"/><Relationship Id="rId2" Type="http://schemas.openxmlformats.org/officeDocument/2006/relationships/tags" Target="../tags/tag2937.xml"/><Relationship Id="rId19" Type="http://schemas.openxmlformats.org/officeDocument/2006/relationships/slideLayout" Target="../slideLayouts/slideLayout124.xml"/><Relationship Id="rId18" Type="http://schemas.openxmlformats.org/officeDocument/2006/relationships/tags" Target="../tags/tag2949.xml"/><Relationship Id="rId17" Type="http://schemas.openxmlformats.org/officeDocument/2006/relationships/tags" Target="../tags/tag2948.xml"/><Relationship Id="rId16" Type="http://schemas.openxmlformats.org/officeDocument/2006/relationships/tags" Target="../tags/tag2947.xml"/><Relationship Id="rId15" Type="http://schemas.openxmlformats.org/officeDocument/2006/relationships/image" Target="../media/image6.jpeg"/><Relationship Id="rId14" Type="http://schemas.openxmlformats.org/officeDocument/2006/relationships/tags" Target="../tags/tag2946.xml"/><Relationship Id="rId13" Type="http://schemas.openxmlformats.org/officeDocument/2006/relationships/tags" Target="../tags/tag2945.xml"/><Relationship Id="rId12" Type="http://schemas.openxmlformats.org/officeDocument/2006/relationships/tags" Target="../tags/tag2944.xml"/><Relationship Id="rId11" Type="http://schemas.openxmlformats.org/officeDocument/2006/relationships/image" Target="../media/image5.jpeg"/><Relationship Id="rId10" Type="http://schemas.openxmlformats.org/officeDocument/2006/relationships/tags" Target="../tags/tag2943.xml"/><Relationship Id="rId1" Type="http://schemas.openxmlformats.org/officeDocument/2006/relationships/tags" Target="../tags/tag2936.xml"/></Relationships>
</file>

<file path=ppt/slides/_rels/slide70.xml.rels><?xml version="1.0" encoding="UTF-8" standalone="yes"?>
<Relationships xmlns="http://schemas.openxmlformats.org/package/2006/relationships"><Relationship Id="rId9" Type="http://schemas.openxmlformats.org/officeDocument/2006/relationships/tags" Target="../tags/tag4060.xml"/><Relationship Id="rId8" Type="http://schemas.openxmlformats.org/officeDocument/2006/relationships/tags" Target="../tags/tag4059.xml"/><Relationship Id="rId7" Type="http://schemas.openxmlformats.org/officeDocument/2006/relationships/tags" Target="../tags/tag4058.xml"/><Relationship Id="rId6" Type="http://schemas.openxmlformats.org/officeDocument/2006/relationships/tags" Target="../tags/tag4057.xml"/><Relationship Id="rId5" Type="http://schemas.openxmlformats.org/officeDocument/2006/relationships/tags" Target="../tags/tag4056.xml"/><Relationship Id="rId44" Type="http://schemas.openxmlformats.org/officeDocument/2006/relationships/notesSlide" Target="../notesSlides/notesSlide10.xml"/><Relationship Id="rId43" Type="http://schemas.openxmlformats.org/officeDocument/2006/relationships/slideLayout" Target="../slideLayouts/slideLayout183.xml"/><Relationship Id="rId42" Type="http://schemas.openxmlformats.org/officeDocument/2006/relationships/tags" Target="../tags/tag4085.xml"/><Relationship Id="rId41" Type="http://schemas.openxmlformats.org/officeDocument/2006/relationships/image" Target="../media/image146.svg"/><Relationship Id="rId40" Type="http://schemas.openxmlformats.org/officeDocument/2006/relationships/image" Target="../media/image145.png"/><Relationship Id="rId4" Type="http://schemas.openxmlformats.org/officeDocument/2006/relationships/tags" Target="../tags/tag4055.xml"/><Relationship Id="rId39" Type="http://schemas.openxmlformats.org/officeDocument/2006/relationships/tags" Target="../tags/tag4084.xml"/><Relationship Id="rId38" Type="http://schemas.openxmlformats.org/officeDocument/2006/relationships/image" Target="../media/image144.svg"/><Relationship Id="rId37" Type="http://schemas.openxmlformats.org/officeDocument/2006/relationships/image" Target="../media/image143.png"/><Relationship Id="rId36" Type="http://schemas.openxmlformats.org/officeDocument/2006/relationships/tags" Target="../tags/tag4083.xml"/><Relationship Id="rId35" Type="http://schemas.openxmlformats.org/officeDocument/2006/relationships/image" Target="../media/image142.svg"/><Relationship Id="rId34" Type="http://schemas.openxmlformats.org/officeDocument/2006/relationships/image" Target="../media/image141.png"/><Relationship Id="rId33" Type="http://schemas.openxmlformats.org/officeDocument/2006/relationships/tags" Target="../tags/tag4082.xml"/><Relationship Id="rId32" Type="http://schemas.openxmlformats.org/officeDocument/2006/relationships/image" Target="../media/image140.svg"/><Relationship Id="rId31" Type="http://schemas.openxmlformats.org/officeDocument/2006/relationships/image" Target="../media/image139.png"/><Relationship Id="rId30" Type="http://schemas.openxmlformats.org/officeDocument/2006/relationships/tags" Target="../tags/tag4081.xml"/><Relationship Id="rId3" Type="http://schemas.openxmlformats.org/officeDocument/2006/relationships/tags" Target="../tags/tag4054.xml"/><Relationship Id="rId29" Type="http://schemas.openxmlformats.org/officeDocument/2006/relationships/tags" Target="../tags/tag4080.xml"/><Relationship Id="rId28" Type="http://schemas.openxmlformats.org/officeDocument/2006/relationships/tags" Target="../tags/tag4079.xml"/><Relationship Id="rId27" Type="http://schemas.openxmlformats.org/officeDocument/2006/relationships/tags" Target="../tags/tag4078.xml"/><Relationship Id="rId26" Type="http://schemas.openxmlformats.org/officeDocument/2006/relationships/tags" Target="../tags/tag4077.xml"/><Relationship Id="rId25" Type="http://schemas.openxmlformats.org/officeDocument/2006/relationships/tags" Target="../tags/tag4076.xml"/><Relationship Id="rId24" Type="http://schemas.openxmlformats.org/officeDocument/2006/relationships/tags" Target="../tags/tag4075.xml"/><Relationship Id="rId23" Type="http://schemas.openxmlformats.org/officeDocument/2006/relationships/tags" Target="../tags/tag4074.xml"/><Relationship Id="rId22" Type="http://schemas.openxmlformats.org/officeDocument/2006/relationships/tags" Target="../tags/tag4073.xml"/><Relationship Id="rId21" Type="http://schemas.openxmlformats.org/officeDocument/2006/relationships/tags" Target="../tags/tag4072.xml"/><Relationship Id="rId20" Type="http://schemas.openxmlformats.org/officeDocument/2006/relationships/tags" Target="../tags/tag4071.xml"/><Relationship Id="rId2" Type="http://schemas.openxmlformats.org/officeDocument/2006/relationships/tags" Target="../tags/tag4053.xml"/><Relationship Id="rId19" Type="http://schemas.openxmlformats.org/officeDocument/2006/relationships/tags" Target="../tags/tag4070.xml"/><Relationship Id="rId18" Type="http://schemas.openxmlformats.org/officeDocument/2006/relationships/tags" Target="../tags/tag4069.xml"/><Relationship Id="rId17" Type="http://schemas.openxmlformats.org/officeDocument/2006/relationships/tags" Target="../tags/tag4068.xml"/><Relationship Id="rId16" Type="http://schemas.openxmlformats.org/officeDocument/2006/relationships/tags" Target="../tags/tag4067.xml"/><Relationship Id="rId15" Type="http://schemas.openxmlformats.org/officeDocument/2006/relationships/tags" Target="../tags/tag4066.xml"/><Relationship Id="rId14" Type="http://schemas.openxmlformats.org/officeDocument/2006/relationships/tags" Target="../tags/tag4065.xml"/><Relationship Id="rId13" Type="http://schemas.openxmlformats.org/officeDocument/2006/relationships/tags" Target="../tags/tag4064.xml"/><Relationship Id="rId12" Type="http://schemas.openxmlformats.org/officeDocument/2006/relationships/tags" Target="../tags/tag4063.xml"/><Relationship Id="rId11" Type="http://schemas.openxmlformats.org/officeDocument/2006/relationships/tags" Target="../tags/tag4062.xml"/><Relationship Id="rId10" Type="http://schemas.openxmlformats.org/officeDocument/2006/relationships/tags" Target="../tags/tag4061.xml"/><Relationship Id="rId1" Type="http://schemas.openxmlformats.org/officeDocument/2006/relationships/tags" Target="../tags/tag4052.xml"/></Relationships>
</file>

<file path=ppt/slides/_rels/slide71.xml.rels><?xml version="1.0" encoding="UTF-8" standalone="yes"?>
<Relationships xmlns="http://schemas.openxmlformats.org/package/2006/relationships"><Relationship Id="rId9" Type="http://schemas.openxmlformats.org/officeDocument/2006/relationships/tags" Target="../tags/tag4094.xml"/><Relationship Id="rId8" Type="http://schemas.openxmlformats.org/officeDocument/2006/relationships/tags" Target="../tags/tag4093.xml"/><Relationship Id="rId7" Type="http://schemas.openxmlformats.org/officeDocument/2006/relationships/tags" Target="../tags/tag4092.xml"/><Relationship Id="rId6" Type="http://schemas.openxmlformats.org/officeDocument/2006/relationships/tags" Target="../tags/tag4091.xml"/><Relationship Id="rId5" Type="http://schemas.openxmlformats.org/officeDocument/2006/relationships/tags" Target="../tags/tag4090.xml"/><Relationship Id="rId4" Type="http://schemas.openxmlformats.org/officeDocument/2006/relationships/tags" Target="../tags/tag4089.xml"/><Relationship Id="rId3" Type="http://schemas.openxmlformats.org/officeDocument/2006/relationships/tags" Target="../tags/tag4088.xml"/><Relationship Id="rId2" Type="http://schemas.openxmlformats.org/officeDocument/2006/relationships/tags" Target="../tags/tag4087.xml"/><Relationship Id="rId16" Type="http://schemas.openxmlformats.org/officeDocument/2006/relationships/slideLayout" Target="../slideLayouts/slideLayout184.xml"/><Relationship Id="rId15" Type="http://schemas.openxmlformats.org/officeDocument/2006/relationships/tags" Target="../tags/tag4100.xml"/><Relationship Id="rId14" Type="http://schemas.openxmlformats.org/officeDocument/2006/relationships/tags" Target="../tags/tag4099.xml"/><Relationship Id="rId13" Type="http://schemas.openxmlformats.org/officeDocument/2006/relationships/tags" Target="../tags/tag4098.xml"/><Relationship Id="rId12" Type="http://schemas.openxmlformats.org/officeDocument/2006/relationships/tags" Target="../tags/tag4097.xml"/><Relationship Id="rId11" Type="http://schemas.openxmlformats.org/officeDocument/2006/relationships/tags" Target="../tags/tag4096.xml"/><Relationship Id="rId10" Type="http://schemas.openxmlformats.org/officeDocument/2006/relationships/tags" Target="../tags/tag4095.xml"/><Relationship Id="rId1" Type="http://schemas.openxmlformats.org/officeDocument/2006/relationships/tags" Target="../tags/tag4086.xml"/></Relationships>
</file>

<file path=ppt/slides/_rels/slide7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tags" Target="../tags/tag4106.xml"/><Relationship Id="rId7" Type="http://schemas.openxmlformats.org/officeDocument/2006/relationships/image" Target="../media/image147.svg"/><Relationship Id="rId6" Type="http://schemas.openxmlformats.org/officeDocument/2006/relationships/image" Target="../media/image127.png"/><Relationship Id="rId5" Type="http://schemas.openxmlformats.org/officeDocument/2006/relationships/tags" Target="../tags/tag4105.xml"/><Relationship Id="rId4" Type="http://schemas.openxmlformats.org/officeDocument/2006/relationships/tags" Target="../tags/tag4104.xml"/><Relationship Id="rId3" Type="http://schemas.openxmlformats.org/officeDocument/2006/relationships/tags" Target="../tags/tag4103.xml"/><Relationship Id="rId27" Type="http://schemas.openxmlformats.org/officeDocument/2006/relationships/slideLayout" Target="../slideLayouts/slideLayout185.xml"/><Relationship Id="rId26" Type="http://schemas.openxmlformats.org/officeDocument/2006/relationships/tags" Target="../tags/tag4118.xml"/><Relationship Id="rId25" Type="http://schemas.openxmlformats.org/officeDocument/2006/relationships/tags" Target="../tags/tag4117.xml"/><Relationship Id="rId24" Type="http://schemas.openxmlformats.org/officeDocument/2006/relationships/tags" Target="../tags/tag4116.xml"/><Relationship Id="rId23" Type="http://schemas.openxmlformats.org/officeDocument/2006/relationships/tags" Target="../tags/tag4115.xml"/><Relationship Id="rId22" Type="http://schemas.openxmlformats.org/officeDocument/2006/relationships/tags" Target="../tags/tag4114.xml"/><Relationship Id="rId21" Type="http://schemas.openxmlformats.org/officeDocument/2006/relationships/tags" Target="../tags/tag4113.xml"/><Relationship Id="rId20" Type="http://schemas.openxmlformats.org/officeDocument/2006/relationships/tags" Target="../tags/tag4112.xml"/><Relationship Id="rId2" Type="http://schemas.openxmlformats.org/officeDocument/2006/relationships/tags" Target="../tags/tag4102.xml"/><Relationship Id="rId19" Type="http://schemas.openxmlformats.org/officeDocument/2006/relationships/tags" Target="../tags/tag4111.xml"/><Relationship Id="rId18" Type="http://schemas.openxmlformats.org/officeDocument/2006/relationships/tags" Target="../tags/tag4110.xml"/><Relationship Id="rId17" Type="http://schemas.openxmlformats.org/officeDocument/2006/relationships/tags" Target="../tags/tag4109.xml"/><Relationship Id="rId16" Type="http://schemas.openxmlformats.org/officeDocument/2006/relationships/image" Target="../media/image150.svg"/><Relationship Id="rId15" Type="http://schemas.openxmlformats.org/officeDocument/2006/relationships/image" Target="../media/image10.png"/><Relationship Id="rId14" Type="http://schemas.openxmlformats.org/officeDocument/2006/relationships/tags" Target="../tags/tag4108.xml"/><Relationship Id="rId13" Type="http://schemas.openxmlformats.org/officeDocument/2006/relationships/image" Target="../media/image149.svg"/><Relationship Id="rId12" Type="http://schemas.openxmlformats.org/officeDocument/2006/relationships/image" Target="../media/image14.png"/><Relationship Id="rId11" Type="http://schemas.openxmlformats.org/officeDocument/2006/relationships/tags" Target="../tags/tag4107.xml"/><Relationship Id="rId10" Type="http://schemas.openxmlformats.org/officeDocument/2006/relationships/image" Target="../media/image148.svg"/><Relationship Id="rId1" Type="http://schemas.openxmlformats.org/officeDocument/2006/relationships/tags" Target="../tags/tag4101.xml"/></Relationships>
</file>

<file path=ppt/slides/_rels/slide73.xml.rels><?xml version="1.0" encoding="UTF-8" standalone="yes"?>
<Relationships xmlns="http://schemas.openxmlformats.org/package/2006/relationships"><Relationship Id="rId9" Type="http://schemas.openxmlformats.org/officeDocument/2006/relationships/tags" Target="../tags/tag4127.xml"/><Relationship Id="rId8" Type="http://schemas.openxmlformats.org/officeDocument/2006/relationships/tags" Target="../tags/tag4126.xml"/><Relationship Id="rId7" Type="http://schemas.openxmlformats.org/officeDocument/2006/relationships/tags" Target="../tags/tag4125.xml"/><Relationship Id="rId6" Type="http://schemas.openxmlformats.org/officeDocument/2006/relationships/tags" Target="../tags/tag4124.xml"/><Relationship Id="rId5" Type="http://schemas.openxmlformats.org/officeDocument/2006/relationships/tags" Target="../tags/tag4123.xml"/><Relationship Id="rId42" Type="http://schemas.openxmlformats.org/officeDocument/2006/relationships/slideLayout" Target="../slideLayouts/slideLayout186.xml"/><Relationship Id="rId41" Type="http://schemas.openxmlformats.org/officeDocument/2006/relationships/tags" Target="../tags/tag4151.xml"/><Relationship Id="rId40" Type="http://schemas.openxmlformats.org/officeDocument/2006/relationships/image" Target="../media/image156.svg"/><Relationship Id="rId4" Type="http://schemas.openxmlformats.org/officeDocument/2006/relationships/tags" Target="../tags/tag4122.xml"/><Relationship Id="rId39" Type="http://schemas.openxmlformats.org/officeDocument/2006/relationships/image" Target="../media/image155.png"/><Relationship Id="rId38" Type="http://schemas.openxmlformats.org/officeDocument/2006/relationships/tags" Target="../tags/tag4150.xml"/><Relationship Id="rId37" Type="http://schemas.openxmlformats.org/officeDocument/2006/relationships/image" Target="../media/image154.svg"/><Relationship Id="rId36" Type="http://schemas.openxmlformats.org/officeDocument/2006/relationships/image" Target="../media/image153.png"/><Relationship Id="rId35" Type="http://schemas.openxmlformats.org/officeDocument/2006/relationships/tags" Target="../tags/tag4149.xml"/><Relationship Id="rId34" Type="http://schemas.openxmlformats.org/officeDocument/2006/relationships/image" Target="../media/image152.svg"/><Relationship Id="rId33" Type="http://schemas.openxmlformats.org/officeDocument/2006/relationships/image" Target="../media/image12.png"/><Relationship Id="rId32" Type="http://schemas.openxmlformats.org/officeDocument/2006/relationships/tags" Target="../tags/tag4148.xml"/><Relationship Id="rId31" Type="http://schemas.openxmlformats.org/officeDocument/2006/relationships/image" Target="../media/image151.svg"/><Relationship Id="rId30" Type="http://schemas.openxmlformats.org/officeDocument/2006/relationships/image" Target="../media/image73.png"/><Relationship Id="rId3" Type="http://schemas.openxmlformats.org/officeDocument/2006/relationships/tags" Target="../tags/tag4121.xml"/><Relationship Id="rId29" Type="http://schemas.openxmlformats.org/officeDocument/2006/relationships/tags" Target="../tags/tag4147.xml"/><Relationship Id="rId28" Type="http://schemas.openxmlformats.org/officeDocument/2006/relationships/tags" Target="../tags/tag4146.xml"/><Relationship Id="rId27" Type="http://schemas.openxmlformats.org/officeDocument/2006/relationships/tags" Target="../tags/tag4145.xml"/><Relationship Id="rId26" Type="http://schemas.openxmlformats.org/officeDocument/2006/relationships/tags" Target="../tags/tag4144.xml"/><Relationship Id="rId25" Type="http://schemas.openxmlformats.org/officeDocument/2006/relationships/tags" Target="../tags/tag4143.xml"/><Relationship Id="rId24" Type="http://schemas.openxmlformats.org/officeDocument/2006/relationships/tags" Target="../tags/tag4142.xml"/><Relationship Id="rId23" Type="http://schemas.openxmlformats.org/officeDocument/2006/relationships/tags" Target="../tags/tag4141.xml"/><Relationship Id="rId22" Type="http://schemas.openxmlformats.org/officeDocument/2006/relationships/tags" Target="../tags/tag4140.xml"/><Relationship Id="rId21" Type="http://schemas.openxmlformats.org/officeDocument/2006/relationships/tags" Target="../tags/tag4139.xml"/><Relationship Id="rId20" Type="http://schemas.openxmlformats.org/officeDocument/2006/relationships/tags" Target="../tags/tag4138.xml"/><Relationship Id="rId2" Type="http://schemas.openxmlformats.org/officeDocument/2006/relationships/tags" Target="../tags/tag4120.xml"/><Relationship Id="rId19" Type="http://schemas.openxmlformats.org/officeDocument/2006/relationships/tags" Target="../tags/tag4137.xml"/><Relationship Id="rId18" Type="http://schemas.openxmlformats.org/officeDocument/2006/relationships/tags" Target="../tags/tag4136.xml"/><Relationship Id="rId17" Type="http://schemas.openxmlformats.org/officeDocument/2006/relationships/tags" Target="../tags/tag4135.xml"/><Relationship Id="rId16" Type="http://schemas.openxmlformats.org/officeDocument/2006/relationships/tags" Target="../tags/tag4134.xml"/><Relationship Id="rId15" Type="http://schemas.openxmlformats.org/officeDocument/2006/relationships/tags" Target="../tags/tag4133.xml"/><Relationship Id="rId14" Type="http://schemas.openxmlformats.org/officeDocument/2006/relationships/tags" Target="../tags/tag4132.xml"/><Relationship Id="rId13" Type="http://schemas.openxmlformats.org/officeDocument/2006/relationships/tags" Target="../tags/tag4131.xml"/><Relationship Id="rId12" Type="http://schemas.openxmlformats.org/officeDocument/2006/relationships/tags" Target="../tags/tag4130.xml"/><Relationship Id="rId11" Type="http://schemas.openxmlformats.org/officeDocument/2006/relationships/tags" Target="../tags/tag4129.xml"/><Relationship Id="rId10" Type="http://schemas.openxmlformats.org/officeDocument/2006/relationships/tags" Target="../tags/tag4128.xml"/><Relationship Id="rId1" Type="http://schemas.openxmlformats.org/officeDocument/2006/relationships/tags" Target="../tags/tag4119.xml"/></Relationships>
</file>

<file path=ppt/slides/_rels/slide74.xml.rels><?xml version="1.0" encoding="UTF-8" standalone="yes"?>
<Relationships xmlns="http://schemas.openxmlformats.org/package/2006/relationships"><Relationship Id="rId9" Type="http://schemas.openxmlformats.org/officeDocument/2006/relationships/tags" Target="../tags/tag4160.xml"/><Relationship Id="rId8" Type="http://schemas.openxmlformats.org/officeDocument/2006/relationships/tags" Target="../tags/tag4159.xml"/><Relationship Id="rId7" Type="http://schemas.openxmlformats.org/officeDocument/2006/relationships/tags" Target="../tags/tag4158.xml"/><Relationship Id="rId6" Type="http://schemas.openxmlformats.org/officeDocument/2006/relationships/tags" Target="../tags/tag4157.xml"/><Relationship Id="rId5" Type="http://schemas.openxmlformats.org/officeDocument/2006/relationships/tags" Target="../tags/tag4156.xml"/><Relationship Id="rId4" Type="http://schemas.openxmlformats.org/officeDocument/2006/relationships/tags" Target="../tags/tag4155.xml"/><Relationship Id="rId35" Type="http://schemas.openxmlformats.org/officeDocument/2006/relationships/slideLayout" Target="../slideLayouts/slideLayout187.xml"/><Relationship Id="rId34" Type="http://schemas.openxmlformats.org/officeDocument/2006/relationships/tags" Target="../tags/tag4177.xml"/><Relationship Id="rId33" Type="http://schemas.openxmlformats.org/officeDocument/2006/relationships/image" Target="../media/image160.svg"/><Relationship Id="rId32" Type="http://schemas.openxmlformats.org/officeDocument/2006/relationships/image" Target="../media/image153.png"/><Relationship Id="rId31" Type="http://schemas.openxmlformats.org/officeDocument/2006/relationships/tags" Target="../tags/tag4176.xml"/><Relationship Id="rId30" Type="http://schemas.openxmlformats.org/officeDocument/2006/relationships/image" Target="../media/image159.svg"/><Relationship Id="rId3" Type="http://schemas.openxmlformats.org/officeDocument/2006/relationships/tags" Target="../tags/tag4154.xml"/><Relationship Id="rId29" Type="http://schemas.openxmlformats.org/officeDocument/2006/relationships/image" Target="../media/image73.png"/><Relationship Id="rId28" Type="http://schemas.openxmlformats.org/officeDocument/2006/relationships/tags" Target="../tags/tag4175.xml"/><Relationship Id="rId27" Type="http://schemas.openxmlformats.org/officeDocument/2006/relationships/image" Target="../media/image158.svg"/><Relationship Id="rId26" Type="http://schemas.openxmlformats.org/officeDocument/2006/relationships/image" Target="../media/image12.png"/><Relationship Id="rId25" Type="http://schemas.openxmlformats.org/officeDocument/2006/relationships/tags" Target="../tags/tag4174.xml"/><Relationship Id="rId24" Type="http://schemas.openxmlformats.org/officeDocument/2006/relationships/tags" Target="../tags/tag4173.xml"/><Relationship Id="rId23" Type="http://schemas.openxmlformats.org/officeDocument/2006/relationships/image" Target="../media/image157.svg"/><Relationship Id="rId22" Type="http://schemas.openxmlformats.org/officeDocument/2006/relationships/image" Target="../media/image91.png"/><Relationship Id="rId21" Type="http://schemas.openxmlformats.org/officeDocument/2006/relationships/tags" Target="../tags/tag4172.xml"/><Relationship Id="rId20" Type="http://schemas.openxmlformats.org/officeDocument/2006/relationships/tags" Target="../tags/tag4171.xml"/><Relationship Id="rId2" Type="http://schemas.openxmlformats.org/officeDocument/2006/relationships/tags" Target="../tags/tag4153.xml"/><Relationship Id="rId19" Type="http://schemas.openxmlformats.org/officeDocument/2006/relationships/tags" Target="../tags/tag4170.xml"/><Relationship Id="rId18" Type="http://schemas.openxmlformats.org/officeDocument/2006/relationships/tags" Target="../tags/tag4169.xml"/><Relationship Id="rId17" Type="http://schemas.openxmlformats.org/officeDocument/2006/relationships/tags" Target="../tags/tag4168.xml"/><Relationship Id="rId16" Type="http://schemas.openxmlformats.org/officeDocument/2006/relationships/tags" Target="../tags/tag4167.xml"/><Relationship Id="rId15" Type="http://schemas.openxmlformats.org/officeDocument/2006/relationships/tags" Target="../tags/tag4166.xml"/><Relationship Id="rId14" Type="http://schemas.openxmlformats.org/officeDocument/2006/relationships/tags" Target="../tags/tag4165.xml"/><Relationship Id="rId13" Type="http://schemas.openxmlformats.org/officeDocument/2006/relationships/tags" Target="../tags/tag4164.xml"/><Relationship Id="rId12" Type="http://schemas.openxmlformats.org/officeDocument/2006/relationships/tags" Target="../tags/tag4163.xml"/><Relationship Id="rId11" Type="http://schemas.openxmlformats.org/officeDocument/2006/relationships/tags" Target="../tags/tag4162.xml"/><Relationship Id="rId10" Type="http://schemas.openxmlformats.org/officeDocument/2006/relationships/tags" Target="../tags/tag4161.xml"/><Relationship Id="rId1" Type="http://schemas.openxmlformats.org/officeDocument/2006/relationships/tags" Target="../tags/tag4152.xml"/></Relationships>
</file>

<file path=ppt/slides/_rels/slide75.xml.rels><?xml version="1.0" encoding="UTF-8" standalone="yes"?>
<Relationships xmlns="http://schemas.openxmlformats.org/package/2006/relationships"><Relationship Id="rId9" Type="http://schemas.openxmlformats.org/officeDocument/2006/relationships/tags" Target="../tags/tag4186.xml"/><Relationship Id="rId8" Type="http://schemas.openxmlformats.org/officeDocument/2006/relationships/tags" Target="../tags/tag4185.xml"/><Relationship Id="rId7" Type="http://schemas.openxmlformats.org/officeDocument/2006/relationships/tags" Target="../tags/tag4184.xml"/><Relationship Id="rId6" Type="http://schemas.openxmlformats.org/officeDocument/2006/relationships/tags" Target="../tags/tag4183.xml"/><Relationship Id="rId5" Type="http://schemas.openxmlformats.org/officeDocument/2006/relationships/tags" Target="../tags/tag4182.xml"/><Relationship Id="rId4" Type="http://schemas.openxmlformats.org/officeDocument/2006/relationships/tags" Target="../tags/tag4181.xml"/><Relationship Id="rId3" Type="http://schemas.openxmlformats.org/officeDocument/2006/relationships/tags" Target="../tags/tag4180.xml"/><Relationship Id="rId21" Type="http://schemas.openxmlformats.org/officeDocument/2006/relationships/slideLayout" Target="../slideLayouts/slideLayout188.xml"/><Relationship Id="rId20" Type="http://schemas.openxmlformats.org/officeDocument/2006/relationships/tags" Target="../tags/tag4197.xml"/><Relationship Id="rId2" Type="http://schemas.openxmlformats.org/officeDocument/2006/relationships/tags" Target="../tags/tag4179.xml"/><Relationship Id="rId19" Type="http://schemas.openxmlformats.org/officeDocument/2006/relationships/tags" Target="../tags/tag4196.xml"/><Relationship Id="rId18" Type="http://schemas.openxmlformats.org/officeDocument/2006/relationships/tags" Target="../tags/tag4195.xml"/><Relationship Id="rId17" Type="http://schemas.openxmlformats.org/officeDocument/2006/relationships/tags" Target="../tags/tag4194.xml"/><Relationship Id="rId16" Type="http://schemas.openxmlformats.org/officeDocument/2006/relationships/tags" Target="../tags/tag4193.xml"/><Relationship Id="rId15" Type="http://schemas.openxmlformats.org/officeDocument/2006/relationships/tags" Target="../tags/tag4192.xml"/><Relationship Id="rId14" Type="http://schemas.openxmlformats.org/officeDocument/2006/relationships/tags" Target="../tags/tag4191.xml"/><Relationship Id="rId13" Type="http://schemas.openxmlformats.org/officeDocument/2006/relationships/tags" Target="../tags/tag4190.xml"/><Relationship Id="rId12" Type="http://schemas.openxmlformats.org/officeDocument/2006/relationships/tags" Target="../tags/tag4189.xml"/><Relationship Id="rId11" Type="http://schemas.openxmlformats.org/officeDocument/2006/relationships/tags" Target="../tags/tag4188.xml"/><Relationship Id="rId10" Type="http://schemas.openxmlformats.org/officeDocument/2006/relationships/tags" Target="../tags/tag4187.xml"/><Relationship Id="rId1" Type="http://schemas.openxmlformats.org/officeDocument/2006/relationships/tags" Target="../tags/tag4178.xml"/></Relationships>
</file>

<file path=ppt/slides/_rels/slide76.xml.rels><?xml version="1.0" encoding="UTF-8" standalone="yes"?>
<Relationships xmlns="http://schemas.openxmlformats.org/package/2006/relationships"><Relationship Id="rId9" Type="http://schemas.openxmlformats.org/officeDocument/2006/relationships/tags" Target="../tags/tag4206.xml"/><Relationship Id="rId8" Type="http://schemas.openxmlformats.org/officeDocument/2006/relationships/tags" Target="../tags/tag4205.xml"/><Relationship Id="rId7" Type="http://schemas.openxmlformats.org/officeDocument/2006/relationships/tags" Target="../tags/tag4204.xml"/><Relationship Id="rId6" Type="http://schemas.openxmlformats.org/officeDocument/2006/relationships/tags" Target="../tags/tag4203.xml"/><Relationship Id="rId5" Type="http://schemas.openxmlformats.org/officeDocument/2006/relationships/tags" Target="../tags/tag4202.xml"/><Relationship Id="rId4" Type="http://schemas.openxmlformats.org/officeDocument/2006/relationships/tags" Target="../tags/tag4201.xml"/><Relationship Id="rId3" Type="http://schemas.openxmlformats.org/officeDocument/2006/relationships/tags" Target="../tags/tag4200.xml"/><Relationship Id="rId2" Type="http://schemas.openxmlformats.org/officeDocument/2006/relationships/tags" Target="../tags/tag4199.xml"/><Relationship Id="rId19" Type="http://schemas.openxmlformats.org/officeDocument/2006/relationships/slideLayout" Target="../slideLayouts/slideLayout189.xml"/><Relationship Id="rId18" Type="http://schemas.openxmlformats.org/officeDocument/2006/relationships/tags" Target="../tags/tag4215.xml"/><Relationship Id="rId17" Type="http://schemas.openxmlformats.org/officeDocument/2006/relationships/tags" Target="../tags/tag4214.xml"/><Relationship Id="rId16" Type="http://schemas.openxmlformats.org/officeDocument/2006/relationships/tags" Target="../tags/tag4213.xml"/><Relationship Id="rId15" Type="http://schemas.openxmlformats.org/officeDocument/2006/relationships/tags" Target="../tags/tag4212.xml"/><Relationship Id="rId14" Type="http://schemas.openxmlformats.org/officeDocument/2006/relationships/tags" Target="../tags/tag4211.xml"/><Relationship Id="rId13" Type="http://schemas.openxmlformats.org/officeDocument/2006/relationships/tags" Target="../tags/tag4210.xml"/><Relationship Id="rId12" Type="http://schemas.openxmlformats.org/officeDocument/2006/relationships/tags" Target="../tags/tag4209.xml"/><Relationship Id="rId11" Type="http://schemas.openxmlformats.org/officeDocument/2006/relationships/tags" Target="../tags/tag4208.xml"/><Relationship Id="rId10" Type="http://schemas.openxmlformats.org/officeDocument/2006/relationships/tags" Target="../tags/tag4207.xml"/><Relationship Id="rId1" Type="http://schemas.openxmlformats.org/officeDocument/2006/relationships/tags" Target="../tags/tag4198.xml"/></Relationships>
</file>

<file path=ppt/slides/_rels/slide77.xml.rels><?xml version="1.0" encoding="UTF-8" standalone="yes"?>
<Relationships xmlns="http://schemas.openxmlformats.org/package/2006/relationships"><Relationship Id="rId9" Type="http://schemas.openxmlformats.org/officeDocument/2006/relationships/tags" Target="../tags/tag4224.xml"/><Relationship Id="rId8" Type="http://schemas.openxmlformats.org/officeDocument/2006/relationships/tags" Target="../tags/tag4223.xml"/><Relationship Id="rId7" Type="http://schemas.openxmlformats.org/officeDocument/2006/relationships/tags" Target="../tags/tag4222.xml"/><Relationship Id="rId6" Type="http://schemas.openxmlformats.org/officeDocument/2006/relationships/tags" Target="../tags/tag4221.xml"/><Relationship Id="rId5" Type="http://schemas.openxmlformats.org/officeDocument/2006/relationships/tags" Target="../tags/tag4220.xml"/><Relationship Id="rId4" Type="http://schemas.openxmlformats.org/officeDocument/2006/relationships/tags" Target="../tags/tag4219.xml"/><Relationship Id="rId3" Type="http://schemas.openxmlformats.org/officeDocument/2006/relationships/tags" Target="../tags/tag4218.xml"/><Relationship Id="rId2" Type="http://schemas.openxmlformats.org/officeDocument/2006/relationships/tags" Target="../tags/tag4217.xml"/><Relationship Id="rId14" Type="http://schemas.openxmlformats.org/officeDocument/2006/relationships/slideLayout" Target="../slideLayouts/slideLayout190.xml"/><Relationship Id="rId13" Type="http://schemas.openxmlformats.org/officeDocument/2006/relationships/tags" Target="../tags/tag4228.xml"/><Relationship Id="rId12" Type="http://schemas.openxmlformats.org/officeDocument/2006/relationships/tags" Target="../tags/tag4227.xml"/><Relationship Id="rId11" Type="http://schemas.openxmlformats.org/officeDocument/2006/relationships/tags" Target="../tags/tag4226.xml"/><Relationship Id="rId10" Type="http://schemas.openxmlformats.org/officeDocument/2006/relationships/tags" Target="../tags/tag4225.xml"/><Relationship Id="rId1" Type="http://schemas.openxmlformats.org/officeDocument/2006/relationships/tags" Target="../tags/tag4216.xml"/></Relationships>
</file>

<file path=ppt/slides/_rels/slide78.xml.rels><?xml version="1.0" encoding="UTF-8" standalone="yes"?>
<Relationships xmlns="http://schemas.openxmlformats.org/package/2006/relationships"><Relationship Id="rId9" Type="http://schemas.openxmlformats.org/officeDocument/2006/relationships/tags" Target="../tags/tag4237.xml"/><Relationship Id="rId8" Type="http://schemas.openxmlformats.org/officeDocument/2006/relationships/tags" Target="../tags/tag4236.xml"/><Relationship Id="rId7" Type="http://schemas.openxmlformats.org/officeDocument/2006/relationships/tags" Target="../tags/tag4235.xml"/><Relationship Id="rId6" Type="http://schemas.openxmlformats.org/officeDocument/2006/relationships/tags" Target="../tags/tag4234.xml"/><Relationship Id="rId5" Type="http://schemas.openxmlformats.org/officeDocument/2006/relationships/tags" Target="../tags/tag4233.xml"/><Relationship Id="rId4" Type="http://schemas.openxmlformats.org/officeDocument/2006/relationships/tags" Target="../tags/tag4232.xml"/><Relationship Id="rId3" Type="http://schemas.openxmlformats.org/officeDocument/2006/relationships/tags" Target="../tags/tag4231.xml"/><Relationship Id="rId2" Type="http://schemas.openxmlformats.org/officeDocument/2006/relationships/tags" Target="../tags/tag4230.xml"/><Relationship Id="rId13" Type="http://schemas.openxmlformats.org/officeDocument/2006/relationships/notesSlide" Target="../notesSlides/notesSlide11.xml"/><Relationship Id="rId12" Type="http://schemas.openxmlformats.org/officeDocument/2006/relationships/slideLayout" Target="../slideLayouts/slideLayout191.xml"/><Relationship Id="rId11" Type="http://schemas.openxmlformats.org/officeDocument/2006/relationships/tags" Target="../tags/tag4239.xml"/><Relationship Id="rId10" Type="http://schemas.openxmlformats.org/officeDocument/2006/relationships/tags" Target="../tags/tag4238.xml"/><Relationship Id="rId1" Type="http://schemas.openxmlformats.org/officeDocument/2006/relationships/tags" Target="../tags/tag4229.xml"/></Relationships>
</file>

<file path=ppt/slides/_rels/slide79.xml.rels><?xml version="1.0" encoding="UTF-8" standalone="yes"?>
<Relationships xmlns="http://schemas.openxmlformats.org/package/2006/relationships"><Relationship Id="rId9" Type="http://schemas.openxmlformats.org/officeDocument/2006/relationships/tags" Target="../tags/tag4248.xml"/><Relationship Id="rId8" Type="http://schemas.openxmlformats.org/officeDocument/2006/relationships/tags" Target="../tags/tag4247.xml"/><Relationship Id="rId7" Type="http://schemas.openxmlformats.org/officeDocument/2006/relationships/tags" Target="../tags/tag4246.xml"/><Relationship Id="rId6" Type="http://schemas.openxmlformats.org/officeDocument/2006/relationships/tags" Target="../tags/tag4245.xml"/><Relationship Id="rId5" Type="http://schemas.openxmlformats.org/officeDocument/2006/relationships/tags" Target="../tags/tag4244.xml"/><Relationship Id="rId4" Type="http://schemas.openxmlformats.org/officeDocument/2006/relationships/tags" Target="../tags/tag4243.xml"/><Relationship Id="rId30" Type="http://schemas.openxmlformats.org/officeDocument/2006/relationships/slideLayout" Target="../slideLayouts/slideLayout192.xml"/><Relationship Id="rId3" Type="http://schemas.openxmlformats.org/officeDocument/2006/relationships/tags" Target="../tags/tag4242.xml"/><Relationship Id="rId29" Type="http://schemas.openxmlformats.org/officeDocument/2006/relationships/tags" Target="../tags/tag4262.xml"/><Relationship Id="rId28" Type="http://schemas.openxmlformats.org/officeDocument/2006/relationships/image" Target="../media/image166.svg"/><Relationship Id="rId27" Type="http://schemas.openxmlformats.org/officeDocument/2006/relationships/image" Target="../media/image165.png"/><Relationship Id="rId26" Type="http://schemas.openxmlformats.org/officeDocument/2006/relationships/tags" Target="../tags/tag4261.xml"/><Relationship Id="rId25" Type="http://schemas.openxmlformats.org/officeDocument/2006/relationships/tags" Target="../tags/tag4260.xml"/><Relationship Id="rId24" Type="http://schemas.openxmlformats.org/officeDocument/2006/relationships/tags" Target="../tags/tag4259.xml"/><Relationship Id="rId23" Type="http://schemas.openxmlformats.org/officeDocument/2006/relationships/image" Target="../media/image164.svg"/><Relationship Id="rId22" Type="http://schemas.openxmlformats.org/officeDocument/2006/relationships/image" Target="../media/image163.png"/><Relationship Id="rId21" Type="http://schemas.openxmlformats.org/officeDocument/2006/relationships/tags" Target="../tags/tag4258.xml"/><Relationship Id="rId20" Type="http://schemas.openxmlformats.org/officeDocument/2006/relationships/tags" Target="../tags/tag4257.xml"/><Relationship Id="rId2" Type="http://schemas.openxmlformats.org/officeDocument/2006/relationships/tags" Target="../tags/tag4241.xml"/><Relationship Id="rId19" Type="http://schemas.openxmlformats.org/officeDocument/2006/relationships/tags" Target="../tags/tag4256.xml"/><Relationship Id="rId18" Type="http://schemas.openxmlformats.org/officeDocument/2006/relationships/tags" Target="../tags/tag4255.xml"/><Relationship Id="rId17" Type="http://schemas.openxmlformats.org/officeDocument/2006/relationships/tags" Target="../tags/tag4254.xml"/><Relationship Id="rId16" Type="http://schemas.openxmlformats.org/officeDocument/2006/relationships/image" Target="../media/image162.svg"/><Relationship Id="rId15" Type="http://schemas.openxmlformats.org/officeDocument/2006/relationships/image" Target="../media/image161.png"/><Relationship Id="rId14" Type="http://schemas.openxmlformats.org/officeDocument/2006/relationships/tags" Target="../tags/tag4253.xml"/><Relationship Id="rId13" Type="http://schemas.openxmlformats.org/officeDocument/2006/relationships/tags" Target="../tags/tag4252.xml"/><Relationship Id="rId12" Type="http://schemas.openxmlformats.org/officeDocument/2006/relationships/tags" Target="../tags/tag4251.xml"/><Relationship Id="rId11" Type="http://schemas.openxmlformats.org/officeDocument/2006/relationships/tags" Target="../tags/tag4250.xml"/><Relationship Id="rId10" Type="http://schemas.openxmlformats.org/officeDocument/2006/relationships/tags" Target="../tags/tag4249.xml"/><Relationship Id="rId1" Type="http://schemas.openxmlformats.org/officeDocument/2006/relationships/tags" Target="../tags/tag4240.xml"/></Relationships>
</file>

<file path=ppt/slides/_rels/slide8.xml.rels><?xml version="1.0" encoding="UTF-8" standalone="yes"?>
<Relationships xmlns="http://schemas.openxmlformats.org/package/2006/relationships"><Relationship Id="rId9" Type="http://schemas.openxmlformats.org/officeDocument/2006/relationships/tags" Target="../tags/tag2957.xml"/><Relationship Id="rId8" Type="http://schemas.openxmlformats.org/officeDocument/2006/relationships/tags" Target="../tags/tag2956.xml"/><Relationship Id="rId7" Type="http://schemas.openxmlformats.org/officeDocument/2006/relationships/tags" Target="../tags/tag2955.xml"/><Relationship Id="rId6" Type="http://schemas.openxmlformats.org/officeDocument/2006/relationships/tags" Target="../tags/tag2954.xml"/><Relationship Id="rId5" Type="http://schemas.openxmlformats.org/officeDocument/2006/relationships/tags" Target="../tags/tag2953.xml"/><Relationship Id="rId4" Type="http://schemas.openxmlformats.org/officeDocument/2006/relationships/tags" Target="../tags/tag2952.xml"/><Relationship Id="rId3" Type="http://schemas.openxmlformats.org/officeDocument/2006/relationships/image" Target="../media/image7.jpeg"/><Relationship Id="rId2" Type="http://schemas.openxmlformats.org/officeDocument/2006/relationships/tags" Target="../tags/tag2951.xml"/><Relationship Id="rId13" Type="http://schemas.openxmlformats.org/officeDocument/2006/relationships/slideLayout" Target="../slideLayouts/slideLayout125.xml"/><Relationship Id="rId12" Type="http://schemas.openxmlformats.org/officeDocument/2006/relationships/tags" Target="../tags/tag2960.xml"/><Relationship Id="rId11" Type="http://schemas.openxmlformats.org/officeDocument/2006/relationships/tags" Target="../tags/tag2959.xml"/><Relationship Id="rId10" Type="http://schemas.openxmlformats.org/officeDocument/2006/relationships/tags" Target="../tags/tag2958.xml"/><Relationship Id="rId1" Type="http://schemas.openxmlformats.org/officeDocument/2006/relationships/tags" Target="../tags/tag2950.xml"/></Relationships>
</file>

<file path=ppt/slides/_rels/slide80.xml.rels><?xml version="1.0" encoding="UTF-8" standalone="yes"?>
<Relationships xmlns="http://schemas.openxmlformats.org/package/2006/relationships"><Relationship Id="rId9" Type="http://schemas.openxmlformats.org/officeDocument/2006/relationships/tags" Target="../tags/tag4271.xml"/><Relationship Id="rId8" Type="http://schemas.openxmlformats.org/officeDocument/2006/relationships/tags" Target="../tags/tag4270.xml"/><Relationship Id="rId7" Type="http://schemas.openxmlformats.org/officeDocument/2006/relationships/tags" Target="../tags/tag4269.xml"/><Relationship Id="rId6" Type="http://schemas.openxmlformats.org/officeDocument/2006/relationships/tags" Target="../tags/tag4268.xml"/><Relationship Id="rId5" Type="http://schemas.openxmlformats.org/officeDocument/2006/relationships/tags" Target="../tags/tag4267.xml"/><Relationship Id="rId4" Type="http://schemas.openxmlformats.org/officeDocument/2006/relationships/tags" Target="../tags/tag4266.xml"/><Relationship Id="rId3" Type="http://schemas.openxmlformats.org/officeDocument/2006/relationships/tags" Target="../tags/tag4265.xml"/><Relationship Id="rId25" Type="http://schemas.openxmlformats.org/officeDocument/2006/relationships/slideLayout" Target="../slideLayouts/slideLayout193.xml"/><Relationship Id="rId24" Type="http://schemas.openxmlformats.org/officeDocument/2006/relationships/tags" Target="../tags/tag4286.xml"/><Relationship Id="rId23" Type="http://schemas.openxmlformats.org/officeDocument/2006/relationships/tags" Target="../tags/tag4285.xml"/><Relationship Id="rId22" Type="http://schemas.openxmlformats.org/officeDocument/2006/relationships/tags" Target="../tags/tag4284.xml"/><Relationship Id="rId21" Type="http://schemas.openxmlformats.org/officeDocument/2006/relationships/tags" Target="../tags/tag4283.xml"/><Relationship Id="rId20" Type="http://schemas.openxmlformats.org/officeDocument/2006/relationships/tags" Target="../tags/tag4282.xml"/><Relationship Id="rId2" Type="http://schemas.openxmlformats.org/officeDocument/2006/relationships/tags" Target="../tags/tag4264.xml"/><Relationship Id="rId19" Type="http://schemas.openxmlformats.org/officeDocument/2006/relationships/tags" Target="../tags/tag4281.xml"/><Relationship Id="rId18" Type="http://schemas.openxmlformats.org/officeDocument/2006/relationships/tags" Target="../tags/tag4280.xml"/><Relationship Id="rId17" Type="http://schemas.openxmlformats.org/officeDocument/2006/relationships/tags" Target="../tags/tag4279.xml"/><Relationship Id="rId16" Type="http://schemas.openxmlformats.org/officeDocument/2006/relationships/tags" Target="../tags/tag4278.xml"/><Relationship Id="rId15" Type="http://schemas.openxmlformats.org/officeDocument/2006/relationships/tags" Target="../tags/tag4277.xml"/><Relationship Id="rId14" Type="http://schemas.openxmlformats.org/officeDocument/2006/relationships/tags" Target="../tags/tag4276.xml"/><Relationship Id="rId13" Type="http://schemas.openxmlformats.org/officeDocument/2006/relationships/tags" Target="../tags/tag4275.xml"/><Relationship Id="rId12" Type="http://schemas.openxmlformats.org/officeDocument/2006/relationships/tags" Target="../tags/tag4274.xml"/><Relationship Id="rId11" Type="http://schemas.openxmlformats.org/officeDocument/2006/relationships/tags" Target="../tags/tag4273.xml"/><Relationship Id="rId10" Type="http://schemas.openxmlformats.org/officeDocument/2006/relationships/tags" Target="../tags/tag4272.xml"/><Relationship Id="rId1" Type="http://schemas.openxmlformats.org/officeDocument/2006/relationships/tags" Target="../tags/tag4263.xml"/></Relationships>
</file>

<file path=ppt/slides/_rels/slide81.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4289.xml"/><Relationship Id="rId2" Type="http://schemas.openxmlformats.org/officeDocument/2006/relationships/tags" Target="../tags/tag4288.xml"/><Relationship Id="rId1" Type="http://schemas.openxmlformats.org/officeDocument/2006/relationships/tags" Target="../tags/tag4287.xml"/></Relationships>
</file>

<file path=ppt/slides/_rels/slide9.xml.rels><?xml version="1.0" encoding="UTF-8" standalone="yes"?>
<Relationships xmlns="http://schemas.openxmlformats.org/package/2006/relationships"><Relationship Id="rId9" Type="http://schemas.openxmlformats.org/officeDocument/2006/relationships/tags" Target="../tags/tag2969.xml"/><Relationship Id="rId8" Type="http://schemas.openxmlformats.org/officeDocument/2006/relationships/tags" Target="../tags/tag2968.xml"/><Relationship Id="rId7" Type="http://schemas.openxmlformats.org/officeDocument/2006/relationships/tags" Target="../tags/tag2967.xml"/><Relationship Id="rId6" Type="http://schemas.openxmlformats.org/officeDocument/2006/relationships/tags" Target="../tags/tag2966.xml"/><Relationship Id="rId5" Type="http://schemas.openxmlformats.org/officeDocument/2006/relationships/tags" Target="../tags/tag2965.xml"/><Relationship Id="rId4" Type="http://schemas.openxmlformats.org/officeDocument/2006/relationships/tags" Target="../tags/tag2964.xml"/><Relationship Id="rId36" Type="http://schemas.openxmlformats.org/officeDocument/2006/relationships/notesSlide" Target="../notesSlides/notesSlide1.xml"/><Relationship Id="rId35" Type="http://schemas.openxmlformats.org/officeDocument/2006/relationships/slideLayout" Target="../slideLayouts/slideLayout126.xml"/><Relationship Id="rId34" Type="http://schemas.openxmlformats.org/officeDocument/2006/relationships/tags" Target="../tags/tag2986.xml"/><Relationship Id="rId33" Type="http://schemas.openxmlformats.org/officeDocument/2006/relationships/image" Target="../media/image15.svg"/><Relationship Id="rId32" Type="http://schemas.openxmlformats.org/officeDocument/2006/relationships/image" Target="../media/image14.png"/><Relationship Id="rId31" Type="http://schemas.openxmlformats.org/officeDocument/2006/relationships/tags" Target="../tags/tag2985.xml"/><Relationship Id="rId30" Type="http://schemas.openxmlformats.org/officeDocument/2006/relationships/image" Target="../media/image13.svg"/><Relationship Id="rId3" Type="http://schemas.openxmlformats.org/officeDocument/2006/relationships/tags" Target="../tags/tag2963.xml"/><Relationship Id="rId29" Type="http://schemas.openxmlformats.org/officeDocument/2006/relationships/image" Target="../media/image12.png"/><Relationship Id="rId28" Type="http://schemas.openxmlformats.org/officeDocument/2006/relationships/tags" Target="../tags/tag2984.xml"/><Relationship Id="rId27" Type="http://schemas.openxmlformats.org/officeDocument/2006/relationships/image" Target="../media/image11.svg"/><Relationship Id="rId26" Type="http://schemas.openxmlformats.org/officeDocument/2006/relationships/image" Target="../media/image10.png"/><Relationship Id="rId25" Type="http://schemas.openxmlformats.org/officeDocument/2006/relationships/tags" Target="../tags/tag2983.xml"/><Relationship Id="rId24" Type="http://schemas.openxmlformats.org/officeDocument/2006/relationships/tags" Target="../tags/tag2982.xml"/><Relationship Id="rId23" Type="http://schemas.openxmlformats.org/officeDocument/2006/relationships/tags" Target="../tags/tag2981.xml"/><Relationship Id="rId22" Type="http://schemas.openxmlformats.org/officeDocument/2006/relationships/image" Target="../media/image9.svg"/><Relationship Id="rId21" Type="http://schemas.openxmlformats.org/officeDocument/2006/relationships/image" Target="../media/image8.png"/><Relationship Id="rId20" Type="http://schemas.openxmlformats.org/officeDocument/2006/relationships/tags" Target="../tags/tag2980.xml"/><Relationship Id="rId2" Type="http://schemas.openxmlformats.org/officeDocument/2006/relationships/tags" Target="../tags/tag2962.xml"/><Relationship Id="rId19" Type="http://schemas.openxmlformats.org/officeDocument/2006/relationships/tags" Target="../tags/tag2979.xml"/><Relationship Id="rId18" Type="http://schemas.openxmlformats.org/officeDocument/2006/relationships/tags" Target="../tags/tag2978.xml"/><Relationship Id="rId17" Type="http://schemas.openxmlformats.org/officeDocument/2006/relationships/tags" Target="../tags/tag2977.xml"/><Relationship Id="rId16" Type="http://schemas.openxmlformats.org/officeDocument/2006/relationships/tags" Target="../tags/tag2976.xml"/><Relationship Id="rId15" Type="http://schemas.openxmlformats.org/officeDocument/2006/relationships/tags" Target="../tags/tag2975.xml"/><Relationship Id="rId14" Type="http://schemas.openxmlformats.org/officeDocument/2006/relationships/tags" Target="../tags/tag2974.xml"/><Relationship Id="rId13" Type="http://schemas.openxmlformats.org/officeDocument/2006/relationships/tags" Target="../tags/tag2973.xml"/><Relationship Id="rId12" Type="http://schemas.openxmlformats.org/officeDocument/2006/relationships/tags" Target="../tags/tag2972.xml"/><Relationship Id="rId11" Type="http://schemas.openxmlformats.org/officeDocument/2006/relationships/tags" Target="../tags/tag2971.xml"/><Relationship Id="rId10" Type="http://schemas.openxmlformats.org/officeDocument/2006/relationships/tags" Target="../tags/tag2970.xml"/><Relationship Id="rId1" Type="http://schemas.openxmlformats.org/officeDocument/2006/relationships/tags" Target="../tags/tag296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ctrTitle" idx="16385"/>
            <p:custDataLst>
              <p:tags r:id="rId1"/>
            </p:custDataLst>
          </p:nvPr>
        </p:nvSpPr>
        <p:spPr/>
        <p:txBody>
          <a:bodyPr/>
          <a:p>
            <a:r>
              <a:rPr lang="zh-CN" altLang="en-US" sz="5700"/>
              <a:t>幼儿游戏与指导</a:t>
            </a:r>
            <a:endParaRPr lang="zh-CN" altLang="en-US" sz="5700"/>
          </a:p>
        </p:txBody>
      </p:sp>
      <p:sp>
        <p:nvSpPr>
          <p:cNvPr id="4" name="文本占位符 3"/>
          <p:cNvSpPr>
            <a:spLocks noGrp="1"/>
          </p:cNvSpPr>
          <p:nvPr>
            <p:ph type="body" sz="quarter" idx="16387"/>
            <p:custDataLst>
              <p:tags r:id="rId2"/>
            </p:custDataLst>
          </p:nvPr>
        </p:nvSpPr>
        <p:spPr/>
        <p:txBody>
          <a:bodyPr>
            <a:normAutofit/>
          </a:bodyPr>
          <a:p>
            <a:r>
              <a:rPr lang="zh-CN" altLang="en-US" b="1"/>
              <a:t>语文出版社</a:t>
            </a:r>
            <a:endParaRPr lang="zh-CN" altLang="en-US" b="1"/>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44220" y="443865"/>
            <a:ext cx="6487795" cy="684530"/>
          </a:xfrm>
        </p:spPr>
        <p:txBody>
          <a:bodyPr>
            <a:normAutofit/>
          </a:bodyPr>
          <a:lstStyle/>
          <a:p>
            <a:r>
              <a:rPr lang="zh-CN" altLang="en-US" b="1"/>
              <a:t>二、学前儿童游戏的特征</a:t>
            </a:r>
            <a:endParaRPr lang="zh-CN" altLang="en-US" b="1"/>
          </a:p>
        </p:txBody>
      </p:sp>
      <p:sp>
        <p:nvSpPr>
          <p:cNvPr id="88" name="圆 4"/>
          <p:cNvSpPr/>
          <p:nvPr>
            <p:custDataLst>
              <p:tags r:id="rId2"/>
            </p:custDataLst>
          </p:nvPr>
        </p:nvSpPr>
        <p:spPr>
          <a:xfrm>
            <a:off x="6828073" y="1629764"/>
            <a:ext cx="1065882" cy="1065882"/>
          </a:xfrm>
          <a:prstGeom prst="ellipse">
            <a:avLst/>
          </a:prstGeom>
          <a:gradFill>
            <a:gsLst>
              <a:gs pos="50000">
                <a:schemeClr val="accent1">
                  <a:alpha val="100000"/>
                </a:schemeClr>
              </a:gs>
              <a:gs pos="100000">
                <a:schemeClr val="accent1">
                  <a:lumMod val="60000"/>
                  <a:lumOff val="40000"/>
                  <a:alpha val="100000"/>
                </a:schemeClr>
              </a:gs>
            </a:gsLst>
            <a:lin ang="16200000" scaled="0"/>
          </a:gradFill>
          <a:ln>
            <a:noFill/>
          </a:ln>
          <a:effectLst>
            <a:outerShdw blurRad="482600" dist="635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89" name="弧形 88"/>
          <p:cNvSpPr/>
          <p:nvPr>
            <p:custDataLst>
              <p:tags r:id="rId3"/>
            </p:custDataLst>
          </p:nvPr>
        </p:nvSpPr>
        <p:spPr>
          <a:xfrm>
            <a:off x="6722146" y="1529796"/>
            <a:ext cx="1274424" cy="1274424"/>
          </a:xfrm>
          <a:prstGeom prst="arc">
            <a:avLst>
              <a:gd name="adj1" fmla="val 10633620"/>
              <a:gd name="adj2" fmla="val 18934533"/>
            </a:avLst>
          </a:prstGeom>
          <a:ln>
            <a:solidFill>
              <a:schemeClr val="accent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endParaRPr>
          </a:p>
        </p:txBody>
      </p:sp>
      <p:sp>
        <p:nvSpPr>
          <p:cNvPr id="90" name="弧形 89"/>
          <p:cNvSpPr/>
          <p:nvPr>
            <p:custDataLst>
              <p:tags r:id="rId4"/>
            </p:custDataLst>
          </p:nvPr>
        </p:nvSpPr>
        <p:spPr>
          <a:xfrm>
            <a:off x="6720160" y="1527810"/>
            <a:ext cx="1274424" cy="1274424"/>
          </a:xfrm>
          <a:prstGeom prst="arc">
            <a:avLst>
              <a:gd name="adj1" fmla="val 18939656"/>
              <a:gd name="adj2" fmla="val 8045370"/>
            </a:avLst>
          </a:pr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endParaRPr>
          </a:p>
        </p:txBody>
      </p:sp>
      <p:cxnSp>
        <p:nvCxnSpPr>
          <p:cNvPr id="91" name="直接连接符 90"/>
          <p:cNvCxnSpPr>
            <a:stCxn id="89" idx="0"/>
          </p:cNvCxnSpPr>
          <p:nvPr>
            <p:custDataLst>
              <p:tags r:id="rId5"/>
            </p:custDataLst>
          </p:nvPr>
        </p:nvCxnSpPr>
        <p:spPr>
          <a:xfrm flipH="1" flipV="1">
            <a:off x="5530477" y="2179256"/>
            <a:ext cx="1192332" cy="18537"/>
          </a:xfrm>
          <a:prstGeom prst="line">
            <a:avLst/>
          </a:prstGeom>
          <a:ln>
            <a:solidFill>
              <a:schemeClr val="accent1"/>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custDataLst>
              <p:tags r:id="rId6"/>
            </p:custDataLst>
          </p:nvPr>
        </p:nvCxnSpPr>
        <p:spPr>
          <a:xfrm flipV="1">
            <a:off x="6784378" y="2627456"/>
            <a:ext cx="129098" cy="14167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94" name="圆 28"/>
          <p:cNvSpPr/>
          <p:nvPr>
            <p:custDataLst>
              <p:tags r:id="rId7"/>
            </p:custDataLst>
          </p:nvPr>
        </p:nvSpPr>
        <p:spPr>
          <a:xfrm>
            <a:off x="5803899" y="2691674"/>
            <a:ext cx="1065882" cy="1065882"/>
          </a:xfrm>
          <a:prstGeom prst="ellipse">
            <a:avLst/>
          </a:prstGeom>
          <a:gradFill>
            <a:gsLst>
              <a:gs pos="50000">
                <a:schemeClr val="accent2">
                  <a:alpha val="100000"/>
                </a:schemeClr>
              </a:gs>
              <a:gs pos="100000">
                <a:schemeClr val="accent2">
                  <a:lumMod val="60000"/>
                  <a:lumOff val="40000"/>
                  <a:alpha val="100000"/>
                </a:schemeClr>
              </a:gs>
            </a:gsLst>
            <a:lin ang="16200000" scaled="0"/>
          </a:gradFill>
          <a:ln>
            <a:noFill/>
          </a:ln>
          <a:effectLst>
            <a:outerShdw blurRad="482600" dist="63500" dir="2700000" algn="tl"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04" name="弧形 103"/>
          <p:cNvSpPr/>
          <p:nvPr>
            <p:custDataLst>
              <p:tags r:id="rId8"/>
            </p:custDataLst>
          </p:nvPr>
        </p:nvSpPr>
        <p:spPr>
          <a:xfrm>
            <a:off x="5699297" y="2587734"/>
            <a:ext cx="1274424" cy="1274424"/>
          </a:xfrm>
          <a:prstGeom prst="arc">
            <a:avLst>
              <a:gd name="adj1" fmla="val 10633620"/>
              <a:gd name="adj2" fmla="val 18934533"/>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endParaRPr>
          </a:p>
        </p:txBody>
      </p:sp>
      <p:sp>
        <p:nvSpPr>
          <p:cNvPr id="105" name="弧形 104"/>
          <p:cNvSpPr/>
          <p:nvPr>
            <p:custDataLst>
              <p:tags r:id="rId9"/>
            </p:custDataLst>
          </p:nvPr>
        </p:nvSpPr>
        <p:spPr>
          <a:xfrm>
            <a:off x="5696649" y="2586410"/>
            <a:ext cx="1274424" cy="1274424"/>
          </a:xfrm>
          <a:prstGeom prst="arc">
            <a:avLst>
              <a:gd name="adj1" fmla="val 18939656"/>
              <a:gd name="adj2" fmla="val 8045370"/>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endParaRPr>
          </a:p>
        </p:txBody>
      </p:sp>
      <p:cxnSp>
        <p:nvCxnSpPr>
          <p:cNvPr id="106" name="直接连接符 105"/>
          <p:cNvCxnSpPr>
            <a:stCxn id="104" idx="0"/>
          </p:cNvCxnSpPr>
          <p:nvPr>
            <p:custDataLst>
              <p:tags r:id="rId10"/>
            </p:custDataLst>
          </p:nvPr>
        </p:nvCxnSpPr>
        <p:spPr>
          <a:xfrm flipH="1">
            <a:off x="4474525" y="3255731"/>
            <a:ext cx="1225433" cy="0"/>
          </a:xfrm>
          <a:prstGeom prst="line">
            <a:avLst/>
          </a:prstGeom>
          <a:ln>
            <a:solidFill>
              <a:schemeClr val="accent2"/>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custDataLst>
              <p:tags r:id="rId11"/>
            </p:custDataLst>
          </p:nvPr>
        </p:nvCxnSpPr>
        <p:spPr>
          <a:xfrm flipV="1">
            <a:off x="5766825" y="3680097"/>
            <a:ext cx="129098" cy="1416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09" name="圆 34"/>
          <p:cNvSpPr/>
          <p:nvPr>
            <p:custDataLst>
              <p:tags r:id="rId12"/>
            </p:custDataLst>
          </p:nvPr>
        </p:nvSpPr>
        <p:spPr>
          <a:xfrm>
            <a:off x="4791642" y="3755570"/>
            <a:ext cx="1065882" cy="1065882"/>
          </a:xfrm>
          <a:prstGeom prst="ellipse">
            <a:avLst/>
          </a:prstGeom>
          <a:gradFill>
            <a:gsLst>
              <a:gs pos="50000">
                <a:schemeClr val="accent3">
                  <a:alpha val="100000"/>
                </a:schemeClr>
              </a:gs>
              <a:gs pos="100000">
                <a:schemeClr val="accent3">
                  <a:lumMod val="60000"/>
                  <a:lumOff val="40000"/>
                  <a:alpha val="100000"/>
                </a:schemeClr>
              </a:gs>
            </a:gsLst>
            <a:lin ang="16200000" scaled="0"/>
          </a:gradFill>
          <a:ln>
            <a:noFill/>
          </a:ln>
          <a:effectLst>
            <a:outerShdw blurRad="482600" dist="63500" dir="2700000" algn="tl"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10" name="弧形 109"/>
          <p:cNvSpPr/>
          <p:nvPr>
            <p:custDataLst>
              <p:tags r:id="rId13"/>
            </p:custDataLst>
          </p:nvPr>
        </p:nvSpPr>
        <p:spPr>
          <a:xfrm rot="10800000">
            <a:off x="4685054" y="3644347"/>
            <a:ext cx="1274424" cy="1274424"/>
          </a:xfrm>
          <a:prstGeom prst="arc">
            <a:avLst>
              <a:gd name="adj1" fmla="val 10633620"/>
              <a:gd name="adj2" fmla="val 18934533"/>
            </a:avLst>
          </a:prstGeom>
          <a:ln>
            <a:solidFill>
              <a:schemeClr val="accent3"/>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endParaRPr>
          </a:p>
        </p:txBody>
      </p:sp>
      <p:cxnSp>
        <p:nvCxnSpPr>
          <p:cNvPr id="111" name="直接连接符 110"/>
          <p:cNvCxnSpPr/>
          <p:nvPr>
            <p:custDataLst>
              <p:tags r:id="rId14"/>
            </p:custDataLst>
          </p:nvPr>
        </p:nvCxnSpPr>
        <p:spPr>
          <a:xfrm flipH="1">
            <a:off x="5962126" y="4254085"/>
            <a:ext cx="1228744" cy="0"/>
          </a:xfrm>
          <a:prstGeom prst="line">
            <a:avLst/>
          </a:prstGeom>
          <a:ln>
            <a:solidFill>
              <a:schemeClr val="accent3"/>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112" name="弧形 111"/>
          <p:cNvSpPr/>
          <p:nvPr>
            <p:custDataLst>
              <p:tags r:id="rId15"/>
            </p:custDataLst>
          </p:nvPr>
        </p:nvSpPr>
        <p:spPr>
          <a:xfrm rot="10800000">
            <a:off x="4687702" y="3646996"/>
            <a:ext cx="1274424" cy="1274424"/>
          </a:xfrm>
          <a:prstGeom prst="arc">
            <a:avLst>
              <a:gd name="adj1" fmla="val 18939656"/>
              <a:gd name="adj2" fmla="val 8045370"/>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endParaRPr>
          </a:p>
        </p:txBody>
      </p:sp>
      <p:cxnSp>
        <p:nvCxnSpPr>
          <p:cNvPr id="114" name="直接连接符 113"/>
          <p:cNvCxnSpPr/>
          <p:nvPr>
            <p:custDataLst>
              <p:tags r:id="rId16"/>
            </p:custDataLst>
          </p:nvPr>
        </p:nvCxnSpPr>
        <p:spPr>
          <a:xfrm flipV="1">
            <a:off x="4751920" y="4743993"/>
            <a:ext cx="129098" cy="141676"/>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15" name="圆 44"/>
          <p:cNvSpPr/>
          <p:nvPr>
            <p:custDataLst>
              <p:tags r:id="rId17"/>
            </p:custDataLst>
          </p:nvPr>
        </p:nvSpPr>
        <p:spPr>
          <a:xfrm>
            <a:off x="3774751" y="4821452"/>
            <a:ext cx="1065882" cy="1065882"/>
          </a:xfrm>
          <a:prstGeom prst="ellipse">
            <a:avLst/>
          </a:prstGeom>
          <a:gradFill>
            <a:gsLst>
              <a:gs pos="50000">
                <a:schemeClr val="accent4">
                  <a:alpha val="100000"/>
                </a:schemeClr>
              </a:gs>
              <a:gs pos="100000">
                <a:schemeClr val="accent4">
                  <a:lumMod val="60000"/>
                  <a:lumOff val="40000"/>
                  <a:alpha val="100000"/>
                </a:schemeClr>
              </a:gs>
            </a:gsLst>
            <a:lin ang="16200000" scaled="0"/>
          </a:gradFill>
          <a:ln>
            <a:noFill/>
          </a:ln>
          <a:effectLst>
            <a:outerShdw blurRad="482600" dist="63500" dir="2700000" algn="tl" rotWithShape="0">
              <a:schemeClr val="accent4">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16" name="弧形 115"/>
          <p:cNvSpPr/>
          <p:nvPr>
            <p:custDataLst>
              <p:tags r:id="rId18"/>
            </p:custDataLst>
          </p:nvPr>
        </p:nvSpPr>
        <p:spPr>
          <a:xfrm rot="10800000">
            <a:off x="3668162" y="4710230"/>
            <a:ext cx="1274424" cy="1274424"/>
          </a:xfrm>
          <a:prstGeom prst="arc">
            <a:avLst>
              <a:gd name="adj1" fmla="val 10633620"/>
              <a:gd name="adj2" fmla="val 18934533"/>
            </a:avLst>
          </a:prstGeom>
          <a:ln>
            <a:solidFill>
              <a:schemeClr val="accent4"/>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endParaRPr>
          </a:p>
        </p:txBody>
      </p:sp>
      <p:cxnSp>
        <p:nvCxnSpPr>
          <p:cNvPr id="117" name="直接连接符 116"/>
          <p:cNvCxnSpPr/>
          <p:nvPr>
            <p:custDataLst>
              <p:tags r:id="rId19"/>
            </p:custDataLst>
          </p:nvPr>
        </p:nvCxnSpPr>
        <p:spPr>
          <a:xfrm flipH="1">
            <a:off x="4945235" y="5319967"/>
            <a:ext cx="1228744" cy="0"/>
          </a:xfrm>
          <a:prstGeom prst="line">
            <a:avLst/>
          </a:prstGeom>
          <a:ln>
            <a:solidFill>
              <a:schemeClr val="accent4"/>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118" name="弧形 117"/>
          <p:cNvSpPr/>
          <p:nvPr>
            <p:custDataLst>
              <p:tags r:id="rId20"/>
            </p:custDataLst>
          </p:nvPr>
        </p:nvSpPr>
        <p:spPr>
          <a:xfrm rot="10800000">
            <a:off x="3670810" y="4712878"/>
            <a:ext cx="1274424" cy="1274424"/>
          </a:xfrm>
          <a:prstGeom prst="arc">
            <a:avLst>
              <a:gd name="adj1" fmla="val 18939656"/>
              <a:gd name="adj2" fmla="val 8045370"/>
            </a:avLst>
          </a:prstGeom>
          <a:ln>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endParaRPr>
          </a:p>
        </p:txBody>
      </p:sp>
      <p:sp>
        <p:nvSpPr>
          <p:cNvPr id="3" name="矩形 2"/>
          <p:cNvSpPr/>
          <p:nvPr>
            <p:custDataLst>
              <p:tags r:id="rId21"/>
            </p:custDataLst>
          </p:nvPr>
        </p:nvSpPr>
        <p:spPr>
          <a:xfrm>
            <a:off x="2207705" y="2176609"/>
            <a:ext cx="3167855" cy="654757"/>
          </a:xfrm>
          <a:prstGeom prst="rect">
            <a:avLst/>
          </a:prstGeom>
          <a:noFill/>
        </p:spPr>
        <p:txBody>
          <a:bodyPr wrap="square" lIns="0" tIns="0" rIns="0" bIns="0" rtlCol="0" anchor="t" anchorCtr="0">
            <a:noAutofit/>
          </a:bodyPr>
          <a:lstStyle/>
          <a:p>
            <a:pPr algn="r">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学前儿童在游戏中展现自主性，通过创造性活动探索自我。</a:t>
            </a:r>
            <a:endParaRPr lang="zh-CN" altLang="en-US" sz="1600" dirty="0">
              <a:solidFill>
                <a:schemeClr val="tx1">
                  <a:lumMod val="85000"/>
                  <a:lumOff val="15000"/>
                </a:schemeClr>
              </a:solidFill>
              <a:latin typeface="+mn-ea"/>
              <a:cs typeface="+mn-ea"/>
              <a:sym typeface="+mn-ea"/>
            </a:endParaRPr>
          </a:p>
        </p:txBody>
      </p:sp>
      <p:sp>
        <p:nvSpPr>
          <p:cNvPr id="4" name="矩形 3"/>
          <p:cNvSpPr/>
          <p:nvPr>
            <p:custDataLst>
              <p:tags r:id="rId22"/>
            </p:custDataLst>
          </p:nvPr>
        </p:nvSpPr>
        <p:spPr>
          <a:xfrm>
            <a:off x="2207705" y="1812487"/>
            <a:ext cx="3167855" cy="364121"/>
          </a:xfrm>
          <a:prstGeom prst="rect">
            <a:avLst/>
          </a:prstGeom>
          <a:noFill/>
        </p:spPr>
        <p:txBody>
          <a:bodyPr wrap="square" lIns="0" tIns="0" rIns="0" bIns="0" rtlCol="0" anchor="b">
            <a:noAutofit/>
          </a:bodyPr>
          <a:lstStyle/>
          <a:p>
            <a:pPr algn="r">
              <a:spcBef>
                <a:spcPct val="0"/>
              </a:spcBef>
              <a:spcAft>
                <a:spcPct val="0"/>
              </a:spcAft>
            </a:pPr>
            <a:r>
              <a:rPr lang="zh-CN" altLang="en-US" b="1" dirty="0">
                <a:solidFill>
                  <a:schemeClr val="accent1"/>
                </a:solidFill>
                <a:latin typeface="+mn-ea"/>
                <a:cs typeface="+mn-ea"/>
                <a:sym typeface="+mn-ea"/>
              </a:rPr>
              <a:t>游戏的自主性与创造性</a:t>
            </a:r>
            <a:endParaRPr lang="zh-CN" altLang="en-US" b="1" dirty="0">
              <a:solidFill>
                <a:schemeClr val="accent1"/>
              </a:solidFill>
              <a:latin typeface="+mn-ea"/>
              <a:cs typeface="+mn-ea"/>
              <a:sym typeface="+mn-ea"/>
            </a:endParaRPr>
          </a:p>
        </p:txBody>
      </p:sp>
      <p:sp>
        <p:nvSpPr>
          <p:cNvPr id="5" name="矩形 4"/>
          <p:cNvSpPr/>
          <p:nvPr>
            <p:custDataLst>
              <p:tags r:id="rId23"/>
            </p:custDataLst>
          </p:nvPr>
        </p:nvSpPr>
        <p:spPr>
          <a:xfrm>
            <a:off x="1132555" y="3466921"/>
            <a:ext cx="3173151" cy="718974"/>
          </a:xfrm>
          <a:prstGeom prst="rect">
            <a:avLst/>
          </a:prstGeom>
          <a:noFill/>
        </p:spPr>
        <p:txBody>
          <a:bodyPr wrap="square" lIns="0" tIns="0" rIns="0" bIns="0" rtlCol="0" anchor="t" anchorCtr="0">
            <a:noAutofit/>
          </a:bodyPr>
          <a:lstStyle/>
          <a:p>
            <a:pPr algn="r">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儿童通过想象构建虚拟世界，模仿成人或故事角色学习。</a:t>
            </a:r>
            <a:endParaRPr lang="zh-CN" altLang="en-US" sz="1600" dirty="0">
              <a:solidFill>
                <a:schemeClr val="tx1">
                  <a:lumMod val="85000"/>
                  <a:lumOff val="15000"/>
                </a:schemeClr>
              </a:solidFill>
              <a:latin typeface="+mn-ea"/>
              <a:cs typeface="+mn-ea"/>
              <a:sym typeface="+mn-ea"/>
            </a:endParaRPr>
          </a:p>
        </p:txBody>
      </p:sp>
      <p:sp>
        <p:nvSpPr>
          <p:cNvPr id="6" name="矩形 5"/>
          <p:cNvSpPr/>
          <p:nvPr>
            <p:custDataLst>
              <p:tags r:id="rId24"/>
            </p:custDataLst>
          </p:nvPr>
        </p:nvSpPr>
        <p:spPr>
          <a:xfrm>
            <a:off x="1132555" y="3075656"/>
            <a:ext cx="3145345" cy="364121"/>
          </a:xfrm>
          <a:prstGeom prst="rect">
            <a:avLst/>
          </a:prstGeom>
          <a:noFill/>
        </p:spPr>
        <p:txBody>
          <a:bodyPr wrap="square" lIns="0" tIns="0" rIns="0" bIns="0" rtlCol="0" anchor="b">
            <a:noAutofit/>
          </a:bodyPr>
          <a:lstStyle/>
          <a:p>
            <a:pPr algn="r">
              <a:spcBef>
                <a:spcPct val="0"/>
              </a:spcBef>
              <a:spcAft>
                <a:spcPct val="0"/>
              </a:spcAft>
            </a:pPr>
            <a:r>
              <a:rPr lang="zh-CN" altLang="en-US" b="1" dirty="0">
                <a:solidFill>
                  <a:schemeClr val="accent2"/>
                </a:solidFill>
                <a:latin typeface="+mn-ea"/>
                <a:cs typeface="+mn-ea"/>
                <a:sym typeface="+mn-ea"/>
              </a:rPr>
              <a:t>游戏中的想象与模仿</a:t>
            </a:r>
            <a:endParaRPr lang="zh-CN" altLang="en-US" b="1" dirty="0">
              <a:solidFill>
                <a:schemeClr val="accent2"/>
              </a:solidFill>
              <a:latin typeface="+mn-ea"/>
              <a:cs typeface="+mn-ea"/>
              <a:sym typeface="+mn-ea"/>
            </a:endParaRPr>
          </a:p>
        </p:txBody>
      </p:sp>
      <p:sp>
        <p:nvSpPr>
          <p:cNvPr id="7" name="矩形 6"/>
          <p:cNvSpPr/>
          <p:nvPr>
            <p:custDataLst>
              <p:tags r:id="rId25"/>
            </p:custDataLst>
          </p:nvPr>
        </p:nvSpPr>
        <p:spPr>
          <a:xfrm>
            <a:off x="7438472" y="3462287"/>
            <a:ext cx="3181757" cy="370080"/>
          </a:xfrm>
          <a:prstGeom prst="rect">
            <a:avLst/>
          </a:prstGeom>
          <a:noFill/>
        </p:spPr>
        <p:txBody>
          <a:bodyPr wrap="square" lIns="0" tIns="0" rIns="0" bIns="0" rtlCol="0" anchor="t" anchorCtr="0">
            <a:noAutofit/>
          </a:bodyPr>
          <a:lstStyle/>
          <a:p>
            <a:pPr algn="l">
              <a:lnSpc>
                <a:spcPct val="100000"/>
              </a:lnSpc>
              <a:buClrTx/>
              <a:buSzTx/>
              <a:buFontTx/>
            </a:pPr>
            <a:r>
              <a:rPr lang="zh-CN" altLang="en-US" b="1" dirty="0">
                <a:solidFill>
                  <a:schemeClr val="accent3"/>
                </a:solidFill>
                <a:latin typeface="+mn-ea"/>
                <a:cs typeface="+mn-ea"/>
                <a:sym typeface="+mn-ea"/>
              </a:rPr>
              <a:t>游戏规则的简单性与灵活性</a:t>
            </a:r>
            <a:endParaRPr lang="zh-CN" altLang="en-US" b="1" dirty="0">
              <a:solidFill>
                <a:schemeClr val="accent3"/>
              </a:solidFill>
              <a:latin typeface="+mn-ea"/>
              <a:cs typeface="+mn-ea"/>
              <a:sym typeface="+mn-ea"/>
            </a:endParaRPr>
          </a:p>
        </p:txBody>
      </p:sp>
      <p:sp>
        <p:nvSpPr>
          <p:cNvPr id="8" name="矩形 7"/>
          <p:cNvSpPr/>
          <p:nvPr>
            <p:custDataLst>
              <p:tags r:id="rId26"/>
            </p:custDataLst>
          </p:nvPr>
        </p:nvSpPr>
        <p:spPr>
          <a:xfrm>
            <a:off x="7424569" y="3889964"/>
            <a:ext cx="3181757" cy="733539"/>
          </a:xfrm>
          <a:prstGeom prst="rect">
            <a:avLst/>
          </a:prstGeom>
          <a:noFill/>
        </p:spPr>
        <p:txBody>
          <a:bodyPr wrap="square" lIns="0" tIns="0" rIns="0" bIns="0" rtlCol="0" anchor="b">
            <a:noAutofit/>
          </a:bodyPr>
          <a:lstStyle/>
          <a:p>
            <a:pPr algn="l">
              <a:lnSpc>
                <a:spcPct val="150000"/>
              </a:lnSpc>
              <a:buClrTx/>
              <a:buSzTx/>
              <a:buFontTx/>
            </a:pPr>
            <a:r>
              <a:rPr lang="zh-CN" altLang="en-US" sz="1600" dirty="0">
                <a:solidFill>
                  <a:schemeClr val="tx1">
                    <a:lumMod val="85000"/>
                    <a:lumOff val="15000"/>
                  </a:schemeClr>
                </a:solidFill>
                <a:latin typeface="+mn-ea"/>
                <a:cs typeface="+mn-ea"/>
                <a:sym typeface="+mn-ea"/>
              </a:rPr>
              <a:t>游戏规则简单易懂，孩子们能根据想法调整，适应游戏进行。</a:t>
            </a:r>
            <a:endParaRPr lang="zh-CN" altLang="en-US" sz="1600" dirty="0">
              <a:solidFill>
                <a:schemeClr val="tx1">
                  <a:lumMod val="85000"/>
                  <a:lumOff val="15000"/>
                </a:schemeClr>
              </a:solidFill>
              <a:latin typeface="+mn-ea"/>
              <a:cs typeface="+mn-ea"/>
              <a:sym typeface="+mn-ea"/>
            </a:endParaRPr>
          </a:p>
        </p:txBody>
      </p:sp>
      <p:sp>
        <p:nvSpPr>
          <p:cNvPr id="9" name="矩形 8"/>
          <p:cNvSpPr/>
          <p:nvPr>
            <p:custDataLst>
              <p:tags r:id="rId27"/>
            </p:custDataLst>
          </p:nvPr>
        </p:nvSpPr>
        <p:spPr>
          <a:xfrm>
            <a:off x="6373252" y="5035953"/>
            <a:ext cx="3183082" cy="500501"/>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b="1" dirty="0">
                <a:solidFill>
                  <a:schemeClr val="accent4"/>
                </a:solidFill>
                <a:latin typeface="+mn-ea"/>
                <a:cs typeface="+mn-ea"/>
                <a:sym typeface="+mn-ea"/>
              </a:rPr>
              <a:t>游戏的社会性与情绪愉悦</a:t>
            </a:r>
            <a:endParaRPr lang="zh-CN" altLang="en-US" b="1" dirty="0">
              <a:solidFill>
                <a:schemeClr val="accent4"/>
              </a:solidFill>
              <a:latin typeface="+mn-ea"/>
              <a:cs typeface="+mn-ea"/>
              <a:sym typeface="+mn-ea"/>
            </a:endParaRPr>
          </a:p>
        </p:txBody>
      </p:sp>
      <p:sp>
        <p:nvSpPr>
          <p:cNvPr id="10" name="矩形 9"/>
          <p:cNvSpPr/>
          <p:nvPr>
            <p:custDataLst>
              <p:tags r:id="rId28"/>
            </p:custDataLst>
          </p:nvPr>
        </p:nvSpPr>
        <p:spPr>
          <a:xfrm>
            <a:off x="6373252" y="5534468"/>
            <a:ext cx="3147331" cy="642177"/>
          </a:xfrm>
          <a:prstGeom prst="rect">
            <a:avLst/>
          </a:prstGeom>
          <a:noFill/>
        </p:spPr>
        <p:txBody>
          <a:bodyPr wrap="square" lIns="0" tIns="0" rIns="0" bIns="0" rtlCol="0" anchor="b">
            <a:noAutofit/>
          </a:bodyPr>
          <a:lstStyle/>
          <a:p>
            <a:pPr algn="l">
              <a:lnSpc>
                <a:spcPct val="150000"/>
              </a:lnSpc>
              <a:buClrTx/>
              <a:buSzTx/>
              <a:buFontTx/>
            </a:pPr>
            <a:r>
              <a:rPr lang="zh-CN" altLang="en-US" sz="1600" dirty="0">
                <a:solidFill>
                  <a:schemeClr val="tx1">
                    <a:lumMod val="85000"/>
                    <a:lumOff val="15000"/>
                  </a:schemeClr>
                </a:solidFill>
                <a:latin typeface="+mn-ea"/>
                <a:cs typeface="+mn-ea"/>
                <a:sym typeface="+mn-ea"/>
              </a:rPr>
              <a:t>游戏促进社会性互动，如合作和分享，同时带来愉悦情绪。</a:t>
            </a:r>
            <a:endParaRPr lang="zh-CN" altLang="en-US" sz="1600" dirty="0">
              <a:solidFill>
                <a:schemeClr val="tx1">
                  <a:lumMod val="85000"/>
                  <a:lumOff val="15000"/>
                </a:schemeClr>
              </a:solidFill>
              <a:latin typeface="+mn-ea"/>
              <a:cs typeface="+mn-ea"/>
              <a:sym typeface="+mn-ea"/>
            </a:endParaRPr>
          </a:p>
        </p:txBody>
      </p:sp>
      <p:sp>
        <p:nvSpPr>
          <p:cNvPr id="127" name="椭圆 126"/>
          <p:cNvSpPr/>
          <p:nvPr>
            <p:custDataLst>
              <p:tags r:id="rId29"/>
            </p:custDataLst>
          </p:nvPr>
        </p:nvSpPr>
        <p:spPr>
          <a:xfrm>
            <a:off x="7024698" y="1826389"/>
            <a:ext cx="672631" cy="672631"/>
          </a:xfrm>
          <a:prstGeom prst="ellipse">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wrap="none" tIns="71755" rtlCol="0" anchor="ctr">
            <a:normAutofit/>
          </a:bodyPr>
          <a:lstStyle/>
          <a:p>
            <a:pPr algn="ctr">
              <a:spcBef>
                <a:spcPct val="0"/>
              </a:spcBef>
              <a:spcAft>
                <a:spcPct val="0"/>
              </a:spcAft>
            </a:pPr>
            <a:r>
              <a:rPr lang="en-US" altLang="zh-CN" sz="1600" b="1" dirty="0">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sp>
        <p:nvSpPr>
          <p:cNvPr id="128" name="椭圆 127"/>
          <p:cNvSpPr/>
          <p:nvPr>
            <p:custDataLst>
              <p:tags r:id="rId30"/>
            </p:custDataLst>
          </p:nvPr>
        </p:nvSpPr>
        <p:spPr>
          <a:xfrm>
            <a:off x="6000524" y="2888299"/>
            <a:ext cx="672631" cy="672631"/>
          </a:xfrm>
          <a:prstGeom prst="ellipse">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wrap="none" tIns="71755" rtlCol="0" anchor="ctr">
            <a:normAutofit/>
          </a:bodyPr>
          <a:lstStyle/>
          <a:p>
            <a:pPr algn="ctr">
              <a:spcBef>
                <a:spcPct val="0"/>
              </a:spcBef>
              <a:spcAft>
                <a:spcPct val="0"/>
              </a:spcAft>
            </a:pPr>
            <a:r>
              <a:rPr lang="en-US" altLang="zh-CN" sz="1600" b="1" dirty="0">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129" name="椭圆 128"/>
          <p:cNvSpPr/>
          <p:nvPr>
            <p:custDataLst>
              <p:tags r:id="rId31"/>
            </p:custDataLst>
          </p:nvPr>
        </p:nvSpPr>
        <p:spPr>
          <a:xfrm>
            <a:off x="4980985" y="3951533"/>
            <a:ext cx="672631" cy="672631"/>
          </a:xfrm>
          <a:prstGeom prst="ellipse">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wrap="none" tIns="71755" rtlCol="0" anchor="ctr">
            <a:normAutofit/>
          </a:bodyPr>
          <a:lstStyle/>
          <a:p>
            <a:pPr algn="ctr">
              <a:spcBef>
                <a:spcPct val="0"/>
              </a:spcBef>
              <a:spcAft>
                <a:spcPct val="0"/>
              </a:spcAft>
            </a:pPr>
            <a:r>
              <a:rPr lang="en-US" altLang="zh-CN" sz="1600" b="1">
                <a:solidFill>
                  <a:schemeClr val="accent3"/>
                </a:solidFill>
                <a:latin typeface="+mn-ea"/>
                <a:cs typeface="+mn-ea"/>
                <a:sym typeface="+mn-ea"/>
              </a:rPr>
              <a:t>03</a:t>
            </a:r>
            <a:endParaRPr lang="en-US" altLang="zh-CN" sz="1600" b="1">
              <a:solidFill>
                <a:schemeClr val="accent3"/>
              </a:solidFill>
              <a:latin typeface="+mn-ea"/>
              <a:cs typeface="+mn-ea"/>
              <a:sym typeface="+mn-ea"/>
            </a:endParaRPr>
          </a:p>
        </p:txBody>
      </p:sp>
      <p:sp>
        <p:nvSpPr>
          <p:cNvPr id="130" name="椭圆 129"/>
          <p:cNvSpPr/>
          <p:nvPr>
            <p:custDataLst>
              <p:tags r:id="rId32"/>
            </p:custDataLst>
          </p:nvPr>
        </p:nvSpPr>
        <p:spPr>
          <a:xfrm>
            <a:off x="3971376" y="5018077"/>
            <a:ext cx="672631" cy="672631"/>
          </a:xfrm>
          <a:prstGeom prst="ellipse">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wrap="none" tIns="71755" rtlCol="0" anchor="ctr">
            <a:normAutofit/>
          </a:bodyPr>
          <a:lstStyle/>
          <a:p>
            <a:pPr algn="ctr">
              <a:spcBef>
                <a:spcPct val="0"/>
              </a:spcBef>
              <a:spcAft>
                <a:spcPct val="0"/>
              </a:spcAft>
            </a:pPr>
            <a:r>
              <a:rPr lang="en-US" altLang="zh-CN" sz="1600" b="1" dirty="0">
                <a:solidFill>
                  <a:schemeClr val="accent4"/>
                </a:solidFill>
                <a:latin typeface="+mn-ea"/>
                <a:cs typeface="+mn-ea"/>
                <a:sym typeface="+mn-ea"/>
              </a:rPr>
              <a:t>04</a:t>
            </a:r>
            <a:endParaRPr lang="en-US" altLang="zh-CN" sz="1600" b="1" dirty="0">
              <a:solidFill>
                <a:schemeClr val="accent4"/>
              </a:solidFill>
              <a:latin typeface="+mn-ea"/>
              <a:cs typeface="+mn-ea"/>
              <a:sym typeface="+mn-ea"/>
            </a:endParaRPr>
          </a:p>
        </p:txBody>
      </p:sp>
    </p:spTree>
    <p:custDataLst>
      <p:tags r:id="rId3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609600" y="628015"/>
            <a:ext cx="10972800" cy="609600"/>
          </a:xfrm>
        </p:spPr>
        <p:txBody>
          <a:bodyPr/>
          <a:lstStyle/>
          <a:p>
            <a:r>
              <a:rPr lang="zh-CN" altLang="en-US" sz="3400" b="1"/>
              <a:t>（一）游戏是快乐的，具有愉悦性</a:t>
            </a:r>
            <a:endParaRPr lang="zh-CN" altLang="en-US" sz="3400" b="1"/>
          </a:p>
        </p:txBody>
      </p:sp>
      <p:cxnSp>
        <p:nvCxnSpPr>
          <p:cNvPr id="2" name="直接连接符 1"/>
          <p:cNvCxnSpPr/>
          <p:nvPr>
            <p:custDataLst>
              <p:tags r:id="rId2"/>
            </p:custDataLst>
          </p:nvPr>
        </p:nvCxnSpPr>
        <p:spPr>
          <a:xfrm>
            <a:off x="1782445" y="2607310"/>
            <a:ext cx="8439150" cy="0"/>
          </a:xfrm>
          <a:prstGeom prst="line">
            <a:avLst/>
          </a:prstGeom>
          <a:ln w="6350">
            <a:solidFill>
              <a:schemeClr val="tx2">
                <a:lumMod val="50000"/>
                <a:lumOff val="50000"/>
                <a:alpha val="20000"/>
              </a:schemeClr>
            </a:solidFill>
          </a:ln>
        </p:spPr>
        <p:style>
          <a:lnRef idx="2">
            <a:schemeClr val="accent1"/>
          </a:lnRef>
          <a:fillRef idx="0">
            <a:srgbClr val="FFFFFF"/>
          </a:fillRef>
          <a:effectRef idx="0">
            <a:srgbClr val="FFFFFF"/>
          </a:effectRef>
          <a:fontRef idx="minor">
            <a:schemeClr val="tx1"/>
          </a:fontRef>
        </p:style>
      </p:cxnSp>
      <p:sp>
        <p:nvSpPr>
          <p:cNvPr id="3" name="矩形 2"/>
          <p:cNvSpPr/>
          <p:nvPr>
            <p:custDataLst>
              <p:tags r:id="rId3"/>
            </p:custDataLst>
          </p:nvPr>
        </p:nvSpPr>
        <p:spPr>
          <a:xfrm>
            <a:off x="962660" y="4549775"/>
            <a:ext cx="1841500" cy="126746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游戏带来笑声和满足感，让儿童体验到快乐。</a:t>
            </a:r>
            <a:endParaRPr lang="zh-CN" altLang="en-US" sz="1600" kern="0" dirty="0">
              <a:ln>
                <a:noFill/>
                <a:prstDash val="sysDot"/>
              </a:ln>
              <a:solidFill>
                <a:schemeClr val="tx1">
                  <a:lumMod val="85000"/>
                  <a:lumOff val="15000"/>
                </a:schemeClr>
              </a:solidFill>
              <a:latin typeface="+mn-ea"/>
              <a:sym typeface="+mn-ea"/>
            </a:endParaRPr>
          </a:p>
        </p:txBody>
      </p:sp>
      <p:sp>
        <p:nvSpPr>
          <p:cNvPr id="5" name="矩形 4"/>
          <p:cNvSpPr/>
          <p:nvPr>
            <p:custDataLst>
              <p:tags r:id="rId4"/>
            </p:custDataLst>
          </p:nvPr>
        </p:nvSpPr>
        <p:spPr>
          <a:xfrm>
            <a:off x="962660" y="3913505"/>
            <a:ext cx="1841500" cy="604520"/>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chemeClr val="accent1"/>
                </a:solidFill>
                <a:latin typeface="+mn-ea"/>
                <a:cs typeface="+mn-ea"/>
              </a:rPr>
              <a:t>游戏中的快乐体验</a:t>
            </a:r>
            <a:endParaRPr lang="zh-CN" altLang="en-US" sz="2000" b="1">
              <a:solidFill>
                <a:schemeClr val="accent1"/>
              </a:solidFill>
              <a:latin typeface="+mn-ea"/>
              <a:cs typeface="+mn-ea"/>
            </a:endParaRPr>
          </a:p>
        </p:txBody>
      </p:sp>
      <p:sp>
        <p:nvSpPr>
          <p:cNvPr id="7" name="任意多边形: 形状 36"/>
          <p:cNvSpPr/>
          <p:nvPr>
            <p:custDataLst>
              <p:tags r:id="rId5"/>
            </p:custDataLst>
          </p:nvPr>
        </p:nvSpPr>
        <p:spPr>
          <a:xfrm>
            <a:off x="1188085" y="2278380"/>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1"/>
          </a:solidFill>
          <a:ln>
            <a:noFill/>
          </a:ln>
          <a:effectLst>
            <a:outerShdw blurRad="50800" dist="63500" dir="8100000" algn="tr"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8" name="任意多边形: 形状 38"/>
          <p:cNvSpPr/>
          <p:nvPr>
            <p:custDataLst>
              <p:tags r:id="rId6"/>
            </p:custDataLst>
          </p:nvPr>
        </p:nvSpPr>
        <p:spPr>
          <a:xfrm>
            <a:off x="1365885" y="2277745"/>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1">
                  <a:lumMod val="40000"/>
                  <a:lumOff val="60000"/>
                  <a:alpha val="100000"/>
                </a:schemeClr>
              </a:gs>
              <a:gs pos="90000">
                <a:schemeClr val="accent1">
                  <a:alpha val="100000"/>
                </a:schemeClr>
              </a:gs>
            </a:gsLst>
            <a:lin ang="8100000" scaled="0"/>
            <a:tileRect/>
          </a:gradFill>
          <a:ln>
            <a:noFill/>
          </a:ln>
          <a:effectLst>
            <a:outerShdw blurRad="50800" dist="635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dirty="0">
                <a:solidFill>
                  <a:srgbClr val="FFFFFF"/>
                </a:solidFill>
                <a:latin typeface="+mn-ea"/>
                <a:cs typeface="+mn-ea"/>
                <a:sym typeface="+mn-ea"/>
              </a:rPr>
              <a:t>01</a:t>
            </a:r>
            <a:endParaRPr lang="en-US" altLang="zh-CN" sz="2400" b="1" dirty="0">
              <a:solidFill>
                <a:srgbClr val="FFFFFF"/>
              </a:solidFill>
              <a:latin typeface="+mn-ea"/>
              <a:cs typeface="+mn-ea"/>
              <a:sym typeface="+mn-ea"/>
            </a:endParaRPr>
          </a:p>
        </p:txBody>
      </p:sp>
      <p:sp>
        <p:nvSpPr>
          <p:cNvPr id="18" name="矩形 17"/>
          <p:cNvSpPr/>
          <p:nvPr>
            <p:custDataLst>
              <p:tags r:id="rId7"/>
            </p:custDataLst>
          </p:nvPr>
        </p:nvSpPr>
        <p:spPr>
          <a:xfrm>
            <a:off x="3097530" y="4549775"/>
            <a:ext cx="1841500" cy="1267460"/>
          </a:xfrm>
          <a:prstGeom prst="rect">
            <a:avLst/>
          </a:prstGeom>
          <a:noFill/>
        </p:spPr>
        <p:txBody>
          <a:bodyPr wrap="square" lIns="0" tIns="0" rIns="0" bIns="0" rtlCol="0" anchor="t" anchorCtr="0">
            <a:noAutofit/>
          </a:bodyPr>
          <a:lstStyle/>
          <a:p>
            <a:pPr algn="ctr">
              <a:lnSpc>
                <a:spcPct val="130000"/>
              </a:lnSpc>
              <a:buClrTx/>
              <a:buSzTx/>
              <a:buFontTx/>
            </a:pPr>
            <a:r>
              <a:rPr lang="zh-CN" altLang="en-US" sz="1600" kern="0" dirty="0">
                <a:ln>
                  <a:noFill/>
                  <a:prstDash val="sysDot"/>
                </a:ln>
                <a:solidFill>
                  <a:schemeClr val="tx1">
                    <a:lumMod val="85000"/>
                    <a:lumOff val="15000"/>
                  </a:schemeClr>
                </a:solidFill>
                <a:latin typeface="+mn-ea"/>
                <a:sym typeface="+mn-ea"/>
              </a:rPr>
              <a:t>游戏中的惊喜为儿童带来额外的乐趣。</a:t>
            </a:r>
            <a:endParaRPr lang="zh-CN" altLang="en-US" sz="1600" kern="0" dirty="0">
              <a:ln>
                <a:noFill/>
                <a:prstDash val="sysDot"/>
              </a:ln>
              <a:solidFill>
                <a:schemeClr val="tx1">
                  <a:lumMod val="85000"/>
                  <a:lumOff val="15000"/>
                </a:schemeClr>
              </a:solidFill>
              <a:latin typeface="+mn-ea"/>
              <a:sym typeface="+mn-ea"/>
            </a:endParaRPr>
          </a:p>
        </p:txBody>
      </p:sp>
      <p:sp>
        <p:nvSpPr>
          <p:cNvPr id="10" name="任意多边形: 形状 36"/>
          <p:cNvSpPr/>
          <p:nvPr>
            <p:custDataLst>
              <p:tags r:id="rId8"/>
            </p:custDataLst>
          </p:nvPr>
        </p:nvSpPr>
        <p:spPr>
          <a:xfrm>
            <a:off x="3322955" y="2278380"/>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2"/>
          </a:solidFill>
          <a:ln>
            <a:noFill/>
          </a:ln>
          <a:effectLst>
            <a:outerShdw blurRad="50800" dist="63500" dir="8100000" algn="tr" rotWithShape="0">
              <a:schemeClr val="accent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1" name="任意多边形: 形状 38"/>
          <p:cNvSpPr/>
          <p:nvPr>
            <p:custDataLst>
              <p:tags r:id="rId9"/>
            </p:custDataLst>
          </p:nvPr>
        </p:nvSpPr>
        <p:spPr>
          <a:xfrm>
            <a:off x="3500755" y="2277745"/>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2">
                  <a:lumMod val="40000"/>
                  <a:lumOff val="60000"/>
                  <a:alpha val="100000"/>
                </a:schemeClr>
              </a:gs>
              <a:gs pos="90000">
                <a:schemeClr val="accent2">
                  <a:alpha val="100000"/>
                </a:schemeClr>
              </a:gs>
            </a:gsLst>
            <a:lin ang="8100000" scaled="0"/>
            <a:tileRect/>
          </a:gradFill>
          <a:ln>
            <a:noFill/>
          </a:ln>
          <a:effectLst>
            <a:outerShdw blurRad="50800" dist="63500" dir="8100000" algn="tr"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rgbClr val="FFFFFF"/>
                </a:solidFill>
                <a:latin typeface="+mn-ea"/>
                <a:cs typeface="+mn-ea"/>
                <a:sym typeface="+mn-ea"/>
              </a:rPr>
              <a:t>02</a:t>
            </a:r>
            <a:endParaRPr lang="en-US" altLang="zh-CN" sz="2400" b="1">
              <a:solidFill>
                <a:srgbClr val="FFFFFF"/>
              </a:solidFill>
              <a:latin typeface="+mn-ea"/>
              <a:cs typeface="+mn-ea"/>
              <a:sym typeface="+mn-ea"/>
            </a:endParaRPr>
          </a:p>
        </p:txBody>
      </p:sp>
      <p:sp>
        <p:nvSpPr>
          <p:cNvPr id="19" name="矩形 18"/>
          <p:cNvSpPr/>
          <p:nvPr>
            <p:custDataLst>
              <p:tags r:id="rId10"/>
            </p:custDataLst>
          </p:nvPr>
        </p:nvSpPr>
        <p:spPr>
          <a:xfrm>
            <a:off x="3097530" y="3913505"/>
            <a:ext cx="1841500" cy="604520"/>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chemeClr val="accent2"/>
                </a:solidFill>
                <a:latin typeface="+mn-ea"/>
                <a:cs typeface="+mn-ea"/>
              </a:rPr>
              <a:t>不确定因素的乐趣</a:t>
            </a:r>
            <a:endParaRPr lang="zh-CN" altLang="en-US" sz="2000" b="1">
              <a:solidFill>
                <a:schemeClr val="accent2"/>
              </a:solidFill>
              <a:latin typeface="+mn-ea"/>
              <a:cs typeface="+mn-ea"/>
            </a:endParaRPr>
          </a:p>
        </p:txBody>
      </p:sp>
      <p:sp>
        <p:nvSpPr>
          <p:cNvPr id="20" name="矩形 19"/>
          <p:cNvSpPr/>
          <p:nvPr>
            <p:custDataLst>
              <p:tags r:id="rId11"/>
            </p:custDataLst>
          </p:nvPr>
        </p:nvSpPr>
        <p:spPr>
          <a:xfrm>
            <a:off x="5232400" y="4549775"/>
            <a:ext cx="1841500" cy="1267460"/>
          </a:xfrm>
          <a:prstGeom prst="rect">
            <a:avLst/>
          </a:prstGeom>
          <a:noFill/>
        </p:spPr>
        <p:txBody>
          <a:bodyPr wrap="square" lIns="0" tIns="0" rIns="0" bIns="0" rtlCol="0" anchor="t" anchorCtr="0">
            <a:noAutofit/>
          </a:bodyPr>
          <a:lstStyle/>
          <a:p>
            <a:pPr algn="ctr">
              <a:lnSpc>
                <a:spcPct val="130000"/>
              </a:lnSpc>
              <a:buClrTx/>
              <a:buSzTx/>
              <a:buFontTx/>
            </a:pPr>
            <a:r>
              <a:rPr lang="zh-CN" altLang="en-US" sz="1600" kern="0" dirty="0">
                <a:ln>
                  <a:noFill/>
                  <a:prstDash val="sysDot"/>
                </a:ln>
                <a:solidFill>
                  <a:schemeClr val="tx1">
                    <a:lumMod val="85000"/>
                    <a:lumOff val="15000"/>
                  </a:schemeClr>
                </a:solidFill>
                <a:latin typeface="+mn-ea"/>
                <a:sym typeface="+mn-ea"/>
              </a:rPr>
              <a:t>儿童自主选择游戏，满足需求，感受到快乐。</a:t>
            </a:r>
            <a:endParaRPr lang="zh-CN" altLang="en-US" sz="1600" kern="0" dirty="0">
              <a:ln>
                <a:noFill/>
                <a:prstDash val="sysDot"/>
              </a:ln>
              <a:solidFill>
                <a:schemeClr val="tx1">
                  <a:lumMod val="85000"/>
                  <a:lumOff val="15000"/>
                </a:schemeClr>
              </a:solidFill>
              <a:latin typeface="+mn-ea"/>
              <a:sym typeface="+mn-ea"/>
            </a:endParaRPr>
          </a:p>
        </p:txBody>
      </p:sp>
      <p:sp>
        <p:nvSpPr>
          <p:cNvPr id="29" name="任意多边形: 形状 36"/>
          <p:cNvSpPr/>
          <p:nvPr>
            <p:custDataLst>
              <p:tags r:id="rId12"/>
            </p:custDataLst>
          </p:nvPr>
        </p:nvSpPr>
        <p:spPr>
          <a:xfrm>
            <a:off x="5457825" y="2278380"/>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3"/>
          </a:solidFill>
          <a:ln>
            <a:noFill/>
          </a:ln>
          <a:effectLst>
            <a:outerShdw blurRad="50800" dist="63500" dir="8100000" algn="tr" rotWithShape="0">
              <a:schemeClr val="accent3">
                <a:lumMod val="50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31" name="任意多边形: 形状 38"/>
          <p:cNvSpPr/>
          <p:nvPr>
            <p:custDataLst>
              <p:tags r:id="rId13"/>
            </p:custDataLst>
          </p:nvPr>
        </p:nvSpPr>
        <p:spPr>
          <a:xfrm>
            <a:off x="5635625" y="2277745"/>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3">
                  <a:lumMod val="40000"/>
                  <a:lumOff val="60000"/>
                  <a:alpha val="100000"/>
                </a:schemeClr>
              </a:gs>
              <a:gs pos="80000">
                <a:schemeClr val="accent3">
                  <a:alpha val="100000"/>
                </a:schemeClr>
              </a:gs>
            </a:gsLst>
            <a:lin ang="8100000" scaled="0"/>
            <a:tileRect/>
          </a:gradFill>
          <a:ln>
            <a:noFill/>
          </a:ln>
          <a:effectLst>
            <a:outerShdw blurRad="50800" dist="63500" dir="8100000" algn="tr"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rgbClr val="FFFFFF"/>
                </a:solidFill>
                <a:latin typeface="+mn-ea"/>
                <a:cs typeface="+mn-ea"/>
                <a:sym typeface="+mn-ea"/>
              </a:rPr>
              <a:t>03</a:t>
            </a:r>
            <a:endParaRPr lang="en-US" altLang="zh-CN" sz="2400" b="1">
              <a:solidFill>
                <a:srgbClr val="FFFFFF"/>
              </a:solidFill>
              <a:latin typeface="+mn-ea"/>
              <a:cs typeface="+mn-ea"/>
              <a:sym typeface="+mn-ea"/>
            </a:endParaRPr>
          </a:p>
        </p:txBody>
      </p:sp>
      <p:sp>
        <p:nvSpPr>
          <p:cNvPr id="21" name="矩形 20"/>
          <p:cNvSpPr/>
          <p:nvPr>
            <p:custDataLst>
              <p:tags r:id="rId14"/>
            </p:custDataLst>
          </p:nvPr>
        </p:nvSpPr>
        <p:spPr>
          <a:xfrm>
            <a:off x="5232400" y="3913505"/>
            <a:ext cx="1841500" cy="604520"/>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chemeClr val="accent3"/>
                </a:solidFill>
                <a:latin typeface="+mn-ea"/>
                <a:cs typeface="+mn-ea"/>
              </a:rPr>
              <a:t>自主选择的快乐</a:t>
            </a:r>
            <a:endParaRPr lang="zh-CN" altLang="en-US" sz="2000" b="1">
              <a:solidFill>
                <a:schemeClr val="accent3"/>
              </a:solidFill>
              <a:latin typeface="+mn-ea"/>
              <a:cs typeface="+mn-ea"/>
            </a:endParaRPr>
          </a:p>
        </p:txBody>
      </p:sp>
      <p:sp>
        <p:nvSpPr>
          <p:cNvPr id="22" name="矩形 21"/>
          <p:cNvSpPr/>
          <p:nvPr>
            <p:custDataLst>
              <p:tags r:id="rId15"/>
            </p:custDataLst>
          </p:nvPr>
        </p:nvSpPr>
        <p:spPr>
          <a:xfrm>
            <a:off x="7367270" y="4549775"/>
            <a:ext cx="1841500" cy="1267460"/>
          </a:xfrm>
          <a:prstGeom prst="rect">
            <a:avLst/>
          </a:prstGeom>
          <a:noFill/>
        </p:spPr>
        <p:txBody>
          <a:bodyPr wrap="square" lIns="0" tIns="0" rIns="0" bIns="0" rtlCol="0" anchor="t" anchorCtr="0">
            <a:noAutofit/>
          </a:bodyPr>
          <a:lstStyle/>
          <a:p>
            <a:pPr algn="ctr">
              <a:lnSpc>
                <a:spcPct val="130000"/>
              </a:lnSpc>
              <a:buClrTx/>
              <a:buSzTx/>
              <a:buFontTx/>
            </a:pPr>
            <a:r>
              <a:rPr lang="zh-CN" altLang="en-US" sz="1600" kern="0" dirty="0">
                <a:ln>
                  <a:noFill/>
                  <a:prstDash val="sysDot"/>
                </a:ln>
                <a:solidFill>
                  <a:schemeClr val="tx1">
                    <a:lumMod val="85000"/>
                    <a:lumOff val="15000"/>
                  </a:schemeClr>
                </a:solidFill>
                <a:latin typeface="+mn-ea"/>
                <a:sym typeface="+mn-ea"/>
              </a:rPr>
              <a:t>游戏无压力，使儿童感到轻松愉快。</a:t>
            </a:r>
            <a:endParaRPr lang="zh-CN" altLang="en-US" sz="1600" kern="0" dirty="0">
              <a:ln>
                <a:noFill/>
                <a:prstDash val="sysDot"/>
              </a:ln>
              <a:solidFill>
                <a:schemeClr val="tx1">
                  <a:lumMod val="85000"/>
                  <a:lumOff val="15000"/>
                </a:schemeClr>
              </a:solidFill>
              <a:latin typeface="+mn-ea"/>
              <a:sym typeface="+mn-ea"/>
            </a:endParaRPr>
          </a:p>
        </p:txBody>
      </p:sp>
      <p:sp>
        <p:nvSpPr>
          <p:cNvPr id="23" name="矩形 22"/>
          <p:cNvSpPr/>
          <p:nvPr>
            <p:custDataLst>
              <p:tags r:id="rId16"/>
            </p:custDataLst>
          </p:nvPr>
        </p:nvSpPr>
        <p:spPr>
          <a:xfrm>
            <a:off x="7367270" y="3913505"/>
            <a:ext cx="1841500" cy="604520"/>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chemeClr val="accent4"/>
                </a:solidFill>
                <a:latin typeface="+mn-ea"/>
                <a:cs typeface="+mn-ea"/>
              </a:rPr>
              <a:t>游戏与心理负担</a:t>
            </a:r>
            <a:endParaRPr lang="zh-CN" altLang="en-US" sz="2000" b="1">
              <a:solidFill>
                <a:schemeClr val="accent4"/>
              </a:solidFill>
              <a:latin typeface="+mn-ea"/>
              <a:cs typeface="+mn-ea"/>
            </a:endParaRPr>
          </a:p>
        </p:txBody>
      </p:sp>
      <p:sp>
        <p:nvSpPr>
          <p:cNvPr id="38" name="任意多边形: 形状 36"/>
          <p:cNvSpPr/>
          <p:nvPr>
            <p:custDataLst>
              <p:tags r:id="rId17"/>
            </p:custDataLst>
          </p:nvPr>
        </p:nvSpPr>
        <p:spPr>
          <a:xfrm>
            <a:off x="7592695" y="2278380"/>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4"/>
          </a:solidFill>
          <a:ln>
            <a:noFill/>
          </a:ln>
          <a:effectLst>
            <a:outerShdw blurRad="50800" dist="63500" dir="8100000" algn="tr" rotWithShape="0">
              <a:schemeClr val="accent4">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40" name="任意多边形: 形状 38"/>
          <p:cNvSpPr/>
          <p:nvPr>
            <p:custDataLst>
              <p:tags r:id="rId18"/>
            </p:custDataLst>
          </p:nvPr>
        </p:nvSpPr>
        <p:spPr>
          <a:xfrm>
            <a:off x="7770495" y="2277745"/>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4">
                  <a:lumMod val="40000"/>
                  <a:lumOff val="60000"/>
                  <a:alpha val="100000"/>
                </a:schemeClr>
              </a:gs>
              <a:gs pos="90000">
                <a:schemeClr val="accent4">
                  <a:alpha val="100000"/>
                </a:schemeClr>
              </a:gs>
            </a:gsLst>
            <a:lin ang="8100000" scaled="0"/>
            <a:tileRect/>
          </a:gradFill>
          <a:ln>
            <a:noFill/>
          </a:ln>
          <a:effectLst>
            <a:outerShdw blurRad="50800" dist="63500" dir="8100000" algn="tr" rotWithShape="0">
              <a:schemeClr val="accent4">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rgbClr val="FFFFFF"/>
                </a:solidFill>
                <a:latin typeface="+mn-ea"/>
                <a:cs typeface="+mn-ea"/>
                <a:sym typeface="+mn-ea"/>
              </a:rPr>
              <a:t>04</a:t>
            </a:r>
            <a:endParaRPr lang="en-US" altLang="zh-CN" sz="2400" b="1">
              <a:solidFill>
                <a:srgbClr val="FFFFFF"/>
              </a:solidFill>
              <a:latin typeface="+mn-ea"/>
              <a:cs typeface="+mn-ea"/>
              <a:sym typeface="+mn-ea"/>
            </a:endParaRPr>
          </a:p>
        </p:txBody>
      </p:sp>
      <p:sp>
        <p:nvSpPr>
          <p:cNvPr id="24" name="矩形 23"/>
          <p:cNvSpPr/>
          <p:nvPr>
            <p:custDataLst>
              <p:tags r:id="rId19"/>
            </p:custDataLst>
          </p:nvPr>
        </p:nvSpPr>
        <p:spPr>
          <a:xfrm>
            <a:off x="9502140" y="4518025"/>
            <a:ext cx="1841500" cy="1267460"/>
          </a:xfrm>
          <a:prstGeom prst="rect">
            <a:avLst/>
          </a:prstGeom>
          <a:noFill/>
        </p:spPr>
        <p:txBody>
          <a:bodyPr wrap="square" lIns="0" tIns="0" rIns="0" bIns="0" rtlCol="0" anchor="t" anchorCtr="0">
            <a:noAutofit/>
          </a:bodyPr>
          <a:lstStyle/>
          <a:p>
            <a:pPr algn="ctr">
              <a:lnSpc>
                <a:spcPct val="130000"/>
              </a:lnSpc>
              <a:buClrTx/>
              <a:buSzTx/>
              <a:buFontTx/>
            </a:pPr>
            <a:r>
              <a:rPr lang="zh-CN" altLang="en-US" sz="1600" kern="0" dirty="0">
                <a:ln>
                  <a:noFill/>
                  <a:prstDash val="sysDot"/>
                </a:ln>
                <a:solidFill>
                  <a:schemeClr val="tx1">
                    <a:lumMod val="85000"/>
                    <a:lumOff val="15000"/>
                  </a:schemeClr>
                </a:solidFill>
                <a:latin typeface="+mn-ea"/>
                <a:sym typeface="+mn-ea"/>
              </a:rPr>
              <a:t>游戏中身体活动和社交互动增强愉悦感。</a:t>
            </a:r>
            <a:endParaRPr lang="zh-CN" altLang="en-US" sz="1600" kern="0" dirty="0">
              <a:ln>
                <a:noFill/>
                <a:prstDash val="sysDot"/>
              </a:ln>
              <a:solidFill>
                <a:schemeClr val="tx1">
                  <a:lumMod val="85000"/>
                  <a:lumOff val="15000"/>
                </a:schemeClr>
              </a:solidFill>
              <a:latin typeface="+mn-ea"/>
              <a:sym typeface="+mn-ea"/>
            </a:endParaRPr>
          </a:p>
        </p:txBody>
      </p:sp>
      <p:sp>
        <p:nvSpPr>
          <p:cNvPr id="25" name="矩形 24"/>
          <p:cNvSpPr/>
          <p:nvPr>
            <p:custDataLst>
              <p:tags r:id="rId20"/>
            </p:custDataLst>
          </p:nvPr>
        </p:nvSpPr>
        <p:spPr>
          <a:xfrm>
            <a:off x="9502140" y="3881755"/>
            <a:ext cx="1841500" cy="604520"/>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chemeClr val="accent5"/>
                </a:solidFill>
                <a:latin typeface="+mn-ea"/>
                <a:cs typeface="+mn-ea"/>
              </a:rPr>
              <a:t>身体活动与社交快乐</a:t>
            </a:r>
            <a:endParaRPr lang="zh-CN" altLang="en-US" sz="2000" b="1">
              <a:solidFill>
                <a:schemeClr val="accent5"/>
              </a:solidFill>
              <a:latin typeface="+mn-ea"/>
              <a:cs typeface="+mn-ea"/>
            </a:endParaRPr>
          </a:p>
        </p:txBody>
      </p:sp>
      <p:sp>
        <p:nvSpPr>
          <p:cNvPr id="15" name="任意多边形: 形状 36"/>
          <p:cNvSpPr/>
          <p:nvPr>
            <p:custDataLst>
              <p:tags r:id="rId21"/>
            </p:custDataLst>
          </p:nvPr>
        </p:nvSpPr>
        <p:spPr>
          <a:xfrm>
            <a:off x="9727565" y="2278380"/>
            <a:ext cx="379730" cy="32766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5"/>
          </a:solidFill>
          <a:ln>
            <a:noFill/>
          </a:ln>
          <a:effectLst>
            <a:outerShdw blurRad="50800" dist="63500" dir="8100000" algn="tr" rotWithShape="0">
              <a:schemeClr val="accent5">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6" name="任意多边形: 形状 38"/>
          <p:cNvSpPr/>
          <p:nvPr>
            <p:custDataLst>
              <p:tags r:id="rId22"/>
            </p:custDataLst>
          </p:nvPr>
        </p:nvSpPr>
        <p:spPr>
          <a:xfrm>
            <a:off x="9905365" y="2277745"/>
            <a:ext cx="1212850" cy="15836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5">
                  <a:lumMod val="40000"/>
                  <a:lumOff val="60000"/>
                  <a:alpha val="100000"/>
                </a:schemeClr>
              </a:gs>
              <a:gs pos="90000">
                <a:schemeClr val="accent5">
                  <a:alpha val="100000"/>
                </a:schemeClr>
              </a:gs>
            </a:gsLst>
            <a:lin ang="8100000" scaled="0"/>
            <a:tileRect/>
          </a:gradFill>
          <a:ln>
            <a:noFill/>
          </a:ln>
          <a:effectLst>
            <a:outerShdw blurRad="50800" dist="63500" dir="8100000" algn="tr" rotWithShape="0">
              <a:schemeClr val="accent5">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rgbClr val="FFFFFF"/>
                </a:solidFill>
                <a:latin typeface="+mn-ea"/>
                <a:cs typeface="+mn-ea"/>
                <a:sym typeface="+mn-ea"/>
              </a:rPr>
              <a:t>05</a:t>
            </a:r>
            <a:endParaRPr lang="en-US" altLang="zh-CN" sz="2400" b="1">
              <a:solidFill>
                <a:srgbClr val="FFFFFF"/>
              </a:solidFill>
              <a:latin typeface="+mn-ea"/>
              <a:cs typeface="+mn-ea"/>
              <a:sym typeface="+mn-ea"/>
            </a:endParaRPr>
          </a:p>
        </p:txBody>
      </p:sp>
    </p:spTree>
    <p:custDataLst>
      <p:tags r:id="rId2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962025" y="597535"/>
            <a:ext cx="10972800" cy="609600"/>
          </a:xfrm>
        </p:spPr>
        <p:txBody>
          <a:bodyPr/>
          <a:lstStyle/>
          <a:p>
            <a:pPr algn="l">
              <a:buClrTx/>
              <a:buSzTx/>
              <a:buFontTx/>
            </a:pPr>
            <a:r>
              <a:rPr lang="zh-CN" altLang="en-US" sz="3400" b="1"/>
              <a:t>（二）游戏是自愿、自主的，具有主动性</a:t>
            </a:r>
            <a:endParaRPr lang="zh-CN" altLang="en-US" sz="3400" b="1"/>
          </a:p>
        </p:txBody>
      </p:sp>
      <p:sp>
        <p:nvSpPr>
          <p:cNvPr id="102" name="任意多边形 101"/>
          <p:cNvSpPr/>
          <p:nvPr>
            <p:custDataLst>
              <p:tags r:id="rId2"/>
            </p:custDataLst>
          </p:nvPr>
        </p:nvSpPr>
        <p:spPr bwMode="auto">
          <a:xfrm rot="5400000" flipH="1" flipV="1">
            <a:off x="3434080" y="3121025"/>
            <a:ext cx="3162935" cy="1228090"/>
          </a:xfrm>
          <a:custGeom>
            <a:avLst/>
            <a:gdLst>
              <a:gd name="adj" fmla="val 18854"/>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189" h="2015">
                <a:moveTo>
                  <a:pt x="4242" y="0"/>
                </a:moveTo>
                <a:lnTo>
                  <a:pt x="5189" y="947"/>
                </a:lnTo>
                <a:lnTo>
                  <a:pt x="5163" y="974"/>
                </a:lnTo>
                <a:cubicBezTo>
                  <a:pt x="4505" y="1617"/>
                  <a:pt x="3596" y="2015"/>
                  <a:pt x="2592" y="2015"/>
                </a:cubicBezTo>
                <a:cubicBezTo>
                  <a:pt x="1588" y="2015"/>
                  <a:pt x="679" y="1617"/>
                  <a:pt x="21" y="974"/>
                </a:cubicBezTo>
                <a:lnTo>
                  <a:pt x="0" y="953"/>
                </a:lnTo>
                <a:lnTo>
                  <a:pt x="947" y="5"/>
                </a:lnTo>
                <a:lnTo>
                  <a:pt x="968" y="26"/>
                </a:lnTo>
                <a:cubicBezTo>
                  <a:pt x="1384" y="427"/>
                  <a:pt x="1958" y="675"/>
                  <a:pt x="2592" y="675"/>
                </a:cubicBezTo>
                <a:cubicBezTo>
                  <a:pt x="3226" y="675"/>
                  <a:pt x="3800" y="427"/>
                  <a:pt x="4215" y="26"/>
                </a:cubicBezTo>
                <a:lnTo>
                  <a:pt x="4242" y="0"/>
                </a:lnTo>
                <a:close/>
              </a:path>
            </a:pathLst>
          </a:cu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prstClr val="white"/>
              </a:solidFill>
              <a:latin typeface="+mn-ea"/>
              <a:cs typeface="MiSans" panose="00000500000000000000" charset="-122"/>
              <a:sym typeface="+mn-ea"/>
            </a:endParaRPr>
          </a:p>
        </p:txBody>
      </p:sp>
      <p:sp>
        <p:nvSpPr>
          <p:cNvPr id="103" name="任意多边形 102"/>
          <p:cNvSpPr/>
          <p:nvPr>
            <p:custDataLst>
              <p:tags r:id="rId3"/>
            </p:custDataLst>
          </p:nvPr>
        </p:nvSpPr>
        <p:spPr bwMode="auto">
          <a:xfrm rot="5400000" flipH="1" flipV="1">
            <a:off x="3480435" y="3155315"/>
            <a:ext cx="3162935" cy="1147445"/>
          </a:xfrm>
          <a:custGeom>
            <a:avLst/>
            <a:gdLst>
              <a:gd name="adj" fmla="val 16209"/>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189" h="1882">
                <a:moveTo>
                  <a:pt x="4375" y="0"/>
                </a:moveTo>
                <a:lnTo>
                  <a:pt x="5189" y="814"/>
                </a:lnTo>
                <a:lnTo>
                  <a:pt x="5163" y="841"/>
                </a:lnTo>
                <a:cubicBezTo>
                  <a:pt x="4505" y="1484"/>
                  <a:pt x="3596" y="1882"/>
                  <a:pt x="2592" y="1882"/>
                </a:cubicBezTo>
                <a:cubicBezTo>
                  <a:pt x="1588" y="1882"/>
                  <a:pt x="679" y="1484"/>
                  <a:pt x="21" y="841"/>
                </a:cubicBezTo>
                <a:lnTo>
                  <a:pt x="0" y="820"/>
                </a:lnTo>
                <a:lnTo>
                  <a:pt x="814" y="5"/>
                </a:lnTo>
                <a:lnTo>
                  <a:pt x="835" y="26"/>
                </a:lnTo>
                <a:cubicBezTo>
                  <a:pt x="1285" y="461"/>
                  <a:pt x="1906" y="730"/>
                  <a:pt x="2592" y="730"/>
                </a:cubicBezTo>
                <a:cubicBezTo>
                  <a:pt x="3278" y="730"/>
                  <a:pt x="3899" y="461"/>
                  <a:pt x="4348" y="26"/>
                </a:cubicBezTo>
                <a:lnTo>
                  <a:pt x="4375" y="0"/>
                </a:lnTo>
                <a:close/>
              </a:path>
            </a:pathLst>
          </a:custGeom>
          <a:gradFill>
            <a:gsLst>
              <a:gs pos="20000">
                <a:schemeClr val="accent1">
                  <a:lumMod val="60000"/>
                  <a:lumOff val="40000"/>
                  <a:alpha val="100000"/>
                </a:schemeClr>
              </a:gs>
              <a:gs pos="79000">
                <a:schemeClr val="accent1">
                  <a:alpha val="100000"/>
                </a:schemeClr>
              </a:gs>
            </a:gsLst>
            <a:lin ang="10800000" scaled="0"/>
          </a:gradFill>
          <a:ln>
            <a:noFill/>
          </a:ln>
          <a:effectLst>
            <a:outerShdw blurRad="152400" dist="38100" dir="10800000" algn="r"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prstClr val="white"/>
              </a:solidFill>
              <a:latin typeface="+mn-ea"/>
              <a:cs typeface="MiSans" panose="00000500000000000000" charset="-122"/>
              <a:sym typeface="+mn-ea"/>
            </a:endParaRPr>
          </a:p>
        </p:txBody>
      </p:sp>
      <p:sp>
        <p:nvSpPr>
          <p:cNvPr id="8" name="任意多边形 7"/>
          <p:cNvSpPr/>
          <p:nvPr>
            <p:custDataLst>
              <p:tags r:id="rId4"/>
            </p:custDataLst>
          </p:nvPr>
        </p:nvSpPr>
        <p:spPr bwMode="auto">
          <a:xfrm>
            <a:off x="4486275" y="2063750"/>
            <a:ext cx="3162935" cy="1228090"/>
          </a:xfrm>
          <a:custGeom>
            <a:avLst/>
            <a:gdLst>
              <a:gd name="adj" fmla="val 18854"/>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189" h="2015">
                <a:moveTo>
                  <a:pt x="4242" y="0"/>
                </a:moveTo>
                <a:lnTo>
                  <a:pt x="5189" y="947"/>
                </a:lnTo>
                <a:lnTo>
                  <a:pt x="5163" y="974"/>
                </a:lnTo>
                <a:cubicBezTo>
                  <a:pt x="4505" y="1617"/>
                  <a:pt x="3596" y="2015"/>
                  <a:pt x="2592" y="2015"/>
                </a:cubicBezTo>
                <a:cubicBezTo>
                  <a:pt x="1588" y="2015"/>
                  <a:pt x="679" y="1617"/>
                  <a:pt x="21" y="974"/>
                </a:cubicBezTo>
                <a:lnTo>
                  <a:pt x="0" y="953"/>
                </a:lnTo>
                <a:lnTo>
                  <a:pt x="947" y="5"/>
                </a:lnTo>
                <a:lnTo>
                  <a:pt x="968" y="26"/>
                </a:lnTo>
                <a:cubicBezTo>
                  <a:pt x="1384" y="427"/>
                  <a:pt x="1958" y="675"/>
                  <a:pt x="2592" y="675"/>
                </a:cubicBezTo>
                <a:cubicBezTo>
                  <a:pt x="3226" y="675"/>
                  <a:pt x="3800" y="427"/>
                  <a:pt x="4215" y="26"/>
                </a:cubicBezTo>
                <a:lnTo>
                  <a:pt x="4242" y="0"/>
                </a:lnTo>
                <a:close/>
              </a:path>
            </a:pathLst>
          </a:cu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prstClr val="white"/>
              </a:solidFill>
              <a:latin typeface="+mn-ea"/>
              <a:cs typeface="MiSans" panose="00000500000000000000" charset="-122"/>
              <a:sym typeface="+mn-ea"/>
            </a:endParaRPr>
          </a:p>
        </p:txBody>
      </p:sp>
      <p:sp>
        <p:nvSpPr>
          <p:cNvPr id="47" name="任意多边形 46"/>
          <p:cNvSpPr/>
          <p:nvPr>
            <p:custDataLst>
              <p:tags r:id="rId5"/>
            </p:custDataLst>
          </p:nvPr>
        </p:nvSpPr>
        <p:spPr bwMode="auto">
          <a:xfrm>
            <a:off x="4486275" y="2145030"/>
            <a:ext cx="3162935" cy="1147445"/>
          </a:xfrm>
          <a:custGeom>
            <a:avLst/>
            <a:gdLst>
              <a:gd name="adj" fmla="val 16209"/>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189" h="1882">
                <a:moveTo>
                  <a:pt x="4375" y="0"/>
                </a:moveTo>
                <a:lnTo>
                  <a:pt x="5189" y="814"/>
                </a:lnTo>
                <a:lnTo>
                  <a:pt x="5163" y="841"/>
                </a:lnTo>
                <a:cubicBezTo>
                  <a:pt x="4505" y="1484"/>
                  <a:pt x="3596" y="1882"/>
                  <a:pt x="2592" y="1882"/>
                </a:cubicBezTo>
                <a:cubicBezTo>
                  <a:pt x="1588" y="1882"/>
                  <a:pt x="679" y="1484"/>
                  <a:pt x="21" y="841"/>
                </a:cubicBezTo>
                <a:lnTo>
                  <a:pt x="0" y="820"/>
                </a:lnTo>
                <a:lnTo>
                  <a:pt x="814" y="5"/>
                </a:lnTo>
                <a:lnTo>
                  <a:pt x="835" y="26"/>
                </a:lnTo>
                <a:cubicBezTo>
                  <a:pt x="1285" y="461"/>
                  <a:pt x="1906" y="730"/>
                  <a:pt x="2592" y="730"/>
                </a:cubicBezTo>
                <a:cubicBezTo>
                  <a:pt x="3278" y="730"/>
                  <a:pt x="3899" y="461"/>
                  <a:pt x="4348" y="26"/>
                </a:cubicBezTo>
                <a:lnTo>
                  <a:pt x="4375" y="0"/>
                </a:lnTo>
                <a:close/>
              </a:path>
            </a:pathLst>
          </a:custGeom>
          <a:gradFill>
            <a:gsLst>
              <a:gs pos="20000">
                <a:schemeClr val="accent1">
                  <a:lumMod val="60000"/>
                  <a:lumOff val="40000"/>
                  <a:alpha val="100000"/>
                </a:schemeClr>
              </a:gs>
              <a:gs pos="79000">
                <a:schemeClr val="accent1">
                  <a:alpha val="100000"/>
                </a:schemeClr>
              </a:gs>
            </a:gsLst>
            <a:lin ang="0" scaled="0"/>
          </a:gradFill>
          <a:ln>
            <a:noFill/>
          </a:ln>
          <a:effectLst>
            <a:outerShdw blurRad="152400" dist="38100" dir="10800000" algn="r"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prstClr val="white"/>
              </a:solidFill>
              <a:latin typeface="+mn-ea"/>
              <a:cs typeface="MiSans" panose="00000500000000000000" charset="-122"/>
              <a:sym typeface="+mn-ea"/>
            </a:endParaRPr>
          </a:p>
        </p:txBody>
      </p:sp>
      <p:sp>
        <p:nvSpPr>
          <p:cNvPr id="38" name="1白"/>
          <p:cNvSpPr/>
          <p:nvPr>
            <p:custDataLst>
              <p:tags r:id="rId6"/>
            </p:custDataLst>
          </p:nvPr>
        </p:nvSpPr>
        <p:spPr>
          <a:xfrm>
            <a:off x="4799965" y="2410460"/>
            <a:ext cx="455930" cy="456565"/>
          </a:xfrm>
          <a:prstGeom prst="ellipse">
            <a:avLst/>
          </a:prstGeom>
          <a:solidFill>
            <a:schemeClr val="accent1"/>
          </a:solidFill>
          <a:ln>
            <a:noFill/>
          </a:ln>
          <a:effectLst>
            <a:outerShdw dist="12700" dir="4800000" algn="t" rotWithShape="0">
              <a:srgbClr val="FFFFFF">
                <a:alpha val="4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a:bodyPr>
          <a:lstStyle/>
          <a:p>
            <a:pPr algn="ctr"/>
            <a:endParaRPr lang="zh-CN" altLang="en-US">
              <a:solidFill>
                <a:schemeClr val="lt1"/>
              </a:solidFill>
              <a:latin typeface="+mn-ea"/>
            </a:endParaRPr>
          </a:p>
        </p:txBody>
      </p:sp>
      <p:sp>
        <p:nvSpPr>
          <p:cNvPr id="26" name="1深"/>
          <p:cNvSpPr/>
          <p:nvPr>
            <p:custDataLst>
              <p:tags r:id="rId7"/>
            </p:custDataLst>
          </p:nvPr>
        </p:nvSpPr>
        <p:spPr>
          <a:xfrm>
            <a:off x="4799965" y="2410460"/>
            <a:ext cx="455930" cy="456565"/>
          </a:xfrm>
          <a:prstGeom prst="ellipse">
            <a:avLst/>
          </a:prstGeom>
          <a:gradFill>
            <a:gsLst>
              <a:gs pos="100000">
                <a:schemeClr val="accent1">
                  <a:lumMod val="75000"/>
                  <a:lumOff val="25000"/>
                  <a:alpha val="100000"/>
                </a:schemeClr>
              </a:gs>
              <a:gs pos="0">
                <a:schemeClr val="accent1">
                  <a:lumMod val="20000"/>
                  <a:lumOff val="80000"/>
                  <a:alpha val="100000"/>
                </a:schemeClr>
              </a:gs>
              <a:gs pos="0">
                <a:schemeClr val="accent1">
                  <a:lumMod val="90000"/>
                  <a:lumOff val="10000"/>
                  <a:alpha val="100000"/>
                </a:schemeClr>
              </a:gs>
            </a:gsLst>
            <a:lin ang="16200000" scaled="0"/>
          </a:gradFill>
          <a:ln>
            <a:noFill/>
          </a:ln>
          <a:effectLst>
            <a:innerShdw dist="12700" dir="16200000">
              <a:schemeClr val="accent1">
                <a:lumMod val="5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a:bodyPr>
          <a:lstStyle/>
          <a:p>
            <a:pPr algn="ctr"/>
            <a:endParaRPr lang="zh-CN" altLang="en-US">
              <a:solidFill>
                <a:schemeClr val="lt1"/>
              </a:solidFill>
              <a:latin typeface="+mn-ea"/>
            </a:endParaRPr>
          </a:p>
        </p:txBody>
      </p:sp>
      <p:sp>
        <p:nvSpPr>
          <p:cNvPr id="88" name="任意多边形 87"/>
          <p:cNvSpPr/>
          <p:nvPr>
            <p:custDataLst>
              <p:tags r:id="rId8"/>
            </p:custDataLst>
          </p:nvPr>
        </p:nvSpPr>
        <p:spPr bwMode="auto">
          <a:xfrm flipV="1">
            <a:off x="4482465" y="4170680"/>
            <a:ext cx="3162935" cy="1228725"/>
          </a:xfrm>
          <a:custGeom>
            <a:avLst/>
            <a:gdLst>
              <a:gd name="adj" fmla="val 18854"/>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189" h="2015">
                <a:moveTo>
                  <a:pt x="4242" y="0"/>
                </a:moveTo>
                <a:lnTo>
                  <a:pt x="5189" y="947"/>
                </a:lnTo>
                <a:lnTo>
                  <a:pt x="5163" y="974"/>
                </a:lnTo>
                <a:cubicBezTo>
                  <a:pt x="4505" y="1617"/>
                  <a:pt x="3596" y="2015"/>
                  <a:pt x="2592" y="2015"/>
                </a:cubicBezTo>
                <a:cubicBezTo>
                  <a:pt x="1588" y="2015"/>
                  <a:pt x="679" y="1617"/>
                  <a:pt x="21" y="974"/>
                </a:cubicBezTo>
                <a:lnTo>
                  <a:pt x="0" y="953"/>
                </a:lnTo>
                <a:lnTo>
                  <a:pt x="947" y="5"/>
                </a:lnTo>
                <a:lnTo>
                  <a:pt x="968" y="26"/>
                </a:lnTo>
                <a:cubicBezTo>
                  <a:pt x="1384" y="427"/>
                  <a:pt x="1958" y="675"/>
                  <a:pt x="2592" y="675"/>
                </a:cubicBezTo>
                <a:cubicBezTo>
                  <a:pt x="3226" y="675"/>
                  <a:pt x="3800" y="427"/>
                  <a:pt x="4215" y="26"/>
                </a:cubicBezTo>
                <a:lnTo>
                  <a:pt x="4242" y="0"/>
                </a:lnTo>
                <a:close/>
              </a:path>
            </a:pathLst>
          </a:cu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prstClr val="white"/>
              </a:solidFill>
              <a:latin typeface="+mn-ea"/>
              <a:cs typeface="MiSans" panose="00000500000000000000" charset="-122"/>
              <a:sym typeface="+mn-ea"/>
            </a:endParaRPr>
          </a:p>
        </p:txBody>
      </p:sp>
      <p:sp>
        <p:nvSpPr>
          <p:cNvPr id="89" name="任意多边形 88"/>
          <p:cNvSpPr/>
          <p:nvPr>
            <p:custDataLst>
              <p:tags r:id="rId9"/>
            </p:custDataLst>
          </p:nvPr>
        </p:nvSpPr>
        <p:spPr bwMode="auto">
          <a:xfrm flipV="1">
            <a:off x="4481830" y="4161790"/>
            <a:ext cx="3162935" cy="1147445"/>
          </a:xfrm>
          <a:custGeom>
            <a:avLst/>
            <a:gdLst>
              <a:gd name="adj" fmla="val 16209"/>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189" h="1882">
                <a:moveTo>
                  <a:pt x="4375" y="0"/>
                </a:moveTo>
                <a:lnTo>
                  <a:pt x="5189" y="814"/>
                </a:lnTo>
                <a:lnTo>
                  <a:pt x="5163" y="841"/>
                </a:lnTo>
                <a:cubicBezTo>
                  <a:pt x="4505" y="1484"/>
                  <a:pt x="3596" y="1882"/>
                  <a:pt x="2592" y="1882"/>
                </a:cubicBezTo>
                <a:cubicBezTo>
                  <a:pt x="1588" y="1882"/>
                  <a:pt x="679" y="1484"/>
                  <a:pt x="21" y="841"/>
                </a:cubicBezTo>
                <a:lnTo>
                  <a:pt x="0" y="820"/>
                </a:lnTo>
                <a:lnTo>
                  <a:pt x="814" y="5"/>
                </a:lnTo>
                <a:lnTo>
                  <a:pt x="835" y="26"/>
                </a:lnTo>
                <a:cubicBezTo>
                  <a:pt x="1285" y="461"/>
                  <a:pt x="1906" y="730"/>
                  <a:pt x="2592" y="730"/>
                </a:cubicBezTo>
                <a:cubicBezTo>
                  <a:pt x="3278" y="730"/>
                  <a:pt x="3899" y="461"/>
                  <a:pt x="4348" y="26"/>
                </a:cubicBezTo>
                <a:lnTo>
                  <a:pt x="4375" y="0"/>
                </a:lnTo>
                <a:close/>
              </a:path>
            </a:pathLst>
          </a:custGeom>
          <a:gradFill>
            <a:gsLst>
              <a:gs pos="20000">
                <a:schemeClr val="accent1">
                  <a:lumMod val="60000"/>
                  <a:lumOff val="40000"/>
                  <a:alpha val="100000"/>
                </a:schemeClr>
              </a:gs>
              <a:gs pos="79000">
                <a:schemeClr val="accent1">
                  <a:alpha val="100000"/>
                </a:schemeClr>
              </a:gs>
            </a:gsLst>
            <a:lin ang="0" scaled="0"/>
          </a:gradFill>
          <a:ln>
            <a:noFill/>
          </a:ln>
          <a:effectLst>
            <a:outerShdw blurRad="152400" dist="38100" dir="10800000" algn="r"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prstClr val="white"/>
              </a:solidFill>
              <a:latin typeface="+mn-ea"/>
              <a:cs typeface="MiSans" panose="00000500000000000000" charset="-122"/>
              <a:sym typeface="+mn-ea"/>
            </a:endParaRPr>
          </a:p>
        </p:txBody>
      </p:sp>
      <p:sp>
        <p:nvSpPr>
          <p:cNvPr id="95" name="任意多边形 94"/>
          <p:cNvSpPr/>
          <p:nvPr>
            <p:custDataLst>
              <p:tags r:id="rId10"/>
            </p:custDataLst>
          </p:nvPr>
        </p:nvSpPr>
        <p:spPr bwMode="auto">
          <a:xfrm rot="16200000" flipV="1">
            <a:off x="5531485" y="3112770"/>
            <a:ext cx="3162935" cy="1228090"/>
          </a:xfrm>
          <a:custGeom>
            <a:avLst/>
            <a:gdLst>
              <a:gd name="adj" fmla="val 18854"/>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189" h="2015">
                <a:moveTo>
                  <a:pt x="4242" y="0"/>
                </a:moveTo>
                <a:lnTo>
                  <a:pt x="5189" y="947"/>
                </a:lnTo>
                <a:lnTo>
                  <a:pt x="5163" y="974"/>
                </a:lnTo>
                <a:cubicBezTo>
                  <a:pt x="4505" y="1617"/>
                  <a:pt x="3596" y="2015"/>
                  <a:pt x="2592" y="2015"/>
                </a:cubicBezTo>
                <a:cubicBezTo>
                  <a:pt x="1588" y="2015"/>
                  <a:pt x="679" y="1617"/>
                  <a:pt x="21" y="974"/>
                </a:cubicBezTo>
                <a:lnTo>
                  <a:pt x="0" y="953"/>
                </a:lnTo>
                <a:lnTo>
                  <a:pt x="947" y="5"/>
                </a:lnTo>
                <a:lnTo>
                  <a:pt x="968" y="26"/>
                </a:lnTo>
                <a:cubicBezTo>
                  <a:pt x="1384" y="427"/>
                  <a:pt x="1958" y="675"/>
                  <a:pt x="2592" y="675"/>
                </a:cubicBezTo>
                <a:cubicBezTo>
                  <a:pt x="3226" y="675"/>
                  <a:pt x="3800" y="427"/>
                  <a:pt x="4215" y="26"/>
                </a:cubicBezTo>
                <a:lnTo>
                  <a:pt x="4242" y="0"/>
                </a:lnTo>
                <a:close/>
              </a:path>
            </a:pathLst>
          </a:cu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prstClr val="white"/>
              </a:solidFill>
              <a:latin typeface="+mn-ea"/>
              <a:cs typeface="MiSans" panose="00000500000000000000" charset="-122"/>
              <a:sym typeface="+mn-ea"/>
            </a:endParaRPr>
          </a:p>
        </p:txBody>
      </p:sp>
      <p:sp>
        <p:nvSpPr>
          <p:cNvPr id="96" name="任意多边形 95"/>
          <p:cNvSpPr/>
          <p:nvPr>
            <p:custDataLst>
              <p:tags r:id="rId11"/>
            </p:custDataLst>
          </p:nvPr>
        </p:nvSpPr>
        <p:spPr bwMode="auto">
          <a:xfrm rot="16200000" flipV="1">
            <a:off x="5490845" y="3153410"/>
            <a:ext cx="3162935" cy="1146810"/>
          </a:xfrm>
          <a:custGeom>
            <a:avLst/>
            <a:gdLst>
              <a:gd name="adj" fmla="val 16209"/>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189" h="1882">
                <a:moveTo>
                  <a:pt x="4375" y="0"/>
                </a:moveTo>
                <a:lnTo>
                  <a:pt x="5189" y="814"/>
                </a:lnTo>
                <a:lnTo>
                  <a:pt x="5163" y="841"/>
                </a:lnTo>
                <a:cubicBezTo>
                  <a:pt x="4505" y="1484"/>
                  <a:pt x="3596" y="1882"/>
                  <a:pt x="2592" y="1882"/>
                </a:cubicBezTo>
                <a:cubicBezTo>
                  <a:pt x="1588" y="1882"/>
                  <a:pt x="679" y="1484"/>
                  <a:pt x="21" y="841"/>
                </a:cubicBezTo>
                <a:lnTo>
                  <a:pt x="0" y="820"/>
                </a:lnTo>
                <a:lnTo>
                  <a:pt x="814" y="5"/>
                </a:lnTo>
                <a:lnTo>
                  <a:pt x="835" y="26"/>
                </a:lnTo>
                <a:cubicBezTo>
                  <a:pt x="1285" y="461"/>
                  <a:pt x="1906" y="730"/>
                  <a:pt x="2592" y="730"/>
                </a:cubicBezTo>
                <a:cubicBezTo>
                  <a:pt x="3278" y="730"/>
                  <a:pt x="3899" y="461"/>
                  <a:pt x="4348" y="26"/>
                </a:cubicBezTo>
                <a:lnTo>
                  <a:pt x="4375" y="0"/>
                </a:lnTo>
                <a:close/>
              </a:path>
            </a:pathLst>
          </a:custGeom>
          <a:gradFill>
            <a:gsLst>
              <a:gs pos="15000">
                <a:schemeClr val="accent1">
                  <a:lumMod val="60000"/>
                  <a:lumOff val="40000"/>
                  <a:alpha val="100000"/>
                </a:schemeClr>
              </a:gs>
              <a:gs pos="85000">
                <a:schemeClr val="accent1">
                  <a:lumMod val="60000"/>
                  <a:lumOff val="40000"/>
                  <a:alpha val="100000"/>
                </a:schemeClr>
              </a:gs>
              <a:gs pos="60000">
                <a:schemeClr val="accent1">
                  <a:lumMod val="80000"/>
                  <a:lumOff val="20000"/>
                  <a:alpha val="100000"/>
                </a:schemeClr>
              </a:gs>
              <a:gs pos="45000">
                <a:schemeClr val="accent1">
                  <a:lumMod val="85000"/>
                  <a:lumOff val="15000"/>
                  <a:alpha val="100000"/>
                </a:schemeClr>
              </a:gs>
            </a:gsLst>
            <a:lin ang="0" scaled="0"/>
          </a:gradFill>
          <a:ln>
            <a:noFill/>
          </a:ln>
          <a:effectLst>
            <a:outerShdw blurRad="152400" dist="38100" dir="10800000" algn="r"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prstClr val="white"/>
              </a:solidFill>
              <a:latin typeface="+mn-ea"/>
              <a:cs typeface="MiSans" panose="00000500000000000000" charset="-122"/>
              <a:sym typeface="+mn-ea"/>
            </a:endParaRPr>
          </a:p>
        </p:txBody>
      </p:sp>
      <p:sp>
        <p:nvSpPr>
          <p:cNvPr id="108" name="2白"/>
          <p:cNvSpPr/>
          <p:nvPr>
            <p:custDataLst>
              <p:tags r:id="rId12"/>
            </p:custDataLst>
          </p:nvPr>
        </p:nvSpPr>
        <p:spPr>
          <a:xfrm>
            <a:off x="6963410" y="2415540"/>
            <a:ext cx="455930" cy="456565"/>
          </a:xfrm>
          <a:prstGeom prst="ellipse">
            <a:avLst/>
          </a:prstGeom>
          <a:solidFill>
            <a:schemeClr val="accent2"/>
          </a:solidFill>
          <a:ln>
            <a:noFill/>
          </a:ln>
          <a:effectLst>
            <a:outerShdw dist="12700" dir="4800000" algn="t" rotWithShape="0">
              <a:srgbClr val="FFFFFF">
                <a:alpha val="4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a:bodyPr>
          <a:lstStyle/>
          <a:p>
            <a:pPr algn="ctr"/>
            <a:endParaRPr lang="zh-CN" altLang="en-US">
              <a:solidFill>
                <a:schemeClr val="lt1"/>
              </a:solidFill>
              <a:latin typeface="+mn-ea"/>
            </a:endParaRPr>
          </a:p>
        </p:txBody>
      </p:sp>
      <p:sp>
        <p:nvSpPr>
          <p:cNvPr id="109" name="2深"/>
          <p:cNvSpPr/>
          <p:nvPr>
            <p:custDataLst>
              <p:tags r:id="rId13"/>
            </p:custDataLst>
          </p:nvPr>
        </p:nvSpPr>
        <p:spPr>
          <a:xfrm>
            <a:off x="6963410" y="2415540"/>
            <a:ext cx="455930" cy="456565"/>
          </a:xfrm>
          <a:prstGeom prst="ellipse">
            <a:avLst/>
          </a:prstGeom>
          <a:gradFill>
            <a:gsLst>
              <a:gs pos="100000">
                <a:schemeClr val="accent2">
                  <a:lumMod val="75000"/>
                  <a:lumOff val="25000"/>
                  <a:alpha val="100000"/>
                </a:schemeClr>
              </a:gs>
              <a:gs pos="0">
                <a:schemeClr val="accent2">
                  <a:lumMod val="20000"/>
                  <a:lumOff val="80000"/>
                  <a:alpha val="100000"/>
                </a:schemeClr>
              </a:gs>
              <a:gs pos="0">
                <a:schemeClr val="accent2">
                  <a:lumMod val="90000"/>
                  <a:lumOff val="10000"/>
                  <a:alpha val="100000"/>
                </a:schemeClr>
              </a:gs>
            </a:gsLst>
            <a:lin ang="16200000" scaled="0"/>
          </a:gradFill>
          <a:ln>
            <a:noFill/>
          </a:ln>
          <a:effectLst>
            <a:innerShdw dist="12700" dir="16200000">
              <a:schemeClr val="accent2">
                <a:lumMod val="5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77500"/>
          </a:bodyPr>
          <a:lstStyle/>
          <a:p>
            <a:pPr lvl="0" algn="ctr">
              <a:buClrTx/>
              <a:buSzTx/>
              <a:buFontTx/>
            </a:pPr>
            <a:endParaRPr lang="zh-CN" altLang="en-US">
              <a:solidFill>
                <a:schemeClr val="lt1"/>
              </a:solidFill>
              <a:latin typeface="+mn-ea"/>
              <a:sym typeface="+mn-ea"/>
            </a:endParaRPr>
          </a:p>
        </p:txBody>
      </p:sp>
      <p:sp>
        <p:nvSpPr>
          <p:cNvPr id="118" name="1白"/>
          <p:cNvSpPr/>
          <p:nvPr>
            <p:custDataLst>
              <p:tags r:id="rId14"/>
            </p:custDataLst>
          </p:nvPr>
        </p:nvSpPr>
        <p:spPr>
          <a:xfrm>
            <a:off x="4799965" y="4568825"/>
            <a:ext cx="455930" cy="456565"/>
          </a:xfrm>
          <a:prstGeom prst="ellipse">
            <a:avLst/>
          </a:prstGeom>
          <a:solidFill>
            <a:schemeClr val="accent4"/>
          </a:solidFill>
          <a:ln>
            <a:noFill/>
          </a:ln>
          <a:effectLst>
            <a:outerShdw dist="12700" dir="4800000" algn="t" rotWithShape="0">
              <a:srgbClr val="FFFFFF">
                <a:alpha val="4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a:bodyPr>
          <a:lstStyle/>
          <a:p>
            <a:pPr algn="ctr"/>
            <a:endParaRPr lang="zh-CN" altLang="en-US">
              <a:solidFill>
                <a:schemeClr val="lt1"/>
              </a:solidFill>
              <a:latin typeface="+mn-ea"/>
            </a:endParaRPr>
          </a:p>
        </p:txBody>
      </p:sp>
      <p:sp>
        <p:nvSpPr>
          <p:cNvPr id="119" name="1深"/>
          <p:cNvSpPr/>
          <p:nvPr>
            <p:custDataLst>
              <p:tags r:id="rId15"/>
            </p:custDataLst>
          </p:nvPr>
        </p:nvSpPr>
        <p:spPr>
          <a:xfrm>
            <a:off x="4799965" y="4568825"/>
            <a:ext cx="455930" cy="456565"/>
          </a:xfrm>
          <a:prstGeom prst="ellipse">
            <a:avLst/>
          </a:prstGeom>
          <a:gradFill>
            <a:gsLst>
              <a:gs pos="100000">
                <a:schemeClr val="accent4">
                  <a:lumMod val="75000"/>
                  <a:lumOff val="25000"/>
                  <a:alpha val="100000"/>
                </a:schemeClr>
              </a:gs>
              <a:gs pos="0">
                <a:schemeClr val="accent4">
                  <a:lumMod val="20000"/>
                  <a:lumOff val="80000"/>
                  <a:alpha val="100000"/>
                </a:schemeClr>
              </a:gs>
              <a:gs pos="0">
                <a:schemeClr val="accent4">
                  <a:lumMod val="90000"/>
                  <a:lumOff val="10000"/>
                  <a:alpha val="100000"/>
                </a:schemeClr>
              </a:gs>
            </a:gsLst>
            <a:lin ang="16200000" scaled="0"/>
          </a:gradFill>
          <a:ln>
            <a:noFill/>
          </a:ln>
          <a:effectLst>
            <a:innerShdw dist="12700" dir="16200000">
              <a:schemeClr val="accent4">
                <a:lumMod val="5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a:bodyPr>
          <a:lstStyle/>
          <a:p>
            <a:pPr algn="ctr"/>
            <a:endParaRPr lang="zh-CN" altLang="en-US">
              <a:solidFill>
                <a:schemeClr val="lt1"/>
              </a:solidFill>
              <a:latin typeface="+mn-ea"/>
            </a:endParaRPr>
          </a:p>
        </p:txBody>
      </p:sp>
      <p:sp>
        <p:nvSpPr>
          <p:cNvPr id="113" name="2白"/>
          <p:cNvSpPr/>
          <p:nvPr>
            <p:custDataLst>
              <p:tags r:id="rId16"/>
            </p:custDataLst>
          </p:nvPr>
        </p:nvSpPr>
        <p:spPr>
          <a:xfrm>
            <a:off x="6963410" y="4568825"/>
            <a:ext cx="455930" cy="456565"/>
          </a:xfrm>
          <a:prstGeom prst="ellipse">
            <a:avLst/>
          </a:prstGeom>
          <a:solidFill>
            <a:schemeClr val="accent3"/>
          </a:solidFill>
          <a:ln>
            <a:noFill/>
          </a:ln>
          <a:effectLst>
            <a:outerShdw dist="12700" dir="4800000" algn="t" rotWithShape="0">
              <a:srgbClr val="FFFFFF">
                <a:alpha val="4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a:bodyPr>
          <a:lstStyle/>
          <a:p>
            <a:pPr algn="ctr"/>
            <a:endParaRPr lang="zh-CN" altLang="en-US">
              <a:solidFill>
                <a:schemeClr val="lt1"/>
              </a:solidFill>
              <a:latin typeface="+mn-ea"/>
            </a:endParaRPr>
          </a:p>
        </p:txBody>
      </p:sp>
      <p:sp>
        <p:nvSpPr>
          <p:cNvPr id="114" name="2深"/>
          <p:cNvSpPr/>
          <p:nvPr>
            <p:custDataLst>
              <p:tags r:id="rId17"/>
            </p:custDataLst>
          </p:nvPr>
        </p:nvSpPr>
        <p:spPr>
          <a:xfrm>
            <a:off x="6963410" y="4568825"/>
            <a:ext cx="455930" cy="456565"/>
          </a:xfrm>
          <a:prstGeom prst="ellipse">
            <a:avLst/>
          </a:prstGeom>
          <a:gradFill>
            <a:gsLst>
              <a:gs pos="100000">
                <a:schemeClr val="accent3">
                  <a:lumMod val="75000"/>
                  <a:lumOff val="25000"/>
                  <a:alpha val="100000"/>
                </a:schemeClr>
              </a:gs>
              <a:gs pos="0">
                <a:schemeClr val="accent3">
                  <a:lumMod val="20000"/>
                  <a:lumOff val="80000"/>
                  <a:alpha val="100000"/>
                </a:schemeClr>
              </a:gs>
              <a:gs pos="0">
                <a:schemeClr val="accent3">
                  <a:lumMod val="90000"/>
                  <a:lumOff val="10000"/>
                  <a:alpha val="100000"/>
                </a:schemeClr>
              </a:gs>
            </a:gsLst>
            <a:lin ang="16200000" scaled="0"/>
          </a:gradFill>
          <a:ln>
            <a:noFill/>
          </a:ln>
          <a:effectLst>
            <a:innerShdw dist="12700" dir="16200000">
              <a:schemeClr val="accent3">
                <a:lumMod val="5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77500"/>
          </a:bodyPr>
          <a:lstStyle/>
          <a:p>
            <a:pPr lvl="0" algn="ctr">
              <a:buClrTx/>
              <a:buSzTx/>
              <a:buFontTx/>
            </a:pPr>
            <a:endParaRPr lang="zh-CN" altLang="en-US">
              <a:solidFill>
                <a:schemeClr val="lt1"/>
              </a:solidFill>
              <a:latin typeface="+mn-ea"/>
              <a:sym typeface="+mn-ea"/>
            </a:endParaRPr>
          </a:p>
        </p:txBody>
      </p:sp>
      <p:sp>
        <p:nvSpPr>
          <p:cNvPr id="2" name="矩形 1"/>
          <p:cNvSpPr/>
          <p:nvPr>
            <p:custDataLst>
              <p:tags r:id="rId18"/>
            </p:custDataLst>
          </p:nvPr>
        </p:nvSpPr>
        <p:spPr>
          <a:xfrm>
            <a:off x="8091170" y="2281555"/>
            <a:ext cx="2797175" cy="1168400"/>
          </a:xfrm>
          <a:prstGeom prst="rect">
            <a:avLst/>
          </a:prstGeom>
          <a:noFill/>
        </p:spPr>
        <p:txBody>
          <a:bodyPr wrap="square" lIns="0" tIns="0" rIns="0" bIns="0" rtlCol="0" anchor="t" anchorCtr="0">
            <a:noAutofit/>
          </a:bodyPr>
          <a:lstStyle/>
          <a:p>
            <a:pPr marL="0" lvl="0">
              <a:lnSpc>
                <a:spcPct val="130000"/>
              </a:lnSpc>
              <a:spcBef>
                <a:spcPct val="0"/>
              </a:spcBef>
              <a:spcAft>
                <a:spcPct val="0"/>
              </a:spcAft>
            </a:pPr>
            <a:r>
              <a:rPr lang="zh-CN" altLang="en-US" b="1" dirty="0">
                <a:solidFill>
                  <a:schemeClr val="accent2">
                    <a:lumMod val="75000"/>
                  </a:schemeClr>
                </a:solidFill>
                <a:latin typeface="+mn-ea"/>
                <a:cs typeface="+mn-ea"/>
              </a:rPr>
              <a:t>自由选择的重要性</a:t>
            </a:r>
            <a:endParaRPr lang="zh-CN" altLang="en-US" b="1" dirty="0">
              <a:solidFill>
                <a:schemeClr val="accent2">
                  <a:lumMod val="75000"/>
                </a:schemeClr>
              </a:solidFill>
              <a:latin typeface="+mn-ea"/>
              <a:cs typeface="+mn-ea"/>
            </a:endParaRPr>
          </a:p>
          <a:p>
            <a:pPr marL="0" lvl="0">
              <a:lnSpc>
                <a:spcPct val="130000"/>
              </a:lnSpc>
              <a:spcBef>
                <a:spcPct val="0"/>
              </a:spcBef>
              <a:spcAft>
                <a:spcPct val="0"/>
              </a:spcAft>
            </a:pPr>
            <a:r>
              <a:rPr lang="zh-CN" altLang="en-US" sz="1600" dirty="0">
                <a:solidFill>
                  <a:schemeClr val="tx1">
                    <a:lumMod val="85000"/>
                    <a:lumOff val="15000"/>
                  </a:schemeClr>
                </a:solidFill>
                <a:latin typeface="+mn-ea"/>
                <a:cs typeface="+mn-ea"/>
              </a:rPr>
              <a:t>自由选择游戏进程和节奏对保持游戏本质至关重要。</a:t>
            </a:r>
            <a:endParaRPr lang="zh-CN" altLang="en-US" sz="1600" dirty="0">
              <a:solidFill>
                <a:schemeClr val="tx1">
                  <a:lumMod val="85000"/>
                  <a:lumOff val="15000"/>
                </a:schemeClr>
              </a:solidFill>
              <a:latin typeface="+mn-ea"/>
              <a:cs typeface="+mn-ea"/>
            </a:endParaRPr>
          </a:p>
        </p:txBody>
      </p:sp>
      <p:sp>
        <p:nvSpPr>
          <p:cNvPr id="3" name="矩形 2"/>
          <p:cNvSpPr/>
          <p:nvPr>
            <p:custDataLst>
              <p:tags r:id="rId19"/>
            </p:custDataLst>
          </p:nvPr>
        </p:nvSpPr>
        <p:spPr>
          <a:xfrm>
            <a:off x="8091170" y="4680585"/>
            <a:ext cx="2797175" cy="1168400"/>
          </a:xfrm>
          <a:prstGeom prst="rect">
            <a:avLst/>
          </a:prstGeom>
          <a:noFill/>
        </p:spPr>
        <p:txBody>
          <a:bodyPr wrap="square" lIns="0" tIns="0" rIns="0" bIns="0" rtlCol="0" anchor="t" anchorCtr="0">
            <a:noAutofit/>
          </a:bodyPr>
          <a:lstStyle/>
          <a:p>
            <a:pPr marL="0" lvl="0">
              <a:lnSpc>
                <a:spcPct val="130000"/>
              </a:lnSpc>
              <a:spcBef>
                <a:spcPct val="0"/>
              </a:spcBef>
              <a:spcAft>
                <a:spcPct val="0"/>
              </a:spcAft>
            </a:pPr>
            <a:r>
              <a:rPr lang="zh-CN" altLang="en-US" b="1" dirty="0">
                <a:solidFill>
                  <a:schemeClr val="accent3">
                    <a:lumMod val="75000"/>
                  </a:schemeClr>
                </a:solidFill>
                <a:latin typeface="+mn-ea"/>
                <a:cs typeface="+mn-ea"/>
                <a:sym typeface="+mn-ea"/>
              </a:rPr>
              <a:t>教师主导的冲突</a:t>
            </a:r>
            <a:endParaRPr lang="zh-CN" altLang="en-US" b="1" dirty="0">
              <a:solidFill>
                <a:schemeClr val="accent3">
                  <a:lumMod val="75000"/>
                </a:schemeClr>
              </a:solidFill>
              <a:latin typeface="+mn-ea"/>
              <a:cs typeface="+mn-ea"/>
              <a:sym typeface="+mn-ea"/>
            </a:endParaRPr>
          </a:p>
          <a:p>
            <a:pPr marL="0" lvl="0">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教师主导游戏会限制儿童自由，与游戏自主性相冲突。</a:t>
            </a:r>
            <a:endParaRPr lang="zh-CN" altLang="en-US" sz="1600" dirty="0">
              <a:solidFill>
                <a:schemeClr val="tx1">
                  <a:lumMod val="85000"/>
                  <a:lumOff val="15000"/>
                </a:schemeClr>
              </a:solidFill>
              <a:latin typeface="+mn-ea"/>
              <a:cs typeface="+mn-ea"/>
              <a:sym typeface="+mn-ea"/>
            </a:endParaRPr>
          </a:p>
        </p:txBody>
      </p:sp>
      <p:sp>
        <p:nvSpPr>
          <p:cNvPr id="4" name="矩形 3"/>
          <p:cNvSpPr/>
          <p:nvPr>
            <p:custDataLst>
              <p:tags r:id="rId20"/>
            </p:custDataLst>
          </p:nvPr>
        </p:nvSpPr>
        <p:spPr>
          <a:xfrm>
            <a:off x="1249680" y="4680585"/>
            <a:ext cx="2797175" cy="1168400"/>
          </a:xfrm>
          <a:prstGeom prst="rect">
            <a:avLst/>
          </a:prstGeom>
          <a:noFill/>
        </p:spPr>
        <p:txBody>
          <a:bodyPr wrap="square" lIns="0" tIns="0" rIns="0" bIns="0" rtlCol="0" anchor="t" anchorCtr="0">
            <a:noAutofit/>
          </a:bodyPr>
          <a:lstStyle/>
          <a:p>
            <a:pPr marL="0" lvl="0" algn="r">
              <a:lnSpc>
                <a:spcPct val="130000"/>
              </a:lnSpc>
              <a:spcBef>
                <a:spcPct val="0"/>
              </a:spcBef>
              <a:spcAft>
                <a:spcPct val="0"/>
              </a:spcAft>
            </a:pPr>
            <a:r>
              <a:rPr lang="zh-CN" altLang="en-US" b="1" dirty="0">
                <a:solidFill>
                  <a:schemeClr val="accent4">
                    <a:lumMod val="75000"/>
                  </a:schemeClr>
                </a:solidFill>
                <a:latin typeface="+mn-ea"/>
                <a:cs typeface="+mn-ea"/>
              </a:rPr>
              <a:t>游戏激发儿童潜力</a:t>
            </a:r>
            <a:endParaRPr lang="zh-CN" altLang="en-US" b="1" dirty="0">
              <a:solidFill>
                <a:schemeClr val="accent4">
                  <a:lumMod val="75000"/>
                </a:schemeClr>
              </a:solidFill>
              <a:latin typeface="+mn-ea"/>
              <a:cs typeface="+mn-ea"/>
            </a:endParaRPr>
          </a:p>
          <a:p>
            <a:pPr marL="0" lvl="0" algn="r">
              <a:lnSpc>
                <a:spcPct val="130000"/>
              </a:lnSpc>
              <a:spcBef>
                <a:spcPct val="0"/>
              </a:spcBef>
              <a:spcAft>
                <a:spcPct val="0"/>
              </a:spcAft>
            </a:pPr>
            <a:r>
              <a:rPr lang="zh-CN" altLang="en-US" sz="1600" dirty="0">
                <a:solidFill>
                  <a:schemeClr val="tx1">
                    <a:lumMod val="85000"/>
                    <a:lumOff val="15000"/>
                  </a:schemeClr>
                </a:solidFill>
                <a:latin typeface="+mn-ea"/>
                <a:cs typeface="+mn-ea"/>
              </a:rPr>
              <a:t>游戏本质激发儿童潜力，增强生命活力。</a:t>
            </a:r>
            <a:endParaRPr lang="zh-CN" altLang="en-US" sz="1600" dirty="0">
              <a:solidFill>
                <a:schemeClr val="tx1">
                  <a:lumMod val="85000"/>
                  <a:lumOff val="15000"/>
                </a:schemeClr>
              </a:solidFill>
              <a:latin typeface="+mn-ea"/>
              <a:cs typeface="+mn-ea"/>
            </a:endParaRPr>
          </a:p>
        </p:txBody>
      </p:sp>
      <p:sp>
        <p:nvSpPr>
          <p:cNvPr id="5" name="矩形 4"/>
          <p:cNvSpPr/>
          <p:nvPr>
            <p:custDataLst>
              <p:tags r:id="rId21"/>
            </p:custDataLst>
          </p:nvPr>
        </p:nvSpPr>
        <p:spPr>
          <a:xfrm>
            <a:off x="1249680" y="2281555"/>
            <a:ext cx="2797175" cy="1168400"/>
          </a:xfrm>
          <a:prstGeom prst="rect">
            <a:avLst/>
          </a:prstGeom>
          <a:noFill/>
        </p:spPr>
        <p:txBody>
          <a:bodyPr wrap="square" lIns="0" tIns="0" rIns="0" bIns="0" rtlCol="0" anchor="t" anchorCtr="0">
            <a:noAutofit/>
          </a:bodyPr>
          <a:lstStyle/>
          <a:p>
            <a:pPr marL="0" lvl="0" algn="r">
              <a:lnSpc>
                <a:spcPct val="130000"/>
              </a:lnSpc>
              <a:spcBef>
                <a:spcPct val="0"/>
              </a:spcBef>
              <a:spcAft>
                <a:spcPct val="0"/>
              </a:spcAft>
            </a:pPr>
            <a:r>
              <a:rPr lang="zh-CN" altLang="en-US" b="1" dirty="0">
                <a:solidFill>
                  <a:srgbClr val="FF0000"/>
                </a:solidFill>
                <a:latin typeface="+mn-ea"/>
                <a:cs typeface="+mn-ea"/>
              </a:rPr>
              <a:t>游戏的自主性</a:t>
            </a:r>
            <a:endParaRPr lang="zh-CN" altLang="en-US" b="1" dirty="0">
              <a:solidFill>
                <a:srgbClr val="FF0000"/>
              </a:solidFill>
              <a:latin typeface="+mn-ea"/>
              <a:cs typeface="+mn-ea"/>
            </a:endParaRPr>
          </a:p>
          <a:p>
            <a:pPr marL="0" lvl="0" algn="r">
              <a:lnSpc>
                <a:spcPct val="130000"/>
              </a:lnSpc>
              <a:spcBef>
                <a:spcPct val="0"/>
              </a:spcBef>
              <a:spcAft>
                <a:spcPct val="0"/>
              </a:spcAft>
            </a:pPr>
            <a:r>
              <a:rPr lang="zh-CN" altLang="en-US" sz="1600" dirty="0">
                <a:solidFill>
                  <a:schemeClr val="tx1">
                    <a:lumMod val="85000"/>
                    <a:lumOff val="15000"/>
                  </a:schemeClr>
                </a:solidFill>
                <a:latin typeface="+mn-ea"/>
                <a:cs typeface="+mn-ea"/>
              </a:rPr>
              <a:t>游戏由儿童内部动机激发，体现自愿和自主。</a:t>
            </a:r>
            <a:endParaRPr lang="zh-CN" altLang="en-US" sz="1600" dirty="0">
              <a:solidFill>
                <a:schemeClr val="tx1">
                  <a:lumMod val="85000"/>
                  <a:lumOff val="15000"/>
                </a:schemeClr>
              </a:solidFill>
              <a:latin typeface="+mn-ea"/>
              <a:cs typeface="+mn-ea"/>
            </a:endParaRPr>
          </a:p>
        </p:txBody>
      </p:sp>
      <p:pic>
        <p:nvPicPr>
          <p:cNvPr id="27" name="图片 13" descr="343439383331313b343532303032393bbfcdbba7b8fabdf8"/>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7065010" y="2517775"/>
            <a:ext cx="252095" cy="252095"/>
          </a:xfrm>
          <a:prstGeom prst="rect">
            <a:avLst/>
          </a:prstGeom>
        </p:spPr>
      </p:pic>
      <p:pic>
        <p:nvPicPr>
          <p:cNvPr id="7" name="图形 6"/>
          <p:cNvPicPr>
            <a:picLocks noChangeAspect="1"/>
          </p:cNvPicPr>
          <p:nvPr>
            <p:custDataLst>
              <p:tags r:id="rId25"/>
            </p:custDataLst>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4901565" y="2512695"/>
            <a:ext cx="252095" cy="252095"/>
          </a:xfrm>
          <a:prstGeom prst="rect">
            <a:avLst/>
          </a:prstGeom>
        </p:spPr>
      </p:pic>
      <p:pic>
        <p:nvPicPr>
          <p:cNvPr id="28" name="图片 14" descr="343439383331313b343532303033303bd2d1b9bad3a6d3c3"/>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7073900" y="4679950"/>
            <a:ext cx="252095" cy="252095"/>
          </a:xfrm>
          <a:prstGeom prst="rect">
            <a:avLst/>
          </a:prstGeom>
        </p:spPr>
      </p:pic>
      <p:pic>
        <p:nvPicPr>
          <p:cNvPr id="29" name="图片 12" descr="343439383331313b343532303032383bbfcdbba7b9dcc0ed"/>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4901565" y="4671060"/>
            <a:ext cx="252095" cy="252095"/>
          </a:xfrm>
          <a:prstGeom prst="rect">
            <a:avLst/>
          </a:prstGeom>
        </p:spPr>
      </p:pic>
    </p:spTree>
    <p:custDataLst>
      <p:tags r:id="rId3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609600" y="533400"/>
            <a:ext cx="8834120" cy="721360"/>
          </a:xfrm>
        </p:spPr>
        <p:txBody>
          <a:bodyPr/>
          <a:lstStyle/>
          <a:p>
            <a:pPr algn="l">
              <a:buClrTx/>
              <a:buSzTx/>
              <a:buFontTx/>
            </a:pPr>
            <a:r>
              <a:rPr lang="zh-CN" altLang="en-US" sz="3400" b="1"/>
              <a:t>（三）游戏是充满幻想的，具有虚构性</a:t>
            </a:r>
            <a:endParaRPr lang="zh-CN" altLang="en-US" sz="3400" b="1"/>
          </a:p>
        </p:txBody>
      </p:sp>
      <p:sp>
        <p:nvSpPr>
          <p:cNvPr id="3" name="矩形 2"/>
          <p:cNvSpPr/>
          <p:nvPr>
            <p:custDataLst>
              <p:tags r:id="rId2"/>
            </p:custDataLst>
          </p:nvPr>
        </p:nvSpPr>
        <p:spPr>
          <a:xfrm>
            <a:off x="8202719" y="2047814"/>
            <a:ext cx="2684092" cy="403326"/>
          </a:xfrm>
          <a:prstGeom prst="rect">
            <a:avLst/>
          </a:prstGeom>
          <a:noFill/>
        </p:spPr>
        <p:txBody>
          <a:bodyPr wrap="square" lIns="0" tIns="0" rIns="0" bIns="0" rtlCol="0" anchor="b" anchorCtr="0">
            <a:noAutofit/>
          </a:bodyPr>
          <a:lstStyle/>
          <a:p>
            <a:pPr>
              <a:spcBef>
                <a:spcPct val="0"/>
              </a:spcBef>
              <a:spcAft>
                <a:spcPct val="0"/>
              </a:spcAft>
            </a:pPr>
            <a:r>
              <a:rPr lang="zh-CN" altLang="en-US" sz="2000" b="1">
                <a:solidFill>
                  <a:schemeClr val="accent3"/>
                </a:solidFill>
                <a:latin typeface="+mn-ea"/>
                <a:cs typeface="+mn-ea"/>
              </a:rPr>
              <a:t>创造性整合现实</a:t>
            </a:r>
            <a:endParaRPr lang="zh-CN" altLang="en-US" sz="2000" b="1">
              <a:solidFill>
                <a:schemeClr val="accent3"/>
              </a:solidFill>
              <a:latin typeface="+mn-ea"/>
              <a:cs typeface="+mn-ea"/>
            </a:endParaRPr>
          </a:p>
        </p:txBody>
      </p:sp>
      <p:sp>
        <p:nvSpPr>
          <p:cNvPr id="30" name="任意多边形 29"/>
          <p:cNvSpPr/>
          <p:nvPr>
            <p:custDataLst>
              <p:tags r:id="rId3"/>
            </p:custDataLst>
          </p:nvPr>
        </p:nvSpPr>
        <p:spPr>
          <a:xfrm>
            <a:off x="4502825" y="2745441"/>
            <a:ext cx="576702" cy="2027220"/>
          </a:xfrm>
          <a:custGeom>
            <a:avLst/>
            <a:gdLst>
              <a:gd name="connsiteX0" fmla="*/ 0 w 757"/>
              <a:gd name="connsiteY0" fmla="*/ 0 h 2661"/>
              <a:gd name="connsiteX1" fmla="*/ 757 w 757"/>
              <a:gd name="connsiteY1" fmla="*/ 149 h 2661"/>
              <a:gd name="connsiteX2" fmla="*/ 749 w 757"/>
              <a:gd name="connsiteY2" fmla="*/ 2453 h 2661"/>
              <a:gd name="connsiteX3" fmla="*/ 17 w 757"/>
              <a:gd name="connsiteY3" fmla="*/ 2661 h 2661"/>
              <a:gd name="connsiteX4" fmla="*/ 0 w 757"/>
              <a:gd name="connsiteY4" fmla="*/ 0 h 2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7" h="2661">
                <a:moveTo>
                  <a:pt x="0" y="0"/>
                </a:moveTo>
                <a:lnTo>
                  <a:pt x="757" y="149"/>
                </a:lnTo>
                <a:lnTo>
                  <a:pt x="749" y="2453"/>
                </a:lnTo>
                <a:lnTo>
                  <a:pt x="17" y="2661"/>
                </a:lnTo>
                <a:lnTo>
                  <a:pt x="0" y="0"/>
                </a:lnTo>
                <a:close/>
              </a:path>
            </a:pathLst>
          </a:custGeom>
          <a:gradFill>
            <a:gsLst>
              <a:gs pos="54000">
                <a:schemeClr val="accent1">
                  <a:alpha val="100000"/>
                </a:schemeClr>
              </a:gs>
              <a:gs pos="0">
                <a:schemeClr val="accent1">
                  <a:lumMod val="60000"/>
                  <a:lumOff val="40000"/>
                  <a:alpha val="100000"/>
                </a:schemeClr>
              </a:gs>
              <a:gs pos="81000">
                <a:schemeClr val="accent1">
                  <a:alpha val="100000"/>
                </a:schemeClr>
              </a:gs>
              <a:gs pos="100000">
                <a:schemeClr val="accent1">
                  <a:alpha val="100000"/>
                </a:schemeClr>
              </a:gs>
            </a:gsLst>
            <a:lin ang="5400000" scaled="0"/>
          </a:gradFill>
          <a:ln>
            <a:gradFill>
              <a:gsLst>
                <a:gs pos="32000">
                  <a:srgbClr val="F5F8FF"/>
                </a:gs>
                <a:gs pos="0">
                  <a:srgbClr val="A5BEFF"/>
                </a:gs>
                <a:gs pos="100000">
                  <a:srgbClr val="F5F8FF"/>
                </a:gs>
                <a:gs pos="71000">
                  <a:srgbClr val="C3D4FF"/>
                </a:gs>
              </a:gsLst>
              <a:lin ang="16200000" scaled="0"/>
            </a:gradFill>
          </a:ln>
          <a:effectLst>
            <a:outerShdw blurRad="254000" dist="1524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lstStyle/>
          <a:p>
            <a:pPr lvl="0" algn="ctr">
              <a:buClrTx/>
              <a:buSzTx/>
              <a:buFontTx/>
            </a:pPr>
            <a:r>
              <a:rPr lang="en-US" altLang="zh-CN" b="1" dirty="0">
                <a:solidFill>
                  <a:srgbClr val="FFFFFF"/>
                </a:solidFill>
                <a:latin typeface="+mn-ea"/>
                <a:cs typeface="+mn-ea"/>
                <a:sym typeface="+mn-ea"/>
              </a:rPr>
              <a:t>01</a:t>
            </a:r>
            <a:endParaRPr lang="en-US" altLang="zh-CN" b="1" dirty="0">
              <a:solidFill>
                <a:srgbClr val="FFFFFF"/>
              </a:solidFill>
              <a:latin typeface="+mn-ea"/>
              <a:cs typeface="+mn-ea"/>
              <a:sym typeface="+mn-ea"/>
            </a:endParaRPr>
          </a:p>
        </p:txBody>
      </p:sp>
      <p:sp>
        <p:nvSpPr>
          <p:cNvPr id="31" name="任意多边形 30"/>
          <p:cNvSpPr/>
          <p:nvPr>
            <p:custDataLst>
              <p:tags r:id="rId4"/>
            </p:custDataLst>
          </p:nvPr>
        </p:nvSpPr>
        <p:spPr>
          <a:xfrm>
            <a:off x="5413207" y="2213687"/>
            <a:ext cx="837248" cy="3090731"/>
          </a:xfrm>
          <a:custGeom>
            <a:avLst/>
            <a:gdLst>
              <a:gd name="connsiteX0" fmla="*/ 0 w 1099"/>
              <a:gd name="connsiteY0" fmla="*/ 0 h 4057"/>
              <a:gd name="connsiteX1" fmla="*/ 1099 w 1099"/>
              <a:gd name="connsiteY1" fmla="*/ 418 h 4057"/>
              <a:gd name="connsiteX2" fmla="*/ 1099 w 1099"/>
              <a:gd name="connsiteY2" fmla="*/ 3626 h 4057"/>
              <a:gd name="connsiteX3" fmla="*/ 0 w 1099"/>
              <a:gd name="connsiteY3" fmla="*/ 4057 h 4057"/>
              <a:gd name="connsiteX4" fmla="*/ 0 w 1099"/>
              <a:gd name="connsiteY4" fmla="*/ 0 h 4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9" h="4057">
                <a:moveTo>
                  <a:pt x="0" y="0"/>
                </a:moveTo>
                <a:lnTo>
                  <a:pt x="1099" y="418"/>
                </a:lnTo>
                <a:lnTo>
                  <a:pt x="1099" y="3626"/>
                </a:lnTo>
                <a:lnTo>
                  <a:pt x="0" y="4057"/>
                </a:lnTo>
                <a:lnTo>
                  <a:pt x="0" y="0"/>
                </a:lnTo>
                <a:close/>
              </a:path>
            </a:pathLst>
          </a:custGeom>
          <a:gradFill>
            <a:gsLst>
              <a:gs pos="54000">
                <a:schemeClr val="accent2">
                  <a:alpha val="100000"/>
                </a:schemeClr>
              </a:gs>
              <a:gs pos="0">
                <a:schemeClr val="accent2">
                  <a:lumMod val="60000"/>
                  <a:lumOff val="40000"/>
                  <a:alpha val="100000"/>
                </a:schemeClr>
              </a:gs>
              <a:gs pos="100000">
                <a:schemeClr val="accent2">
                  <a:lumMod val="60000"/>
                  <a:lumOff val="40000"/>
                  <a:alpha val="100000"/>
                </a:schemeClr>
              </a:gs>
            </a:gsLst>
            <a:lin ang="5400000" scaled="0"/>
          </a:gradFill>
          <a:ln>
            <a:gradFill>
              <a:gsLst>
                <a:gs pos="32000">
                  <a:srgbClr val="F5F8FF"/>
                </a:gs>
                <a:gs pos="0">
                  <a:schemeClr val="accent2">
                    <a:lumMod val="20000"/>
                    <a:lumOff val="80000"/>
                    <a:alpha val="100000"/>
                  </a:schemeClr>
                </a:gs>
                <a:gs pos="100000">
                  <a:srgbClr val="F5F8FF"/>
                </a:gs>
                <a:gs pos="71000">
                  <a:schemeClr val="accent2">
                    <a:lumMod val="20000"/>
                    <a:lumOff val="80000"/>
                    <a:alpha val="100000"/>
                  </a:schemeClr>
                </a:gs>
              </a:gsLst>
              <a:lin ang="16200000" scaled="1"/>
            </a:gradFill>
          </a:ln>
          <a:effectLst>
            <a:outerShdw blurRad="254000" dist="152400" dir="5400000" algn="t"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lstStyle/>
          <a:p>
            <a:pPr lvl="0" algn="ctr">
              <a:buClrTx/>
              <a:buSzTx/>
              <a:buFontTx/>
            </a:pPr>
            <a:r>
              <a:rPr lang="en-US" altLang="zh-CN" b="1" dirty="0">
                <a:solidFill>
                  <a:srgbClr val="FFFFFF"/>
                </a:solidFill>
                <a:latin typeface="+mn-ea"/>
                <a:cs typeface="+mn-ea"/>
                <a:sym typeface="+mn-ea"/>
              </a:rPr>
              <a:t>02</a:t>
            </a:r>
            <a:endParaRPr lang="en-US" altLang="zh-CN" b="1" dirty="0">
              <a:solidFill>
                <a:srgbClr val="FFFFFF"/>
              </a:solidFill>
              <a:latin typeface="+mn-ea"/>
              <a:cs typeface="+mn-ea"/>
              <a:sym typeface="+mn-ea"/>
            </a:endParaRPr>
          </a:p>
        </p:txBody>
      </p:sp>
      <p:sp>
        <p:nvSpPr>
          <p:cNvPr id="33" name="任意多边形 32"/>
          <p:cNvSpPr/>
          <p:nvPr>
            <p:custDataLst>
              <p:tags r:id="rId5"/>
            </p:custDataLst>
          </p:nvPr>
        </p:nvSpPr>
        <p:spPr>
          <a:xfrm>
            <a:off x="6563566" y="1824393"/>
            <a:ext cx="946950" cy="3720000"/>
          </a:xfrm>
          <a:custGeom>
            <a:avLst/>
            <a:gdLst>
              <a:gd name="connsiteX0" fmla="*/ 15 w 1243"/>
              <a:gd name="connsiteY0" fmla="*/ 0 h 4883"/>
              <a:gd name="connsiteX1" fmla="*/ 1232 w 1243"/>
              <a:gd name="connsiteY1" fmla="*/ 712 h 4883"/>
              <a:gd name="connsiteX2" fmla="*/ 1243 w 1243"/>
              <a:gd name="connsiteY2" fmla="*/ 4288 h 4883"/>
              <a:gd name="connsiteX3" fmla="*/ 0 w 1243"/>
              <a:gd name="connsiteY3" fmla="*/ 4883 h 4883"/>
              <a:gd name="connsiteX4" fmla="*/ 15 w 1243"/>
              <a:gd name="connsiteY4" fmla="*/ 0 h 4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3" h="4883">
                <a:moveTo>
                  <a:pt x="15" y="0"/>
                </a:moveTo>
                <a:lnTo>
                  <a:pt x="1232" y="712"/>
                </a:lnTo>
                <a:lnTo>
                  <a:pt x="1243" y="4288"/>
                </a:lnTo>
                <a:lnTo>
                  <a:pt x="0" y="4883"/>
                </a:lnTo>
                <a:lnTo>
                  <a:pt x="15" y="0"/>
                </a:lnTo>
                <a:close/>
              </a:path>
            </a:pathLst>
          </a:custGeom>
          <a:gradFill>
            <a:gsLst>
              <a:gs pos="54000">
                <a:schemeClr val="accent3">
                  <a:alpha val="100000"/>
                </a:schemeClr>
              </a:gs>
              <a:gs pos="0">
                <a:schemeClr val="accent3">
                  <a:lumMod val="60000"/>
                  <a:lumOff val="40000"/>
                  <a:alpha val="100000"/>
                </a:schemeClr>
              </a:gs>
              <a:gs pos="81000">
                <a:schemeClr val="accent3">
                  <a:alpha val="100000"/>
                </a:schemeClr>
              </a:gs>
              <a:gs pos="100000">
                <a:schemeClr val="accent3">
                  <a:alpha val="100000"/>
                </a:schemeClr>
              </a:gs>
            </a:gsLst>
            <a:lin ang="5400000" scaled="0"/>
          </a:gradFill>
          <a:ln>
            <a:gradFill>
              <a:gsLst>
                <a:gs pos="32000">
                  <a:srgbClr val="F5F8FF"/>
                </a:gs>
                <a:gs pos="0">
                  <a:srgbClr val="A5BEFF"/>
                </a:gs>
                <a:gs pos="100000">
                  <a:srgbClr val="F5F8FF"/>
                </a:gs>
                <a:gs pos="71000">
                  <a:srgbClr val="C3D4FF"/>
                </a:gs>
              </a:gsLst>
              <a:lin ang="16200000" scaled="0"/>
            </a:gradFill>
          </a:ln>
          <a:effectLst>
            <a:outerShdw blurRad="254000" dist="152400" dir="5400000" algn="t"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lstStyle/>
          <a:p>
            <a:pPr lvl="0" algn="ctr">
              <a:buClrTx/>
              <a:buSzTx/>
              <a:buFontTx/>
            </a:pPr>
            <a:r>
              <a:rPr lang="en-US" altLang="zh-CN" b="1" dirty="0">
                <a:solidFill>
                  <a:srgbClr val="FFFFFF"/>
                </a:solidFill>
                <a:latin typeface="+mn-ea"/>
                <a:cs typeface="+mn-ea"/>
                <a:sym typeface="+mn-ea"/>
              </a:rPr>
              <a:t>03</a:t>
            </a:r>
            <a:endParaRPr lang="en-US" altLang="zh-CN" b="1" dirty="0">
              <a:solidFill>
                <a:srgbClr val="FFFFFF"/>
              </a:solidFill>
              <a:latin typeface="+mn-ea"/>
              <a:cs typeface="+mn-ea"/>
              <a:sym typeface="+mn-ea"/>
            </a:endParaRPr>
          </a:p>
        </p:txBody>
      </p:sp>
      <p:sp>
        <p:nvSpPr>
          <p:cNvPr id="16" name="任意多边形 15"/>
          <p:cNvSpPr/>
          <p:nvPr>
            <p:custDataLst>
              <p:tags r:id="rId6"/>
            </p:custDataLst>
          </p:nvPr>
        </p:nvSpPr>
        <p:spPr>
          <a:xfrm>
            <a:off x="1148321" y="3864440"/>
            <a:ext cx="3127457" cy="321491"/>
          </a:xfrm>
          <a:custGeom>
            <a:avLst/>
            <a:gdLst>
              <a:gd name="connisteX0" fmla="*/ 0 w 2971165"/>
              <a:gd name="connsiteY0" fmla="*/ 0 h 285750"/>
              <a:gd name="connisteX1" fmla="*/ 2684780 w 2971165"/>
              <a:gd name="connsiteY1" fmla="*/ 0 h 285750"/>
              <a:gd name="connisteX2" fmla="*/ 2971165 w 2971165"/>
              <a:gd name="connsiteY2" fmla="*/ 285750 h 285750"/>
            </a:gdLst>
            <a:ahLst/>
            <a:cxnLst>
              <a:cxn ang="0">
                <a:pos x="connisteX0" y="connsiteY0"/>
              </a:cxn>
              <a:cxn ang="0">
                <a:pos x="connisteX1" y="connsiteY1"/>
              </a:cxn>
              <a:cxn ang="0">
                <a:pos x="connisteX2" y="connsiteY2"/>
              </a:cxn>
            </a:cxnLst>
            <a:rect l="l" t="t" r="r" b="b"/>
            <a:pathLst>
              <a:path w="2971165" h="285750">
                <a:moveTo>
                  <a:pt x="0" y="0"/>
                </a:moveTo>
                <a:lnTo>
                  <a:pt x="2684780" y="0"/>
                </a:lnTo>
                <a:lnTo>
                  <a:pt x="2971165" y="285750"/>
                </a:lnTo>
              </a:path>
            </a:pathLst>
          </a:custGeom>
          <a:noFill/>
          <a:ln>
            <a:gradFill>
              <a:gsLst>
                <a:gs pos="100000">
                  <a:srgbClr val="AFC6FF">
                    <a:alpha val="0"/>
                  </a:srgbClr>
                </a:gs>
                <a:gs pos="47000">
                  <a:schemeClr val="accent1">
                    <a:alpha val="70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72500"/>
          </a:bodyPr>
          <a:lstStyle/>
          <a:p>
            <a:pPr lvl="0" algn="ctr">
              <a:buClrTx/>
              <a:buSzTx/>
              <a:buFontTx/>
            </a:pPr>
            <a:endParaRPr lang="zh-CN" altLang="en-US">
              <a:solidFill>
                <a:schemeClr val="lt1"/>
              </a:solidFill>
              <a:sym typeface="+mn-ea"/>
            </a:endParaRPr>
          </a:p>
        </p:txBody>
      </p:sp>
      <p:sp>
        <p:nvSpPr>
          <p:cNvPr id="24" name="任意多边形 23"/>
          <p:cNvSpPr/>
          <p:nvPr>
            <p:custDataLst>
              <p:tags r:id="rId7"/>
            </p:custDataLst>
          </p:nvPr>
        </p:nvSpPr>
        <p:spPr>
          <a:xfrm>
            <a:off x="7555166" y="2514373"/>
            <a:ext cx="3433552" cy="608700"/>
          </a:xfrm>
          <a:custGeom>
            <a:avLst/>
            <a:gdLst>
              <a:gd name="connsiteX0" fmla="*/ 0 w 4507"/>
              <a:gd name="connsiteY0" fmla="*/ 799 h 799"/>
              <a:gd name="connsiteX1" fmla="*/ 820 w 4507"/>
              <a:gd name="connsiteY1" fmla="*/ 0 h 799"/>
              <a:gd name="connsiteX2" fmla="*/ 4507 w 4507"/>
              <a:gd name="connsiteY2" fmla="*/ 0 h 799"/>
            </a:gdLst>
            <a:ahLst/>
            <a:cxnLst>
              <a:cxn ang="0">
                <a:pos x="connsiteX0" y="connsiteY0"/>
              </a:cxn>
              <a:cxn ang="0">
                <a:pos x="connsiteX1" y="connsiteY1"/>
              </a:cxn>
              <a:cxn ang="0">
                <a:pos x="connsiteX2" y="connsiteY2"/>
              </a:cxn>
            </a:cxnLst>
            <a:rect l="l" t="t" r="r" b="b"/>
            <a:pathLst>
              <a:path w="4507" h="799">
                <a:moveTo>
                  <a:pt x="0" y="799"/>
                </a:moveTo>
                <a:lnTo>
                  <a:pt x="820" y="0"/>
                </a:lnTo>
                <a:lnTo>
                  <a:pt x="4507" y="0"/>
                </a:lnTo>
              </a:path>
            </a:pathLst>
          </a:custGeom>
          <a:noFill/>
          <a:ln>
            <a:gradFill>
              <a:gsLst>
                <a:gs pos="100000">
                  <a:srgbClr val="AFC6FF">
                    <a:alpha val="0"/>
                  </a:srgbClr>
                </a:gs>
                <a:gs pos="47000">
                  <a:schemeClr val="accent3">
                    <a:alpha val="7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lt1"/>
              </a:solidFill>
              <a:sym typeface="+mn-ea"/>
            </a:endParaRPr>
          </a:p>
        </p:txBody>
      </p:sp>
      <p:sp>
        <p:nvSpPr>
          <p:cNvPr id="6" name="矩形 5"/>
          <p:cNvSpPr/>
          <p:nvPr>
            <p:custDataLst>
              <p:tags r:id="rId8"/>
            </p:custDataLst>
          </p:nvPr>
        </p:nvSpPr>
        <p:spPr>
          <a:xfrm>
            <a:off x="1327532" y="3433543"/>
            <a:ext cx="2682973" cy="358522"/>
          </a:xfrm>
          <a:prstGeom prst="rect">
            <a:avLst/>
          </a:prstGeom>
          <a:noFill/>
        </p:spPr>
        <p:txBody>
          <a:bodyPr wrap="square" lIns="0" tIns="0" rIns="0" bIns="0" rtlCol="0" anchor="b" anchorCtr="0">
            <a:noAutofit/>
          </a:bodyPr>
          <a:lstStyle/>
          <a:p>
            <a:pPr algn="r">
              <a:spcBef>
                <a:spcPct val="0"/>
              </a:spcBef>
              <a:spcAft>
                <a:spcPct val="0"/>
              </a:spcAft>
            </a:pPr>
            <a:r>
              <a:rPr lang="zh-CN" altLang="en-US" sz="2000" b="1">
                <a:solidFill>
                  <a:schemeClr val="accent1"/>
                </a:solidFill>
                <a:latin typeface="+mn-ea"/>
                <a:cs typeface="+mn-ea"/>
              </a:rPr>
              <a:t>角色扮演的作用</a:t>
            </a:r>
            <a:endParaRPr lang="zh-CN" altLang="en-US" sz="2000" b="1">
              <a:solidFill>
                <a:schemeClr val="accent1"/>
              </a:solidFill>
              <a:latin typeface="+mn-ea"/>
              <a:cs typeface="+mn-ea"/>
            </a:endParaRPr>
          </a:p>
        </p:txBody>
      </p:sp>
      <p:sp>
        <p:nvSpPr>
          <p:cNvPr id="7" name="任意多边形 6"/>
          <p:cNvSpPr/>
          <p:nvPr>
            <p:custDataLst>
              <p:tags r:id="rId9"/>
            </p:custDataLst>
          </p:nvPr>
        </p:nvSpPr>
        <p:spPr>
          <a:xfrm>
            <a:off x="1855645" y="2110285"/>
            <a:ext cx="3350259" cy="575339"/>
          </a:xfrm>
          <a:custGeom>
            <a:avLst/>
            <a:gdLst>
              <a:gd name="connsiteX0" fmla="*/ 0 w 4050"/>
              <a:gd name="connsiteY0" fmla="*/ 0 h 798"/>
              <a:gd name="connsiteX1" fmla="*/ 3411 w 4050"/>
              <a:gd name="connsiteY1" fmla="*/ 0 h 798"/>
              <a:gd name="connsiteX2" fmla="*/ 4050 w 4050"/>
              <a:gd name="connsiteY2" fmla="*/ 798 h 798"/>
            </a:gdLst>
            <a:ahLst/>
            <a:cxnLst>
              <a:cxn ang="0">
                <a:pos x="connsiteX0" y="connsiteY0"/>
              </a:cxn>
              <a:cxn ang="0">
                <a:pos x="connsiteX1" y="connsiteY1"/>
              </a:cxn>
              <a:cxn ang="0">
                <a:pos x="connsiteX2" y="connsiteY2"/>
              </a:cxn>
            </a:cxnLst>
            <a:rect l="l" t="t" r="r" b="b"/>
            <a:pathLst>
              <a:path w="4050" h="798">
                <a:moveTo>
                  <a:pt x="0" y="0"/>
                </a:moveTo>
                <a:lnTo>
                  <a:pt x="3411" y="0"/>
                </a:lnTo>
                <a:lnTo>
                  <a:pt x="4050" y="798"/>
                </a:lnTo>
              </a:path>
            </a:pathLst>
          </a:custGeom>
          <a:noFill/>
          <a:ln>
            <a:gradFill>
              <a:gsLst>
                <a:gs pos="0">
                  <a:schemeClr val="accent2">
                    <a:alpha val="100000"/>
                  </a:schemeClr>
                </a:gs>
                <a:gs pos="100000">
                  <a:schemeClr val="accent2">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lt1"/>
              </a:solidFill>
              <a:sym typeface="+mn-ea"/>
            </a:endParaRPr>
          </a:p>
        </p:txBody>
      </p:sp>
      <p:sp>
        <p:nvSpPr>
          <p:cNvPr id="8" name="矩形 7"/>
          <p:cNvSpPr/>
          <p:nvPr>
            <p:custDataLst>
              <p:tags r:id="rId10"/>
            </p:custDataLst>
          </p:nvPr>
        </p:nvSpPr>
        <p:spPr>
          <a:xfrm>
            <a:off x="1197238" y="2157519"/>
            <a:ext cx="3231330" cy="1232304"/>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想象力让儿童创造性地整合和表现生活。</a:t>
            </a:r>
            <a:endParaRPr lang="zh-CN" altLang="en-US" sz="1600" dirty="0">
              <a:ln>
                <a:noFill/>
                <a:prstDash val="sysDot"/>
              </a:ln>
              <a:solidFill>
                <a:schemeClr val="tx1">
                  <a:lumMod val="85000"/>
                  <a:lumOff val="15000"/>
                </a:schemeClr>
              </a:solidFill>
              <a:latin typeface="+mn-ea"/>
              <a:cs typeface="+mn-ea"/>
            </a:endParaRPr>
          </a:p>
        </p:txBody>
      </p:sp>
      <p:sp>
        <p:nvSpPr>
          <p:cNvPr id="10" name="椭圆 9"/>
          <p:cNvSpPr/>
          <p:nvPr>
            <p:custDataLst>
              <p:tags r:id="rId11"/>
            </p:custDataLst>
          </p:nvPr>
        </p:nvSpPr>
        <p:spPr>
          <a:xfrm>
            <a:off x="1968437" y="4488794"/>
            <a:ext cx="8303911" cy="1762105"/>
          </a:xfrm>
          <a:prstGeom prst="ellipse">
            <a:avLst/>
          </a:prstGeom>
          <a:noFill/>
          <a:ln w="19050">
            <a:gradFill>
              <a:gsLst>
                <a:gs pos="31000">
                  <a:srgbClr val="AFC6FF">
                    <a:alpha val="0"/>
                  </a:srgbClr>
                </a:gs>
                <a:gs pos="77000">
                  <a:schemeClr val="accent1">
                    <a:lumMod val="60000"/>
                    <a:lumOff val="40000"/>
                    <a:alpha val="7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lt1"/>
              </a:solidFill>
            </a:endParaRPr>
          </a:p>
        </p:txBody>
      </p:sp>
      <p:sp>
        <p:nvSpPr>
          <p:cNvPr id="11" name="椭圆 10"/>
          <p:cNvSpPr/>
          <p:nvPr>
            <p:custDataLst>
              <p:tags r:id="rId12"/>
            </p:custDataLst>
          </p:nvPr>
        </p:nvSpPr>
        <p:spPr>
          <a:xfrm>
            <a:off x="2894438" y="4488794"/>
            <a:ext cx="6451910" cy="1287487"/>
          </a:xfrm>
          <a:prstGeom prst="ellipse">
            <a:avLst/>
          </a:prstGeom>
          <a:noFill/>
          <a:ln w="53975">
            <a:gradFill>
              <a:gsLst>
                <a:gs pos="38000">
                  <a:srgbClr val="AFC6FF">
                    <a:alpha val="0"/>
                  </a:srgbClr>
                </a:gs>
                <a:gs pos="85000">
                  <a:schemeClr val="accent1">
                    <a:alpha val="65000"/>
                  </a:schemeClr>
                </a:gs>
              </a:gsLst>
              <a:lin ang="546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lt1"/>
              </a:solidFill>
            </a:endParaRPr>
          </a:p>
        </p:txBody>
      </p:sp>
      <p:sp>
        <p:nvSpPr>
          <p:cNvPr id="12" name="矩形 11"/>
          <p:cNvSpPr/>
          <p:nvPr>
            <p:custDataLst>
              <p:tags r:id="rId13"/>
            </p:custDataLst>
          </p:nvPr>
        </p:nvSpPr>
        <p:spPr>
          <a:xfrm>
            <a:off x="1107751" y="3908235"/>
            <a:ext cx="2902713" cy="1569034"/>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角色扮演帮助儿童表达对现实世界的理解。</a:t>
            </a:r>
            <a:endParaRPr lang="zh-CN" altLang="en-US" sz="1600" dirty="0">
              <a:ln>
                <a:noFill/>
                <a:prstDash val="sysDot"/>
              </a:ln>
              <a:solidFill>
                <a:schemeClr val="tx1">
                  <a:lumMod val="85000"/>
                  <a:lumOff val="15000"/>
                </a:schemeClr>
              </a:solidFill>
              <a:latin typeface="+mn-ea"/>
              <a:cs typeface="+mn-ea"/>
            </a:endParaRPr>
          </a:p>
        </p:txBody>
      </p:sp>
      <p:sp>
        <p:nvSpPr>
          <p:cNvPr id="14" name="矩形 13"/>
          <p:cNvSpPr/>
          <p:nvPr>
            <p:custDataLst>
              <p:tags r:id="rId14"/>
            </p:custDataLst>
          </p:nvPr>
        </p:nvSpPr>
        <p:spPr>
          <a:xfrm>
            <a:off x="8202615" y="2584584"/>
            <a:ext cx="2937514" cy="2531099"/>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儿童通过游戏将现实生活元素创造性地整合。</a:t>
            </a:r>
            <a:endParaRPr lang="zh-CN" altLang="en-US" sz="1600" dirty="0">
              <a:ln>
                <a:noFill/>
                <a:prstDash val="sysDot"/>
              </a:ln>
              <a:solidFill>
                <a:schemeClr val="tx1">
                  <a:lumMod val="85000"/>
                  <a:lumOff val="15000"/>
                </a:schemeClr>
              </a:solidFill>
              <a:latin typeface="+mn-ea"/>
              <a:cs typeface="+mn-ea"/>
            </a:endParaRPr>
          </a:p>
        </p:txBody>
      </p:sp>
      <p:sp>
        <p:nvSpPr>
          <p:cNvPr id="15" name="矩形 14"/>
          <p:cNvSpPr/>
          <p:nvPr>
            <p:custDataLst>
              <p:tags r:id="rId15"/>
            </p:custDataLst>
          </p:nvPr>
        </p:nvSpPr>
        <p:spPr>
          <a:xfrm>
            <a:off x="1745594" y="1709966"/>
            <a:ext cx="2682973" cy="358522"/>
          </a:xfrm>
          <a:prstGeom prst="rect">
            <a:avLst/>
          </a:prstGeom>
          <a:noFill/>
        </p:spPr>
        <p:txBody>
          <a:bodyPr wrap="square" lIns="0" tIns="0" rIns="0" bIns="0" rtlCol="0" anchor="b" anchorCtr="0">
            <a:noAutofit/>
          </a:bodyPr>
          <a:lstStyle/>
          <a:p>
            <a:pPr algn="r">
              <a:spcBef>
                <a:spcPct val="0"/>
              </a:spcBef>
              <a:spcAft>
                <a:spcPct val="0"/>
              </a:spcAft>
            </a:pPr>
            <a:r>
              <a:rPr lang="zh-CN" altLang="en-US" sz="2000" b="1" dirty="0">
                <a:solidFill>
                  <a:schemeClr val="accent2"/>
                </a:solidFill>
                <a:latin typeface="+mn-ea"/>
                <a:cs typeface="+mn-ea"/>
              </a:rPr>
              <a:t>想象力在游戏中的角色</a:t>
            </a:r>
            <a:endParaRPr lang="zh-CN" altLang="en-US" sz="2000" b="1" dirty="0">
              <a:solidFill>
                <a:schemeClr val="accent2"/>
              </a:solidFill>
              <a:latin typeface="+mn-ea"/>
              <a:cs typeface="+mn-ea"/>
            </a:endParaRPr>
          </a:p>
        </p:txBody>
      </p:sp>
    </p:spTree>
    <p:custDataLst>
      <p:tags r:id="rId16"/>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736600" y="736600"/>
            <a:ext cx="7883525" cy="609600"/>
          </a:xfrm>
        </p:spPr>
        <p:txBody>
          <a:bodyPr>
            <a:normAutofit/>
          </a:bodyPr>
          <a:lstStyle/>
          <a:p>
            <a:pPr algn="l">
              <a:buClrTx/>
              <a:buSzTx/>
              <a:buFontTx/>
            </a:pPr>
            <a:r>
              <a:rPr lang="zh-CN" altLang="en-US" sz="3400" b="1"/>
              <a:t>（四）游戏与生活密不可分，具有生活性</a:t>
            </a:r>
            <a:endParaRPr lang="zh-CN" altLang="en-US" sz="3400" b="1"/>
          </a:p>
        </p:txBody>
      </p:sp>
      <p:sp>
        <p:nvSpPr>
          <p:cNvPr id="7" name="单圆角矩形 6"/>
          <p:cNvSpPr/>
          <p:nvPr>
            <p:custDataLst>
              <p:tags r:id="rId2"/>
            </p:custDataLst>
          </p:nvPr>
        </p:nvSpPr>
        <p:spPr>
          <a:xfrm flipH="1">
            <a:off x="838730" y="3884911"/>
            <a:ext cx="3515350" cy="788555"/>
          </a:xfrm>
          <a:prstGeom prst="round1Rect">
            <a:avLst>
              <a:gd name="adj" fmla="val 50000"/>
            </a:avLst>
          </a:prstGeom>
          <a:gradFill>
            <a:gsLst>
              <a:gs pos="90000">
                <a:schemeClr val="accent1">
                  <a:lumMod val="60000"/>
                  <a:lumOff val="40000"/>
                  <a:alpha val="100000"/>
                </a:schemeClr>
              </a:gs>
              <a:gs pos="0">
                <a:schemeClr val="accent1">
                  <a:alpha val="100000"/>
                </a:schemeClr>
              </a:gs>
            </a:gsLst>
            <a:lin ang="2700000" scaled="0"/>
          </a:gradFill>
          <a:ln>
            <a:noFill/>
          </a:ln>
          <a:effectLst>
            <a:outerShdw blurRad="50800" dist="38100" dir="2700000" algn="tl"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1755" tIns="71755" rIns="288290" bIns="7175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zh-CN" altLang="en-US" sz="2000" b="1" dirty="0">
                <a:solidFill>
                  <a:srgbClr val="FFFFFF"/>
                </a:solidFill>
                <a:latin typeface="+mj-ea"/>
                <a:ea typeface="+mj-ea"/>
                <a:sym typeface="+mn-ea"/>
              </a:rPr>
              <a:t>游戏与社会经验的关系</a:t>
            </a:r>
            <a:endParaRPr lang="zh-CN" altLang="en-US" sz="2000" b="1" dirty="0">
              <a:solidFill>
                <a:srgbClr val="FFFFFF"/>
              </a:solidFill>
              <a:latin typeface="+mj-ea"/>
              <a:ea typeface="+mj-ea"/>
              <a:sym typeface="+mn-ea"/>
            </a:endParaRPr>
          </a:p>
        </p:txBody>
      </p:sp>
      <p:sp>
        <p:nvSpPr>
          <p:cNvPr id="12" name="单圆角矩形 11"/>
          <p:cNvSpPr/>
          <p:nvPr>
            <p:custDataLst>
              <p:tags r:id="rId3"/>
            </p:custDataLst>
          </p:nvPr>
        </p:nvSpPr>
        <p:spPr>
          <a:xfrm flipH="1">
            <a:off x="4043661" y="3578786"/>
            <a:ext cx="3515350" cy="788555"/>
          </a:xfrm>
          <a:prstGeom prst="round1Rect">
            <a:avLst>
              <a:gd name="adj" fmla="val 50000"/>
            </a:avLst>
          </a:prstGeom>
          <a:gradFill>
            <a:gsLst>
              <a:gs pos="90000">
                <a:schemeClr val="accent2">
                  <a:lumMod val="60000"/>
                  <a:lumOff val="40000"/>
                  <a:alpha val="100000"/>
                </a:schemeClr>
              </a:gs>
              <a:gs pos="0">
                <a:schemeClr val="accent2">
                  <a:alpha val="100000"/>
                </a:schemeClr>
              </a:gs>
            </a:gsLst>
            <a:lin ang="2700000" scaled="0"/>
          </a:gradFill>
          <a:ln>
            <a:noFill/>
          </a:ln>
          <a:effectLst>
            <a:outerShdw blurRad="50800" dist="38100" dir="2700000" algn="tl"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1755" tIns="71755" rIns="288290" bIns="7175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130000"/>
              </a:lnSpc>
              <a:buClrTx/>
              <a:buSzTx/>
              <a:buFontTx/>
            </a:pPr>
            <a:r>
              <a:rPr lang="zh-CN" altLang="en-US" sz="2000" b="1" dirty="0">
                <a:solidFill>
                  <a:srgbClr val="FFFFFF"/>
                </a:solidFill>
                <a:latin typeface="+mj-ea"/>
                <a:ea typeface="+mj-ea"/>
                <a:sym typeface="+mn-ea"/>
              </a:rPr>
              <a:t>游戏内容与现实生活的</a:t>
            </a:r>
            <a:endParaRPr lang="zh-CN" altLang="en-US" sz="2000" b="1" dirty="0">
              <a:solidFill>
                <a:srgbClr val="FFFFFF"/>
              </a:solidFill>
              <a:latin typeface="+mj-ea"/>
              <a:ea typeface="+mj-ea"/>
              <a:sym typeface="+mn-ea"/>
            </a:endParaRPr>
          </a:p>
          <a:p>
            <a:pPr lvl="0" algn="ctr">
              <a:lnSpc>
                <a:spcPct val="130000"/>
              </a:lnSpc>
              <a:buClrTx/>
              <a:buSzTx/>
              <a:buFontTx/>
            </a:pPr>
            <a:r>
              <a:rPr lang="zh-CN" altLang="en-US" sz="2000" b="1" dirty="0">
                <a:solidFill>
                  <a:srgbClr val="FFFFFF"/>
                </a:solidFill>
                <a:latin typeface="+mj-ea"/>
                <a:ea typeface="+mj-ea"/>
                <a:sym typeface="+mn-ea"/>
              </a:rPr>
              <a:t>联系</a:t>
            </a:r>
            <a:endParaRPr lang="zh-CN" altLang="en-US" sz="2000" b="1" dirty="0">
              <a:solidFill>
                <a:srgbClr val="FFFFFF"/>
              </a:solidFill>
              <a:latin typeface="+mj-ea"/>
              <a:ea typeface="+mj-ea"/>
              <a:sym typeface="+mn-ea"/>
            </a:endParaRPr>
          </a:p>
        </p:txBody>
      </p:sp>
      <p:sp>
        <p:nvSpPr>
          <p:cNvPr id="32" name="直角三角形 31"/>
          <p:cNvSpPr/>
          <p:nvPr>
            <p:custDataLst>
              <p:tags r:id="rId4"/>
            </p:custDataLst>
          </p:nvPr>
        </p:nvSpPr>
        <p:spPr>
          <a:xfrm rot="10800000">
            <a:off x="4047952" y="4367341"/>
            <a:ext cx="306127" cy="30612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直角三角形 36"/>
          <p:cNvSpPr/>
          <p:nvPr>
            <p:custDataLst>
              <p:tags r:id="rId5"/>
            </p:custDataLst>
          </p:nvPr>
        </p:nvSpPr>
        <p:spPr>
          <a:xfrm rot="10800000">
            <a:off x="7252884" y="4059612"/>
            <a:ext cx="306127" cy="306127"/>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任意多边形 35"/>
          <p:cNvSpPr/>
          <p:nvPr>
            <p:custDataLst>
              <p:tags r:id="rId6"/>
            </p:custDataLst>
          </p:nvPr>
        </p:nvSpPr>
        <p:spPr>
          <a:xfrm>
            <a:off x="7252883" y="2973545"/>
            <a:ext cx="4306979" cy="1387185"/>
          </a:xfrm>
          <a:custGeom>
            <a:avLst/>
            <a:gdLst/>
            <a:ahLst/>
            <a:cxnLst>
              <a:cxn ang="3">
                <a:pos x="hc" y="t"/>
              </a:cxn>
              <a:cxn ang="cd2">
                <a:pos x="l" y="vc"/>
              </a:cxn>
              <a:cxn ang="cd4">
                <a:pos x="hc" y="b"/>
              </a:cxn>
              <a:cxn ang="0">
                <a:pos x="r" y="vc"/>
              </a:cxn>
            </a:cxnLst>
            <a:rect l="l" t="t" r="r" b="b"/>
            <a:pathLst>
              <a:path w="3988" h="1731">
                <a:moveTo>
                  <a:pt x="3123" y="0"/>
                </a:moveTo>
                <a:lnTo>
                  <a:pt x="3988" y="866"/>
                </a:lnTo>
                <a:lnTo>
                  <a:pt x="3122" y="1731"/>
                </a:lnTo>
                <a:lnTo>
                  <a:pt x="3122" y="1358"/>
                </a:lnTo>
                <a:lnTo>
                  <a:pt x="0" y="1358"/>
                </a:lnTo>
                <a:lnTo>
                  <a:pt x="0" y="866"/>
                </a:lnTo>
                <a:cubicBezTo>
                  <a:pt x="0" y="594"/>
                  <a:pt x="220" y="374"/>
                  <a:pt x="492" y="374"/>
                </a:cubicBezTo>
                <a:lnTo>
                  <a:pt x="3123" y="374"/>
                </a:lnTo>
                <a:lnTo>
                  <a:pt x="3123" y="0"/>
                </a:lnTo>
                <a:close/>
              </a:path>
            </a:pathLst>
          </a:custGeom>
          <a:gradFill>
            <a:gsLst>
              <a:gs pos="0">
                <a:schemeClr val="accent3">
                  <a:lumMod val="60000"/>
                  <a:lumOff val="40000"/>
                  <a:alpha val="100000"/>
                </a:schemeClr>
              </a:gs>
              <a:gs pos="75000">
                <a:schemeClr val="accent3">
                  <a:alpha val="100000"/>
                </a:schemeClr>
              </a:gs>
            </a:gsLst>
            <a:lin ang="0" scaled="0"/>
          </a:gradFill>
          <a:ln>
            <a:noFill/>
          </a:ln>
          <a:effectLst>
            <a:outerShdw blurRad="50800" dist="38100" dir="2700000" algn="tl" rotWithShape="0">
              <a:schemeClr val="accent3">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1755" tIns="71755" rIns="360045" bIns="7175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zh-CN" altLang="en-US" sz="2000" b="1">
                <a:solidFill>
                  <a:srgbClr val="FFFFFF"/>
                </a:solidFill>
                <a:latin typeface="+mj-ea"/>
                <a:ea typeface="+mj-ea"/>
                <a:sym typeface="+mn-ea"/>
              </a:rPr>
              <a:t>社会经验对游戏的影响</a:t>
            </a:r>
            <a:endParaRPr lang="zh-CN" altLang="en-US" sz="2000" b="1">
              <a:solidFill>
                <a:srgbClr val="FFFFFF"/>
              </a:solidFill>
              <a:latin typeface="+mj-ea"/>
              <a:ea typeface="+mj-ea"/>
              <a:sym typeface="+mn-ea"/>
            </a:endParaRPr>
          </a:p>
        </p:txBody>
      </p:sp>
      <p:sp>
        <p:nvSpPr>
          <p:cNvPr id="11" name="正文"/>
          <p:cNvSpPr txBox="1"/>
          <p:nvPr>
            <p:custDataLst>
              <p:tags r:id="rId7"/>
            </p:custDataLst>
          </p:nvPr>
        </p:nvSpPr>
        <p:spPr>
          <a:xfrm>
            <a:off x="1187440" y="2097838"/>
            <a:ext cx="2817928" cy="1387186"/>
          </a:xfrm>
          <a:prstGeom prst="rect">
            <a:avLst/>
          </a:prstGeom>
          <a:noFill/>
        </p:spPr>
        <p:txBody>
          <a:bodyPr wrap="square" lIns="0" tIns="0" rIns="0" bIns="0" rtlCol="0" anchor="b" anchorCtr="0">
            <a:normAutofit/>
          </a:bodyPr>
          <a:lstStyle/>
          <a:p>
            <a:pPr lvl="0" algn="ctr">
              <a:lnSpc>
                <a:spcPct val="130000"/>
              </a:lnSpc>
              <a:buClrTx/>
              <a:buSzTx/>
              <a:buFontTx/>
            </a:pPr>
            <a:r>
              <a:rPr lang="zh-CN" altLang="en-US" sz="1800" spc="130" dirty="0">
                <a:ln>
                  <a:noFill/>
                  <a:prstDash val="sysDot"/>
                </a:ln>
                <a:solidFill>
                  <a:schemeClr val="tx1">
                    <a:lumMod val="85000"/>
                    <a:lumOff val="15000"/>
                  </a:schemeClr>
                </a:solidFill>
                <a:latin typeface="+mn-ea"/>
                <a:ea typeface="+mn-ea"/>
                <a:sym typeface="+mn-ea"/>
              </a:rPr>
              <a:t>游戏内容丰富与儿童社会经验增长紧密相关。</a:t>
            </a:r>
            <a:endParaRPr lang="zh-CN" altLang="en-US" sz="1800" spc="130" dirty="0">
              <a:ln>
                <a:noFill/>
                <a:prstDash val="sysDot"/>
              </a:ln>
              <a:solidFill>
                <a:schemeClr val="tx1">
                  <a:lumMod val="85000"/>
                  <a:lumOff val="15000"/>
                </a:schemeClr>
              </a:solidFill>
              <a:latin typeface="+mn-ea"/>
              <a:ea typeface="+mn-ea"/>
              <a:sym typeface="+mn-ea"/>
            </a:endParaRPr>
          </a:p>
        </p:txBody>
      </p:sp>
      <p:sp>
        <p:nvSpPr>
          <p:cNvPr id="3" name="正文"/>
          <p:cNvSpPr txBox="1"/>
          <p:nvPr>
            <p:custDataLst>
              <p:tags r:id="rId8"/>
            </p:custDataLst>
          </p:nvPr>
        </p:nvSpPr>
        <p:spPr>
          <a:xfrm>
            <a:off x="7636697" y="1474389"/>
            <a:ext cx="2817928" cy="1387186"/>
          </a:xfrm>
          <a:prstGeom prst="rect">
            <a:avLst/>
          </a:prstGeom>
          <a:noFill/>
        </p:spPr>
        <p:txBody>
          <a:bodyPr wrap="square" lIns="0" tIns="0" rIns="0" bIns="0" rtlCol="0" anchor="b" anchorCtr="0">
            <a:normAutofit/>
          </a:bodyPr>
          <a:lstStyle/>
          <a:p>
            <a:pPr lvl="0" algn="ctr">
              <a:lnSpc>
                <a:spcPct val="130000"/>
              </a:lnSpc>
              <a:buClrTx/>
              <a:buSzTx/>
              <a:buFontTx/>
            </a:pPr>
            <a:r>
              <a:rPr lang="zh-CN" altLang="en-US" sz="1800" spc="130" dirty="0">
                <a:ln>
                  <a:noFill/>
                  <a:prstDash val="sysDot"/>
                </a:ln>
                <a:solidFill>
                  <a:schemeClr val="tx1">
                    <a:lumMod val="85000"/>
                    <a:lumOff val="15000"/>
                  </a:schemeClr>
                </a:solidFill>
                <a:latin typeface="+mn-ea"/>
                <a:ea typeface="+mn-ea"/>
                <a:sym typeface="+mn-ea"/>
              </a:rPr>
              <a:t>社会经验增长丰富游戏内容和情节。</a:t>
            </a:r>
            <a:endParaRPr lang="zh-CN" altLang="en-US" sz="1800" spc="130" dirty="0">
              <a:ln>
                <a:noFill/>
                <a:prstDash val="sysDot"/>
              </a:ln>
              <a:solidFill>
                <a:schemeClr val="tx1">
                  <a:lumMod val="85000"/>
                  <a:lumOff val="15000"/>
                </a:schemeClr>
              </a:solidFill>
              <a:latin typeface="+mn-ea"/>
              <a:ea typeface="+mn-ea"/>
              <a:sym typeface="+mn-ea"/>
            </a:endParaRPr>
          </a:p>
        </p:txBody>
      </p:sp>
      <p:sp>
        <p:nvSpPr>
          <p:cNvPr id="2" name="文本框 1"/>
          <p:cNvSpPr txBox="1"/>
          <p:nvPr/>
        </p:nvSpPr>
        <p:spPr>
          <a:xfrm>
            <a:off x="4519295" y="4961890"/>
            <a:ext cx="2979420" cy="810260"/>
          </a:xfrm>
          <a:prstGeom prst="rect">
            <a:avLst/>
          </a:prstGeom>
          <a:noFill/>
        </p:spPr>
        <p:txBody>
          <a:bodyPr wrap="square" rtlCol="0" anchor="t">
            <a:spAutoFit/>
          </a:bodyPr>
          <a:p>
            <a:pPr lvl="0" algn="ctr">
              <a:lnSpc>
                <a:spcPct val="130000"/>
              </a:lnSpc>
              <a:buClrTx/>
              <a:buSzTx/>
              <a:buFontTx/>
            </a:pPr>
            <a:r>
              <a:rPr lang="zh-CN" altLang="en-US" sz="1800" spc="130" dirty="0">
                <a:ln>
                  <a:noFill/>
                  <a:prstDash val="sysDot"/>
                </a:ln>
                <a:solidFill>
                  <a:schemeClr val="tx1">
                    <a:lumMod val="85000"/>
                    <a:lumOff val="15000"/>
                  </a:schemeClr>
                </a:solidFill>
                <a:latin typeface="+mn-ea"/>
                <a:sym typeface="+mn-ea"/>
              </a:rPr>
              <a:t>游戏模仿现实生活，内容与生活紧密相连。</a:t>
            </a:r>
            <a:endParaRPr lang="zh-CN" altLang="en-US" sz="1800" spc="130" dirty="0">
              <a:ln>
                <a:noFill/>
                <a:prstDash val="sysDot"/>
              </a:ln>
              <a:solidFill>
                <a:schemeClr val="tx1">
                  <a:lumMod val="85000"/>
                  <a:lumOff val="15000"/>
                </a:schemeClr>
              </a:solidFill>
              <a:latin typeface="+mn-ea"/>
              <a:sym typeface="+mn-ea"/>
            </a:endParaRPr>
          </a:p>
        </p:txBody>
      </p:sp>
    </p:spTree>
    <p:custDataLst>
      <p:tags r:id="rId9"/>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装饰  9"/>
          <p:cNvSpPr>
            <a:spLocks noGrp="1"/>
          </p:cNvSpPr>
          <p:nvPr>
            <p:custDataLst>
              <p:tags r:id="rId1"/>
            </p:custDataLst>
          </p:nvPr>
        </p:nvSpPr>
        <p:spPr>
          <a:xfrm>
            <a:off x="609600" y="47752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5" name="装饰  5"/>
          <p:cNvSpPr>
            <a:spLocks noGrp="1"/>
          </p:cNvSpPr>
          <p:nvPr>
            <p:custDataLst>
              <p:tags r:id="rId2"/>
            </p:custDataLst>
          </p:nvPr>
        </p:nvSpPr>
        <p:spPr>
          <a:xfrm>
            <a:off x="609600" y="31496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4" name="装饰  1"/>
          <p:cNvSpPr>
            <a:spLocks noGrp="1"/>
          </p:cNvSpPr>
          <p:nvPr>
            <p:ph type="body" idx="16392"/>
            <p:custDataLst>
              <p:tags r:id="rId3"/>
            </p:custDataLst>
          </p:nvPr>
        </p:nvSpPr>
        <p:spPr/>
        <p:txBody>
          <a:bodyPr/>
          <a:p>
            <a:r>
              <a:rPr lang="zh-CN" altLang="en-US"/>
              <a:t> </a:t>
            </a:r>
            <a:endParaRPr lang="zh-CN" altLang="en-US"/>
          </a:p>
        </p:txBody>
      </p:sp>
      <p:cxnSp>
        <p:nvCxnSpPr>
          <p:cNvPr id="104" name="直接连接符 103"/>
          <p:cNvCxnSpPr/>
          <p:nvPr>
            <p:custDataLst>
              <p:tags r:id="rId4"/>
            </p:custDataLst>
          </p:nvPr>
        </p:nvCxnSpPr>
        <p:spPr>
          <a:xfrm>
            <a:off x="3562350" y="4228859"/>
            <a:ext cx="7712710" cy="0"/>
          </a:xfrm>
          <a:prstGeom prst="line">
            <a:avLst/>
          </a:prstGeom>
          <a:ln>
            <a:solidFill>
              <a:schemeClr val="tx1">
                <a:lumMod val="65000"/>
                <a:lumOff val="3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custDataLst>
              <p:tags r:id="rId5"/>
            </p:custDataLst>
          </p:nvPr>
        </p:nvCxnSpPr>
        <p:spPr>
          <a:xfrm>
            <a:off x="3562350" y="2918220"/>
            <a:ext cx="7712710" cy="0"/>
          </a:xfrm>
          <a:prstGeom prst="line">
            <a:avLst/>
          </a:prstGeom>
          <a:ln>
            <a:solidFill>
              <a:schemeClr val="tx1">
                <a:lumMod val="65000"/>
                <a:lumOff val="3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custDataLst>
              <p:tags r:id="rId6"/>
            </p:custDataLst>
          </p:nvPr>
        </p:nvCxnSpPr>
        <p:spPr>
          <a:xfrm>
            <a:off x="3562350" y="5548299"/>
            <a:ext cx="7712710" cy="0"/>
          </a:xfrm>
          <a:prstGeom prst="line">
            <a:avLst/>
          </a:prstGeom>
          <a:ln>
            <a:solidFill>
              <a:schemeClr val="tx1">
                <a:lumMod val="65000"/>
                <a:lumOff val="35000"/>
                <a:alpha val="50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custDataLst>
              <p:tags r:id="rId7"/>
            </p:custDataLst>
          </p:nvPr>
        </p:nvSpPr>
        <p:spPr>
          <a:xfrm>
            <a:off x="5690870" y="4708525"/>
            <a:ext cx="2028825" cy="717550"/>
          </a:xfrm>
          <a:prstGeom prst="rect">
            <a:avLst/>
          </a:prstGeom>
          <a:noFill/>
        </p:spPr>
        <p:txBody>
          <a:bodyPr wrap="square" lIns="0" tIns="0" rIns="0" bIns="0" rtlCol="0" anchor="ctr" anchorCtr="0">
            <a:noAutofit/>
          </a:bodyPr>
          <a:lstStyle/>
          <a:p>
            <a:pPr algn="r">
              <a:spcBef>
                <a:spcPct val="0"/>
              </a:spcBef>
              <a:spcAft>
                <a:spcPct val="0"/>
              </a:spcAft>
            </a:pPr>
            <a:r>
              <a:rPr lang="zh-CN" altLang="en-US" sz="2200" b="1">
                <a:solidFill>
                  <a:schemeClr val="accent3"/>
                </a:solidFill>
                <a:latin typeface="+mn-ea"/>
                <a:cs typeface="+mn-ea"/>
              </a:rPr>
              <a:t>规则破坏的影响</a:t>
            </a:r>
            <a:endParaRPr lang="zh-CN" altLang="en-US" sz="2200" b="1">
              <a:solidFill>
                <a:schemeClr val="accent3"/>
              </a:solidFill>
              <a:latin typeface="+mn-ea"/>
              <a:cs typeface="+mn-ea"/>
            </a:endParaRPr>
          </a:p>
        </p:txBody>
      </p:sp>
      <p:sp>
        <p:nvSpPr>
          <p:cNvPr id="3" name="矩形 2"/>
          <p:cNvSpPr/>
          <p:nvPr>
            <p:custDataLst>
              <p:tags r:id="rId8"/>
            </p:custDataLst>
          </p:nvPr>
        </p:nvSpPr>
        <p:spPr>
          <a:xfrm>
            <a:off x="8004175" y="4701790"/>
            <a:ext cx="3425587" cy="717358"/>
          </a:xfrm>
          <a:prstGeom prst="rect">
            <a:avLst/>
          </a:prstGeom>
          <a:noFill/>
        </p:spPr>
        <p:txBody>
          <a:bodyPr wrap="square" lIns="0" tIns="0" rIns="0" bIns="36195" rtlCol="0" anchor="ctr" anchorCtr="0">
            <a:noAutofit/>
          </a:bodyPr>
          <a:lstStyle/>
          <a:p>
            <a:pPr algn="l">
              <a:lnSpc>
                <a:spcPct val="130000"/>
              </a:lnSpc>
              <a:buClrTx/>
              <a:buSzTx/>
              <a:buFontTx/>
            </a:pPr>
            <a:r>
              <a:rPr lang="zh-CN" altLang="en-US" sz="1800">
                <a:ln>
                  <a:noFill/>
                  <a:prstDash val="sysDot"/>
                </a:ln>
                <a:solidFill>
                  <a:schemeClr val="tx1">
                    <a:lumMod val="75000"/>
                    <a:lumOff val="25000"/>
                  </a:schemeClr>
                </a:solidFill>
                <a:latin typeface="+mn-ea"/>
                <a:cs typeface="+mn-ea"/>
              </a:rPr>
              <a:t>破坏游戏规则会扰乱游戏的有序和谐状态。</a:t>
            </a:r>
            <a:endParaRPr lang="zh-CN" altLang="en-US" sz="1800">
              <a:ln>
                <a:noFill/>
                <a:prstDash val="sysDot"/>
              </a:ln>
              <a:solidFill>
                <a:schemeClr val="tx1">
                  <a:lumMod val="75000"/>
                  <a:lumOff val="25000"/>
                </a:schemeClr>
              </a:solidFill>
              <a:latin typeface="+mn-ea"/>
              <a:cs typeface="+mn-ea"/>
            </a:endParaRPr>
          </a:p>
        </p:txBody>
      </p:sp>
      <p:sp>
        <p:nvSpPr>
          <p:cNvPr id="80" name="任意多边形 69"/>
          <p:cNvSpPr/>
          <p:nvPr>
            <p:custDataLst>
              <p:tags r:id="rId9"/>
            </p:custDataLst>
          </p:nvPr>
        </p:nvSpPr>
        <p:spPr>
          <a:xfrm rot="780000">
            <a:off x="2348494" y="2844516"/>
            <a:ext cx="1673447" cy="429662"/>
          </a:xfrm>
          <a:custGeom>
            <a:avLst/>
            <a:gdLst>
              <a:gd name="connsiteX0" fmla="*/ 0 w 2932"/>
              <a:gd name="connsiteY0" fmla="*/ 682 h 716"/>
              <a:gd name="connsiteX1" fmla="*/ 1366 w 2932"/>
              <a:gd name="connsiteY1" fmla="*/ 0 h 716"/>
              <a:gd name="connsiteX2" fmla="*/ 2932 w 2932"/>
              <a:gd name="connsiteY2" fmla="*/ 9 h 716"/>
              <a:gd name="connsiteX3" fmla="*/ 1573 w 2932"/>
              <a:gd name="connsiteY3" fmla="*/ 716 h 716"/>
              <a:gd name="connsiteX4" fmla="*/ 0 w 2932"/>
              <a:gd name="connsiteY4" fmla="*/ 682 h 716"/>
              <a:gd name="connsiteX0-1" fmla="*/ 0 w 10000"/>
              <a:gd name="connsiteY0-2" fmla="*/ 9525 h 10471"/>
              <a:gd name="connsiteX1-3" fmla="*/ 4659 w 10000"/>
              <a:gd name="connsiteY1-4" fmla="*/ 0 h 10471"/>
              <a:gd name="connsiteX2-5" fmla="*/ 10000 w 10000"/>
              <a:gd name="connsiteY2-6" fmla="*/ 126 h 10471"/>
              <a:gd name="connsiteX3-7" fmla="*/ 5226 w 10000"/>
              <a:gd name="connsiteY3-8" fmla="*/ 10471 h 10471"/>
              <a:gd name="connsiteX4-9" fmla="*/ 0 w 10000"/>
              <a:gd name="connsiteY4-10" fmla="*/ 9525 h 10471"/>
              <a:gd name="connsiteX0-11" fmla="*/ 0 w 10000"/>
              <a:gd name="connsiteY0-12" fmla="*/ 9399 h 10345"/>
              <a:gd name="connsiteX1-13" fmla="*/ 4741 w 10000"/>
              <a:gd name="connsiteY1-14" fmla="*/ 221 h 10345"/>
              <a:gd name="connsiteX2-15" fmla="*/ 10000 w 10000"/>
              <a:gd name="connsiteY2-16" fmla="*/ 0 h 10345"/>
              <a:gd name="connsiteX3-17" fmla="*/ 5226 w 10000"/>
              <a:gd name="connsiteY3-18" fmla="*/ 10345 h 10345"/>
              <a:gd name="connsiteX4-19" fmla="*/ 0 w 10000"/>
              <a:gd name="connsiteY4-20" fmla="*/ 9399 h 10345"/>
              <a:gd name="connsiteX0-21" fmla="*/ 0 w 9902"/>
              <a:gd name="connsiteY0-22" fmla="*/ 9306 h 10252"/>
              <a:gd name="connsiteX1-23" fmla="*/ 4741 w 9902"/>
              <a:gd name="connsiteY1-24" fmla="*/ 128 h 10252"/>
              <a:gd name="connsiteX2-25" fmla="*/ 9902 w 9902"/>
              <a:gd name="connsiteY2-26" fmla="*/ 0 h 10252"/>
              <a:gd name="connsiteX3-27" fmla="*/ 5226 w 9902"/>
              <a:gd name="connsiteY3-28" fmla="*/ 10252 h 10252"/>
              <a:gd name="connsiteX4-29" fmla="*/ 0 w 9902"/>
              <a:gd name="connsiteY4-30" fmla="*/ 9306 h 10252"/>
              <a:gd name="connsiteX0-31" fmla="*/ 0 w 10000"/>
              <a:gd name="connsiteY0-32" fmla="*/ 9077 h 10000"/>
              <a:gd name="connsiteX1-33" fmla="*/ 4695 w 10000"/>
              <a:gd name="connsiteY1-34" fmla="*/ 210 h 10000"/>
              <a:gd name="connsiteX2-35" fmla="*/ 10000 w 10000"/>
              <a:gd name="connsiteY2-36" fmla="*/ 0 h 10000"/>
              <a:gd name="connsiteX3-37" fmla="*/ 5278 w 10000"/>
              <a:gd name="connsiteY3-38" fmla="*/ 10000 h 10000"/>
              <a:gd name="connsiteX4-39" fmla="*/ 0 w 10000"/>
              <a:gd name="connsiteY4-40" fmla="*/ 9077 h 10000"/>
              <a:gd name="connsiteX0-41" fmla="*/ 0 w 10000"/>
              <a:gd name="connsiteY0-42" fmla="*/ 9077 h 10113"/>
              <a:gd name="connsiteX1-43" fmla="*/ 4695 w 10000"/>
              <a:gd name="connsiteY1-44" fmla="*/ 210 h 10113"/>
              <a:gd name="connsiteX2-45" fmla="*/ 10000 w 10000"/>
              <a:gd name="connsiteY2-46" fmla="*/ 0 h 10113"/>
              <a:gd name="connsiteX3-47" fmla="*/ 5366 w 10000"/>
              <a:gd name="connsiteY3-48" fmla="*/ 10113 h 10113"/>
              <a:gd name="connsiteX4-49" fmla="*/ 0 w 10000"/>
              <a:gd name="connsiteY4-50" fmla="*/ 9077 h 10113"/>
              <a:gd name="connsiteX0-51" fmla="*/ 0 w 10000"/>
              <a:gd name="connsiteY0-52" fmla="*/ 9077 h 10155"/>
              <a:gd name="connsiteX1-53" fmla="*/ 4695 w 10000"/>
              <a:gd name="connsiteY1-54" fmla="*/ 210 h 10155"/>
              <a:gd name="connsiteX2-55" fmla="*/ 10000 w 10000"/>
              <a:gd name="connsiteY2-56" fmla="*/ 0 h 10155"/>
              <a:gd name="connsiteX3-57" fmla="*/ 5320 w 10000"/>
              <a:gd name="connsiteY3-58" fmla="*/ 10155 h 10155"/>
              <a:gd name="connsiteX4-59" fmla="*/ 0 w 10000"/>
              <a:gd name="connsiteY4-60" fmla="*/ 9077 h 1015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155">
                <a:moveTo>
                  <a:pt x="0" y="9077"/>
                </a:moveTo>
                <a:lnTo>
                  <a:pt x="4695" y="210"/>
                </a:lnTo>
                <a:lnTo>
                  <a:pt x="10000" y="0"/>
                </a:lnTo>
                <a:lnTo>
                  <a:pt x="5320" y="10155"/>
                </a:lnTo>
                <a:lnTo>
                  <a:pt x="0" y="9077"/>
                </a:lnTo>
                <a:close/>
              </a:path>
            </a:pathLst>
          </a:custGeom>
          <a:solidFill>
            <a:schemeClr val="accent2">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79" name="任意多边形 72"/>
          <p:cNvSpPr/>
          <p:nvPr>
            <p:custDataLst>
              <p:tags r:id="rId10"/>
            </p:custDataLst>
          </p:nvPr>
        </p:nvSpPr>
        <p:spPr>
          <a:xfrm rot="780000">
            <a:off x="1533049" y="3950528"/>
            <a:ext cx="3332456" cy="852477"/>
          </a:xfrm>
          <a:custGeom>
            <a:avLst/>
            <a:gdLst>
              <a:gd name="connsiteX0" fmla="*/ 0 w 5851"/>
              <a:gd name="connsiteY0" fmla="*/ 1374 h 1420"/>
              <a:gd name="connsiteX1" fmla="*/ 2688 w 5851"/>
              <a:gd name="connsiteY1" fmla="*/ 0 h 1420"/>
              <a:gd name="connsiteX2" fmla="*/ 5851 w 5851"/>
              <a:gd name="connsiteY2" fmla="*/ 24 h 1420"/>
              <a:gd name="connsiteX3" fmla="*/ 3100 w 5851"/>
              <a:gd name="connsiteY3" fmla="*/ 1420 h 1420"/>
              <a:gd name="connsiteX4" fmla="*/ 0 w 5851"/>
              <a:gd name="connsiteY4" fmla="*/ 1374 h 1420"/>
              <a:gd name="connsiteX0-1" fmla="*/ 0 w 9867"/>
              <a:gd name="connsiteY0-2" fmla="*/ 9676 h 10000"/>
              <a:gd name="connsiteX1-3" fmla="*/ 4594 w 9867"/>
              <a:gd name="connsiteY1-4" fmla="*/ 0 h 10000"/>
              <a:gd name="connsiteX2-5" fmla="*/ 9867 w 9867"/>
              <a:gd name="connsiteY2-6" fmla="*/ 216 h 10000"/>
              <a:gd name="connsiteX3-7" fmla="*/ 5298 w 9867"/>
              <a:gd name="connsiteY3-8" fmla="*/ 10000 h 10000"/>
              <a:gd name="connsiteX4-9" fmla="*/ 0 w 9867"/>
              <a:gd name="connsiteY4-10" fmla="*/ 9676 h 10000"/>
              <a:gd name="connsiteX0-11" fmla="*/ 0 w 10023"/>
              <a:gd name="connsiteY0-12" fmla="*/ 9676 h 10000"/>
              <a:gd name="connsiteX1-13" fmla="*/ 4656 w 10023"/>
              <a:gd name="connsiteY1-14" fmla="*/ 0 h 10000"/>
              <a:gd name="connsiteX2-15" fmla="*/ 10023 w 10023"/>
              <a:gd name="connsiteY2-16" fmla="*/ 275 h 10000"/>
              <a:gd name="connsiteX3-17" fmla="*/ 5369 w 10023"/>
              <a:gd name="connsiteY3-18" fmla="*/ 10000 h 10000"/>
              <a:gd name="connsiteX4-19" fmla="*/ 0 w 10023"/>
              <a:gd name="connsiteY4-20" fmla="*/ 9676 h 10000"/>
              <a:gd name="connsiteX0-21" fmla="*/ 0 w 10023"/>
              <a:gd name="connsiteY0-22" fmla="*/ 9676 h 10474"/>
              <a:gd name="connsiteX1-23" fmla="*/ 4656 w 10023"/>
              <a:gd name="connsiteY1-24" fmla="*/ 0 h 10474"/>
              <a:gd name="connsiteX2-25" fmla="*/ 10023 w 10023"/>
              <a:gd name="connsiteY2-26" fmla="*/ 275 h 10474"/>
              <a:gd name="connsiteX3-27" fmla="*/ 5337 w 10023"/>
              <a:gd name="connsiteY3-28" fmla="*/ 10474 h 10474"/>
              <a:gd name="connsiteX4-29" fmla="*/ 0 w 10023"/>
              <a:gd name="connsiteY4-30" fmla="*/ 9676 h 10474"/>
              <a:gd name="connsiteX0-31" fmla="*/ 0 w 10023"/>
              <a:gd name="connsiteY0-32" fmla="*/ 9756 h 10554"/>
              <a:gd name="connsiteX1-33" fmla="*/ 4740 w 10023"/>
              <a:gd name="connsiteY1-34" fmla="*/ 0 h 10554"/>
              <a:gd name="connsiteX2-35" fmla="*/ 10023 w 10023"/>
              <a:gd name="connsiteY2-36" fmla="*/ 355 h 10554"/>
              <a:gd name="connsiteX3-37" fmla="*/ 5337 w 10023"/>
              <a:gd name="connsiteY3-38" fmla="*/ 10554 h 10554"/>
              <a:gd name="connsiteX4-39" fmla="*/ 0 w 10023"/>
              <a:gd name="connsiteY4-40" fmla="*/ 9756 h 10554"/>
              <a:gd name="connsiteX0-41" fmla="*/ 0 w 10007"/>
              <a:gd name="connsiteY0-42" fmla="*/ 9756 h 10554"/>
              <a:gd name="connsiteX1-43" fmla="*/ 4740 w 10007"/>
              <a:gd name="connsiteY1-44" fmla="*/ 0 h 10554"/>
              <a:gd name="connsiteX2-45" fmla="*/ 10007 w 10007"/>
              <a:gd name="connsiteY2-46" fmla="*/ 249 h 10554"/>
              <a:gd name="connsiteX3-47" fmla="*/ 5337 w 10007"/>
              <a:gd name="connsiteY3-48" fmla="*/ 10554 h 10554"/>
              <a:gd name="connsiteX4-49" fmla="*/ 0 w 10007"/>
              <a:gd name="connsiteY4-50" fmla="*/ 9756 h 105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7" h="10554">
                <a:moveTo>
                  <a:pt x="0" y="9756"/>
                </a:moveTo>
                <a:lnTo>
                  <a:pt x="4740" y="0"/>
                </a:lnTo>
                <a:lnTo>
                  <a:pt x="10007" y="249"/>
                </a:lnTo>
                <a:lnTo>
                  <a:pt x="5337" y="10554"/>
                </a:lnTo>
                <a:lnTo>
                  <a:pt x="0" y="9756"/>
                </a:lnTo>
                <a:close/>
              </a:path>
            </a:pathLst>
          </a:custGeom>
          <a:solidFill>
            <a:schemeClr val="accent3">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5" name="标题 64"/>
          <p:cNvSpPr>
            <a:spLocks noGrp="1"/>
          </p:cNvSpPr>
          <p:nvPr>
            <p:ph type="title"/>
            <p:custDataLst>
              <p:tags r:id="rId11"/>
            </p:custDataLst>
          </p:nvPr>
        </p:nvSpPr>
        <p:spPr>
          <a:xfrm>
            <a:off x="695960" y="533400"/>
            <a:ext cx="10972800" cy="609600"/>
          </a:xfrm>
        </p:spPr>
        <p:txBody>
          <a:bodyPr vert="horz" wrap="square" lIns="90170" tIns="46990" rIns="90170" bIns="46990" rtlCol="0" anchor="ctr" anchorCtr="0">
            <a:normAutofit fontScale="90000"/>
          </a:bodyPr>
          <a:lstStyle/>
          <a:p>
            <a:pPr algn="l">
              <a:buClrTx/>
              <a:buSzTx/>
              <a:buFontTx/>
            </a:pPr>
            <a:r>
              <a:rPr lang="zh-CN" altLang="en-US" sz="3780" b="1">
                <a:sym typeface="+mn-ea"/>
              </a:rPr>
              <a:t>（五）游戏是有规则的，具有有序性</a:t>
            </a:r>
            <a:endParaRPr lang="zh-CN" altLang="en-US" sz="3780" b="1">
              <a:sym typeface="+mn-ea"/>
            </a:endParaRPr>
          </a:p>
        </p:txBody>
      </p:sp>
      <p:sp>
        <p:nvSpPr>
          <p:cNvPr id="46" name="01"/>
          <p:cNvSpPr/>
          <p:nvPr>
            <p:custDataLst>
              <p:tags r:id="rId12"/>
            </p:custDataLst>
          </p:nvPr>
        </p:nvSpPr>
        <p:spPr>
          <a:xfrm>
            <a:off x="2405767" y="1710249"/>
            <a:ext cx="791357" cy="1423101"/>
          </a:xfrm>
          <a:custGeom>
            <a:avLst/>
            <a:gdLst>
              <a:gd name="connsiteX0" fmla="*/ 788186 w 791357"/>
              <a:gd name="connsiteY0" fmla="*/ 0 h 1423101"/>
              <a:gd name="connsiteX1" fmla="*/ 791357 w 791357"/>
              <a:gd name="connsiteY1" fmla="*/ 5109 h 1423101"/>
              <a:gd name="connsiteX2" fmla="*/ 791357 w 791357"/>
              <a:gd name="connsiteY2" fmla="*/ 1423101 h 1423101"/>
              <a:gd name="connsiteX3" fmla="*/ 0 w 791357"/>
              <a:gd name="connsiteY3" fmla="*/ 1215155 h 1423101"/>
            </a:gdLst>
            <a:ahLst/>
            <a:cxnLst>
              <a:cxn ang="0">
                <a:pos x="connsiteX0" y="connsiteY0"/>
              </a:cxn>
              <a:cxn ang="0">
                <a:pos x="connsiteX1" y="connsiteY1"/>
              </a:cxn>
              <a:cxn ang="0">
                <a:pos x="connsiteX2" y="connsiteY2"/>
              </a:cxn>
              <a:cxn ang="0">
                <a:pos x="connsiteX3" y="connsiteY3"/>
              </a:cxn>
            </a:cxnLst>
            <a:rect l="l" t="t" r="r" b="b"/>
            <a:pathLst>
              <a:path w="791357" h="1423101">
                <a:moveTo>
                  <a:pt x="788186" y="0"/>
                </a:moveTo>
                <a:lnTo>
                  <a:pt x="791357" y="5109"/>
                </a:lnTo>
                <a:lnTo>
                  <a:pt x="791357" y="1423101"/>
                </a:lnTo>
                <a:lnTo>
                  <a:pt x="0" y="1215155"/>
                </a:lnTo>
                <a:close/>
              </a:path>
            </a:pathLst>
          </a:custGeom>
          <a:gradFill>
            <a:gsLst>
              <a:gs pos="0">
                <a:schemeClr val="accent1">
                  <a:lumMod val="60000"/>
                  <a:lumOff val="40000"/>
                  <a:alpha val="100000"/>
                </a:schemeClr>
              </a:gs>
              <a:gs pos="85000">
                <a:schemeClr val="accent1">
                  <a:alpha val="100000"/>
                </a:schemeClr>
              </a:gs>
            </a:gsLst>
            <a:lin ang="81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288000" tIns="540000" rIns="0" bIns="0" numCol="1" spcCol="0" rtlCol="0" fromWordArt="0" anchor="ctr" anchorCtr="0" forceAA="0" compatLnSpc="1">
            <a:noAutofit/>
          </a:bodyPr>
          <a:lstStyle/>
          <a:p>
            <a:pPr algn="ctr"/>
            <a:r>
              <a:rPr lang="en-US" altLang="zh-CN" sz="2000" b="1" dirty="0">
                <a:solidFill>
                  <a:schemeClr val="lt1"/>
                </a:solidFill>
              </a:rPr>
              <a:t>01</a:t>
            </a:r>
            <a:endParaRPr lang="en-US" altLang="zh-CN" sz="2000" b="1" dirty="0">
              <a:solidFill>
                <a:schemeClr val="lt1"/>
              </a:solidFill>
            </a:endParaRPr>
          </a:p>
        </p:txBody>
      </p:sp>
      <p:sp>
        <p:nvSpPr>
          <p:cNvPr id="50" name="03"/>
          <p:cNvSpPr/>
          <p:nvPr>
            <p:custDataLst>
              <p:tags r:id="rId13"/>
            </p:custDataLst>
          </p:nvPr>
        </p:nvSpPr>
        <p:spPr>
          <a:xfrm>
            <a:off x="696000" y="4349973"/>
            <a:ext cx="2501124" cy="1868621"/>
          </a:xfrm>
          <a:custGeom>
            <a:avLst/>
            <a:gdLst>
              <a:gd name="connsiteX0" fmla="*/ 785748 w 2501124"/>
              <a:gd name="connsiteY0" fmla="*/ 0 h 1868621"/>
              <a:gd name="connsiteX1" fmla="*/ 2501124 w 2501124"/>
              <a:gd name="connsiteY1" fmla="*/ 450753 h 1868621"/>
              <a:gd name="connsiteX2" fmla="*/ 2501124 w 2501124"/>
              <a:gd name="connsiteY2" fmla="*/ 1868621 h 1868621"/>
              <a:gd name="connsiteX3" fmla="*/ 0 w 2501124"/>
              <a:gd name="connsiteY3" fmla="*/ 1211396 h 1868621"/>
              <a:gd name="connsiteX4" fmla="*/ 785748 w 2501124"/>
              <a:gd name="connsiteY4" fmla="*/ 0 h 1868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124" h="1868621">
                <a:moveTo>
                  <a:pt x="785748" y="0"/>
                </a:moveTo>
                <a:lnTo>
                  <a:pt x="2501124" y="450753"/>
                </a:lnTo>
                <a:lnTo>
                  <a:pt x="2501124" y="1868621"/>
                </a:lnTo>
                <a:lnTo>
                  <a:pt x="0" y="1211396"/>
                </a:lnTo>
                <a:lnTo>
                  <a:pt x="785748" y="0"/>
                </a:lnTo>
                <a:close/>
              </a:path>
            </a:pathLst>
          </a:custGeom>
          <a:gradFill>
            <a:gsLst>
              <a:gs pos="0">
                <a:schemeClr val="accent3">
                  <a:lumMod val="60000"/>
                  <a:lumOff val="40000"/>
                  <a:alpha val="100000"/>
                </a:schemeClr>
              </a:gs>
              <a:gs pos="85000">
                <a:schemeClr val="accent3">
                  <a:alpha val="100000"/>
                </a:schemeClr>
              </a:gs>
            </a:gsLst>
            <a:lin ang="120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algn="ctr"/>
            <a:r>
              <a:rPr lang="en-US" altLang="zh-CN" sz="2400" b="1" dirty="0">
                <a:solidFill>
                  <a:schemeClr val="lt1"/>
                </a:solidFill>
                <a:latin typeface="+mj-ea"/>
                <a:ea typeface="+mj-ea"/>
              </a:rPr>
              <a:t>03</a:t>
            </a:r>
            <a:endParaRPr lang="en-US" altLang="zh-CN" sz="2400" b="1" dirty="0">
              <a:solidFill>
                <a:schemeClr val="lt1"/>
              </a:solidFill>
              <a:latin typeface="+mj-ea"/>
              <a:ea typeface="+mj-ea"/>
            </a:endParaRPr>
          </a:p>
        </p:txBody>
      </p:sp>
      <p:sp>
        <p:nvSpPr>
          <p:cNvPr id="74" name="02"/>
          <p:cNvSpPr/>
          <p:nvPr>
            <p:custDataLst>
              <p:tags r:id="rId14"/>
            </p:custDataLst>
          </p:nvPr>
        </p:nvSpPr>
        <p:spPr>
          <a:xfrm>
            <a:off x="1554634" y="3036087"/>
            <a:ext cx="1642490" cy="1633118"/>
          </a:xfrm>
          <a:custGeom>
            <a:avLst/>
            <a:gdLst>
              <a:gd name="connsiteX0" fmla="*/ 779341 w 1642490"/>
              <a:gd name="connsiteY0" fmla="*/ 0 h 1633118"/>
              <a:gd name="connsiteX1" fmla="*/ 1642490 w 1642490"/>
              <a:gd name="connsiteY1" fmla="*/ 226812 h 1633118"/>
              <a:gd name="connsiteX2" fmla="*/ 1642490 w 1642490"/>
              <a:gd name="connsiteY2" fmla="*/ 1633118 h 1633118"/>
              <a:gd name="connsiteX3" fmla="*/ 0 w 1642490"/>
              <a:gd name="connsiteY3" fmla="*/ 1201518 h 1633118"/>
              <a:gd name="connsiteX4" fmla="*/ 779341 w 1642490"/>
              <a:gd name="connsiteY4" fmla="*/ 0 h 1633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90" h="1633118">
                <a:moveTo>
                  <a:pt x="779341" y="0"/>
                </a:moveTo>
                <a:lnTo>
                  <a:pt x="1642490" y="226812"/>
                </a:lnTo>
                <a:lnTo>
                  <a:pt x="1642490" y="1633118"/>
                </a:lnTo>
                <a:lnTo>
                  <a:pt x="0" y="1201518"/>
                </a:lnTo>
                <a:lnTo>
                  <a:pt x="779341" y="0"/>
                </a:lnTo>
                <a:close/>
              </a:path>
            </a:pathLst>
          </a:custGeom>
          <a:gradFill>
            <a:gsLst>
              <a:gs pos="0">
                <a:schemeClr val="accent2">
                  <a:lumMod val="60000"/>
                  <a:lumOff val="40000"/>
                  <a:alpha val="100000"/>
                </a:schemeClr>
              </a:gs>
              <a:gs pos="85000">
                <a:schemeClr val="accent2">
                  <a:alpha val="100000"/>
                </a:schemeClr>
              </a:gs>
            </a:gsLst>
            <a:lin ang="120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algn="ctr"/>
            <a:r>
              <a:rPr lang="en-US" altLang="zh-CN" sz="2200" b="1" dirty="0">
                <a:solidFill>
                  <a:schemeClr val="lt1"/>
                </a:solidFill>
                <a:latin typeface="+mj-ea"/>
                <a:ea typeface="+mj-ea"/>
              </a:rPr>
              <a:t>02</a:t>
            </a:r>
            <a:endParaRPr lang="en-US" altLang="zh-CN" sz="2200" b="1" dirty="0">
              <a:solidFill>
                <a:schemeClr val="lt1"/>
              </a:solidFill>
              <a:latin typeface="+mj-ea"/>
              <a:ea typeface="+mj-ea"/>
            </a:endParaRPr>
          </a:p>
        </p:txBody>
      </p:sp>
      <p:sp>
        <p:nvSpPr>
          <p:cNvPr id="76" name="01"/>
          <p:cNvSpPr/>
          <p:nvPr>
            <p:custDataLst>
              <p:tags r:id="rId15"/>
            </p:custDataLst>
          </p:nvPr>
        </p:nvSpPr>
        <p:spPr>
          <a:xfrm flipH="1">
            <a:off x="3190242" y="1710249"/>
            <a:ext cx="791357" cy="1423101"/>
          </a:xfrm>
          <a:custGeom>
            <a:avLst/>
            <a:gdLst>
              <a:gd name="connsiteX0" fmla="*/ 788186 w 791357"/>
              <a:gd name="connsiteY0" fmla="*/ 0 h 1423101"/>
              <a:gd name="connsiteX1" fmla="*/ 791357 w 791357"/>
              <a:gd name="connsiteY1" fmla="*/ 5109 h 1423101"/>
              <a:gd name="connsiteX2" fmla="*/ 791357 w 791357"/>
              <a:gd name="connsiteY2" fmla="*/ 1423101 h 1423101"/>
              <a:gd name="connsiteX3" fmla="*/ 0 w 791357"/>
              <a:gd name="connsiteY3" fmla="*/ 1215155 h 1423101"/>
            </a:gdLst>
            <a:ahLst/>
            <a:cxnLst>
              <a:cxn ang="0">
                <a:pos x="connsiteX0" y="connsiteY0"/>
              </a:cxn>
              <a:cxn ang="0">
                <a:pos x="connsiteX1" y="connsiteY1"/>
              </a:cxn>
              <a:cxn ang="0">
                <a:pos x="connsiteX2" y="connsiteY2"/>
              </a:cxn>
              <a:cxn ang="0">
                <a:pos x="connsiteX3" y="connsiteY3"/>
              </a:cxn>
            </a:cxnLst>
            <a:rect l="l" t="t" r="r" b="b"/>
            <a:pathLst>
              <a:path w="791357" h="1423101">
                <a:moveTo>
                  <a:pt x="788186" y="0"/>
                </a:moveTo>
                <a:lnTo>
                  <a:pt x="791357" y="5109"/>
                </a:lnTo>
                <a:lnTo>
                  <a:pt x="791357" y="1423101"/>
                </a:lnTo>
                <a:lnTo>
                  <a:pt x="0" y="1215155"/>
                </a:lnTo>
                <a:close/>
              </a:path>
            </a:pathLst>
          </a:custGeom>
          <a:gradFill>
            <a:gsLst>
              <a:gs pos="0">
                <a:schemeClr val="accent1">
                  <a:lumMod val="60000"/>
                  <a:lumOff val="40000"/>
                  <a:alpha val="100000"/>
                </a:schemeClr>
              </a:gs>
              <a:gs pos="85000">
                <a:schemeClr val="accent1">
                  <a:alpha val="100000"/>
                </a:schemeClr>
              </a:gs>
            </a:gsLst>
            <a:lin ang="36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tIns="323850" numCol="1" spcCol="0" rtlCol="0" fromWordArt="0" anchor="ctr" anchorCtr="0" forceAA="0" compatLnSpc="1">
            <a:noAutofit/>
          </a:bodyPr>
          <a:lstStyle/>
          <a:p>
            <a:pPr algn="ctr"/>
            <a:endParaRPr lang="zh-CN" altLang="en-US" sz="1400" b="1">
              <a:solidFill>
                <a:schemeClr val="lt1"/>
              </a:solidFill>
            </a:endParaRPr>
          </a:p>
        </p:txBody>
      </p:sp>
      <p:sp>
        <p:nvSpPr>
          <p:cNvPr id="77" name="03"/>
          <p:cNvSpPr/>
          <p:nvPr>
            <p:custDataLst>
              <p:tags r:id="rId16"/>
            </p:custDataLst>
          </p:nvPr>
        </p:nvSpPr>
        <p:spPr>
          <a:xfrm flipH="1">
            <a:off x="3190242" y="4349973"/>
            <a:ext cx="2501124" cy="1868621"/>
          </a:xfrm>
          <a:custGeom>
            <a:avLst/>
            <a:gdLst>
              <a:gd name="connsiteX0" fmla="*/ 785748 w 2501124"/>
              <a:gd name="connsiteY0" fmla="*/ 0 h 1868621"/>
              <a:gd name="connsiteX1" fmla="*/ 2501124 w 2501124"/>
              <a:gd name="connsiteY1" fmla="*/ 450753 h 1868621"/>
              <a:gd name="connsiteX2" fmla="*/ 2501124 w 2501124"/>
              <a:gd name="connsiteY2" fmla="*/ 1868621 h 1868621"/>
              <a:gd name="connsiteX3" fmla="*/ 0 w 2501124"/>
              <a:gd name="connsiteY3" fmla="*/ 1211396 h 1868621"/>
              <a:gd name="connsiteX4" fmla="*/ 785748 w 2501124"/>
              <a:gd name="connsiteY4" fmla="*/ 0 h 1868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124" h="1868621">
                <a:moveTo>
                  <a:pt x="785748" y="0"/>
                </a:moveTo>
                <a:lnTo>
                  <a:pt x="2501124" y="450753"/>
                </a:lnTo>
                <a:lnTo>
                  <a:pt x="2501124" y="1868621"/>
                </a:lnTo>
                <a:lnTo>
                  <a:pt x="0" y="1211396"/>
                </a:lnTo>
                <a:lnTo>
                  <a:pt x="785748" y="0"/>
                </a:lnTo>
                <a:close/>
              </a:path>
            </a:pathLst>
          </a:custGeom>
          <a:gradFill>
            <a:gsLst>
              <a:gs pos="0">
                <a:schemeClr val="accent3">
                  <a:lumMod val="60000"/>
                  <a:lumOff val="40000"/>
                  <a:alpha val="100000"/>
                </a:schemeClr>
              </a:gs>
              <a:gs pos="85000">
                <a:schemeClr val="accent3">
                  <a:alpha val="100000"/>
                </a:schemeClr>
              </a:gs>
            </a:gsLst>
            <a:lin ang="36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sz="1600" b="1">
              <a:solidFill>
                <a:schemeClr val="lt1"/>
              </a:solidFill>
            </a:endParaRPr>
          </a:p>
        </p:txBody>
      </p:sp>
      <p:sp>
        <p:nvSpPr>
          <p:cNvPr id="78" name="02"/>
          <p:cNvSpPr/>
          <p:nvPr>
            <p:custDataLst>
              <p:tags r:id="rId17"/>
            </p:custDataLst>
          </p:nvPr>
        </p:nvSpPr>
        <p:spPr>
          <a:xfrm flipH="1">
            <a:off x="3190242" y="3036087"/>
            <a:ext cx="1642490" cy="1633118"/>
          </a:xfrm>
          <a:custGeom>
            <a:avLst/>
            <a:gdLst>
              <a:gd name="connsiteX0" fmla="*/ 779341 w 1642490"/>
              <a:gd name="connsiteY0" fmla="*/ 0 h 1633118"/>
              <a:gd name="connsiteX1" fmla="*/ 1642490 w 1642490"/>
              <a:gd name="connsiteY1" fmla="*/ 226812 h 1633118"/>
              <a:gd name="connsiteX2" fmla="*/ 1642490 w 1642490"/>
              <a:gd name="connsiteY2" fmla="*/ 1633118 h 1633118"/>
              <a:gd name="connsiteX3" fmla="*/ 0 w 1642490"/>
              <a:gd name="connsiteY3" fmla="*/ 1201518 h 1633118"/>
              <a:gd name="connsiteX4" fmla="*/ 779341 w 1642490"/>
              <a:gd name="connsiteY4" fmla="*/ 0 h 1633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90" h="1633118">
                <a:moveTo>
                  <a:pt x="779341" y="0"/>
                </a:moveTo>
                <a:lnTo>
                  <a:pt x="1642490" y="226812"/>
                </a:lnTo>
                <a:lnTo>
                  <a:pt x="1642490" y="1633118"/>
                </a:lnTo>
                <a:lnTo>
                  <a:pt x="0" y="1201518"/>
                </a:lnTo>
                <a:lnTo>
                  <a:pt x="779341" y="0"/>
                </a:lnTo>
                <a:close/>
              </a:path>
            </a:pathLst>
          </a:custGeom>
          <a:gradFill flip="none" rotWithShape="1">
            <a:gsLst>
              <a:gs pos="0">
                <a:schemeClr val="accent2">
                  <a:lumMod val="60000"/>
                  <a:lumOff val="40000"/>
                  <a:alpha val="100000"/>
                </a:schemeClr>
              </a:gs>
              <a:gs pos="85000">
                <a:schemeClr val="accent2">
                  <a:alpha val="100000"/>
                </a:schemeClr>
              </a:gs>
            </a:gsLst>
            <a:lin ang="19200000" scaled="0"/>
            <a:tileRect/>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sz="1600" b="1">
              <a:solidFill>
                <a:schemeClr val="lt1"/>
              </a:solidFill>
            </a:endParaRPr>
          </a:p>
        </p:txBody>
      </p:sp>
      <p:sp>
        <p:nvSpPr>
          <p:cNvPr id="7" name="矩形 6"/>
          <p:cNvSpPr/>
          <p:nvPr>
            <p:custDataLst>
              <p:tags r:id="rId18"/>
            </p:custDataLst>
          </p:nvPr>
        </p:nvSpPr>
        <p:spPr>
          <a:xfrm>
            <a:off x="5690870" y="3397250"/>
            <a:ext cx="2028825" cy="717550"/>
          </a:xfrm>
          <a:prstGeom prst="rect">
            <a:avLst/>
          </a:prstGeom>
          <a:noFill/>
        </p:spPr>
        <p:txBody>
          <a:bodyPr wrap="square" lIns="0" tIns="0" rIns="0" bIns="0" rtlCol="0" anchor="ctr" anchorCtr="0">
            <a:noAutofit/>
          </a:bodyPr>
          <a:lstStyle/>
          <a:p>
            <a:pPr algn="r">
              <a:spcBef>
                <a:spcPct val="0"/>
              </a:spcBef>
              <a:spcAft>
                <a:spcPct val="0"/>
              </a:spcAft>
            </a:pPr>
            <a:r>
              <a:rPr lang="zh-CN" altLang="en-US" sz="2200" b="1">
                <a:solidFill>
                  <a:schemeClr val="accent2"/>
                </a:solidFill>
                <a:latin typeface="+mn-ea"/>
                <a:cs typeface="+mn-ea"/>
              </a:rPr>
              <a:t>规则的重要性</a:t>
            </a:r>
            <a:endParaRPr lang="zh-CN" altLang="en-US" sz="2200" b="1">
              <a:solidFill>
                <a:schemeClr val="accent2"/>
              </a:solidFill>
              <a:latin typeface="+mn-ea"/>
              <a:cs typeface="+mn-ea"/>
            </a:endParaRPr>
          </a:p>
        </p:txBody>
      </p:sp>
      <p:sp>
        <p:nvSpPr>
          <p:cNvPr id="8" name="矩形 7"/>
          <p:cNvSpPr/>
          <p:nvPr>
            <p:custDataLst>
              <p:tags r:id="rId19"/>
            </p:custDataLst>
          </p:nvPr>
        </p:nvSpPr>
        <p:spPr>
          <a:xfrm>
            <a:off x="8004175" y="3390125"/>
            <a:ext cx="3425587" cy="717358"/>
          </a:xfrm>
          <a:prstGeom prst="rect">
            <a:avLst/>
          </a:prstGeom>
          <a:noFill/>
        </p:spPr>
        <p:txBody>
          <a:bodyPr wrap="square" lIns="0" tIns="0" rIns="0" bIns="36195" rtlCol="0" anchor="ctr" anchorCtr="0">
            <a:noAutofit/>
          </a:bodyPr>
          <a:lstStyle/>
          <a:p>
            <a:pPr algn="l">
              <a:lnSpc>
                <a:spcPct val="130000"/>
              </a:lnSpc>
              <a:buClrTx/>
              <a:buSzTx/>
              <a:buFontTx/>
            </a:pPr>
            <a:r>
              <a:rPr lang="zh-CN" altLang="en-US" sz="1800">
                <a:ln>
                  <a:noFill/>
                  <a:prstDash val="sysDot"/>
                </a:ln>
                <a:solidFill>
                  <a:schemeClr val="tx1">
                    <a:lumMod val="75000"/>
                    <a:lumOff val="25000"/>
                  </a:schemeClr>
                </a:solidFill>
                <a:latin typeface="+mn-ea"/>
                <a:cs typeface="+mn-ea"/>
              </a:rPr>
              <a:t>游戏规则对维持游戏和谐性至关重要。</a:t>
            </a:r>
            <a:endParaRPr lang="zh-CN" altLang="en-US" sz="1800">
              <a:ln>
                <a:noFill/>
                <a:prstDash val="sysDot"/>
              </a:ln>
              <a:solidFill>
                <a:schemeClr val="tx1">
                  <a:lumMod val="75000"/>
                  <a:lumOff val="25000"/>
                </a:schemeClr>
              </a:solidFill>
              <a:latin typeface="+mn-ea"/>
              <a:cs typeface="+mn-ea"/>
            </a:endParaRPr>
          </a:p>
        </p:txBody>
      </p:sp>
      <p:sp>
        <p:nvSpPr>
          <p:cNvPr id="9" name="矩形 8"/>
          <p:cNvSpPr/>
          <p:nvPr>
            <p:custDataLst>
              <p:tags r:id="rId20"/>
            </p:custDataLst>
          </p:nvPr>
        </p:nvSpPr>
        <p:spPr>
          <a:xfrm>
            <a:off x="5690870" y="2075180"/>
            <a:ext cx="2028825" cy="717550"/>
          </a:xfrm>
          <a:prstGeom prst="rect">
            <a:avLst/>
          </a:prstGeom>
          <a:noFill/>
        </p:spPr>
        <p:txBody>
          <a:bodyPr wrap="square" lIns="0" tIns="0" rIns="0" bIns="0" rtlCol="0" anchor="ctr" anchorCtr="0">
            <a:noAutofit/>
          </a:bodyPr>
          <a:lstStyle/>
          <a:p>
            <a:pPr algn="r">
              <a:spcBef>
                <a:spcPct val="0"/>
              </a:spcBef>
              <a:spcAft>
                <a:spcPct val="0"/>
              </a:spcAft>
            </a:pPr>
            <a:r>
              <a:rPr lang="zh-CN" altLang="en-US" sz="2200" b="1" dirty="0">
                <a:solidFill>
                  <a:schemeClr val="accent1"/>
                </a:solidFill>
                <a:latin typeface="+mn-ea"/>
                <a:cs typeface="+mn-ea"/>
              </a:rPr>
              <a:t>游戏的秩序与自我约束</a:t>
            </a:r>
            <a:endParaRPr lang="zh-CN" altLang="en-US" sz="2200" b="1" dirty="0">
              <a:solidFill>
                <a:schemeClr val="accent1"/>
              </a:solidFill>
              <a:latin typeface="+mn-ea"/>
              <a:cs typeface="+mn-ea"/>
            </a:endParaRPr>
          </a:p>
        </p:txBody>
      </p:sp>
      <p:sp>
        <p:nvSpPr>
          <p:cNvPr id="10" name="矩形 9"/>
          <p:cNvSpPr/>
          <p:nvPr>
            <p:custDataLst>
              <p:tags r:id="rId21"/>
            </p:custDataLst>
          </p:nvPr>
        </p:nvSpPr>
        <p:spPr>
          <a:xfrm>
            <a:off x="8004175" y="2068325"/>
            <a:ext cx="3425587" cy="717358"/>
          </a:xfrm>
          <a:prstGeom prst="rect">
            <a:avLst/>
          </a:prstGeom>
          <a:noFill/>
        </p:spPr>
        <p:txBody>
          <a:bodyPr wrap="square" lIns="0" tIns="0" rIns="0" bIns="36195" rtlCol="0" anchor="ctr" anchorCtr="0">
            <a:noAutofit/>
          </a:bodyPr>
          <a:lstStyle/>
          <a:p>
            <a:pPr>
              <a:lnSpc>
                <a:spcPct val="130000"/>
              </a:lnSpc>
              <a:spcBef>
                <a:spcPct val="0"/>
              </a:spcBef>
              <a:spcAft>
                <a:spcPct val="0"/>
              </a:spcAft>
            </a:pPr>
            <a:r>
              <a:rPr lang="zh-CN" altLang="en-US">
                <a:ln>
                  <a:noFill/>
                  <a:prstDash val="sysDot"/>
                </a:ln>
                <a:solidFill>
                  <a:schemeClr val="tx1">
                    <a:lumMod val="75000"/>
                    <a:lumOff val="25000"/>
                  </a:schemeClr>
                </a:solidFill>
                <a:latin typeface="+mn-ea"/>
                <a:cs typeface="+mn-ea"/>
              </a:rPr>
              <a:t>游戏有内在秩序和自我约束，保持和谐。</a:t>
            </a:r>
            <a:endParaRPr lang="zh-CN" altLang="en-US">
              <a:ln>
                <a:noFill/>
                <a:prstDash val="sysDot"/>
              </a:ln>
              <a:solidFill>
                <a:schemeClr val="tx1">
                  <a:lumMod val="75000"/>
                  <a:lumOff val="25000"/>
                </a:schemeClr>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785495" y="536575"/>
            <a:ext cx="10972800" cy="609600"/>
          </a:xfrm>
        </p:spPr>
        <p:txBody>
          <a:bodyPr/>
          <a:lstStyle/>
          <a:p>
            <a:r>
              <a:rPr lang="zh-CN" altLang="en-US" b="1"/>
              <a:t>三、学前儿童游戏的分类</a:t>
            </a:r>
            <a:endParaRPr lang="zh-CN" altLang="en-US" b="1"/>
          </a:p>
        </p:txBody>
      </p:sp>
      <p:sp>
        <p:nvSpPr>
          <p:cNvPr id="148" name="任意多边形 7"/>
          <p:cNvSpPr/>
          <p:nvPr>
            <p:custDataLst>
              <p:tags r:id="rId2"/>
            </p:custDataLst>
          </p:nvPr>
        </p:nvSpPr>
        <p:spPr bwMode="auto">
          <a:xfrm>
            <a:off x="4302760" y="2922905"/>
            <a:ext cx="1995805" cy="756285"/>
          </a:xfrm>
          <a:custGeom>
            <a:avLst/>
            <a:gdLst>
              <a:gd name="connsiteX0" fmla="*/ 407 w 3547"/>
              <a:gd name="connsiteY0" fmla="*/ 0 h 1343"/>
              <a:gd name="connsiteX1" fmla="*/ 532 w 3547"/>
              <a:gd name="connsiteY1" fmla="*/ 0 h 1343"/>
              <a:gd name="connsiteX2" fmla="*/ 2913 w 3547"/>
              <a:gd name="connsiteY2" fmla="*/ 0 h 1343"/>
              <a:gd name="connsiteX3" fmla="*/ 3547 w 3547"/>
              <a:gd name="connsiteY3" fmla="*/ 606 h 1343"/>
              <a:gd name="connsiteX4" fmla="*/ 2913 w 3547"/>
              <a:gd name="connsiteY4" fmla="*/ 1211 h 1343"/>
              <a:gd name="connsiteX5" fmla="*/ 532 w 3547"/>
              <a:gd name="connsiteY5" fmla="*/ 1211 h 1343"/>
              <a:gd name="connsiteX6" fmla="*/ 329 w 3547"/>
              <a:gd name="connsiteY6" fmla="*/ 1211 h 1343"/>
              <a:gd name="connsiteX7" fmla="*/ 0 w 3547"/>
              <a:gd name="connsiteY7" fmla="*/ 1341 h 1343"/>
              <a:gd name="connsiteX8" fmla="*/ 0 w 3547"/>
              <a:gd name="connsiteY8" fmla="*/ 177 h 1343"/>
              <a:gd name="connsiteX9" fmla="*/ 407 w 3547"/>
              <a:gd name="connsiteY9" fmla="*/ 0 h 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547" h="1344">
                <a:moveTo>
                  <a:pt x="407" y="0"/>
                </a:moveTo>
                <a:cubicBezTo>
                  <a:pt x="532" y="0"/>
                  <a:pt x="532" y="0"/>
                  <a:pt x="532" y="0"/>
                </a:cubicBezTo>
                <a:cubicBezTo>
                  <a:pt x="2913" y="0"/>
                  <a:pt x="2913" y="0"/>
                  <a:pt x="2913" y="0"/>
                </a:cubicBezTo>
                <a:cubicBezTo>
                  <a:pt x="3547" y="606"/>
                  <a:pt x="3547" y="606"/>
                  <a:pt x="3547" y="606"/>
                </a:cubicBezTo>
                <a:cubicBezTo>
                  <a:pt x="2913" y="1211"/>
                  <a:pt x="2913" y="1211"/>
                  <a:pt x="2913" y="1211"/>
                </a:cubicBezTo>
                <a:cubicBezTo>
                  <a:pt x="532" y="1211"/>
                  <a:pt x="532" y="1211"/>
                  <a:pt x="532" y="1211"/>
                </a:cubicBezTo>
                <a:cubicBezTo>
                  <a:pt x="329" y="1211"/>
                  <a:pt x="329" y="1211"/>
                  <a:pt x="329" y="1211"/>
                </a:cubicBezTo>
                <a:cubicBezTo>
                  <a:pt x="148" y="1211"/>
                  <a:pt x="0" y="1270"/>
                  <a:pt x="0" y="1341"/>
                </a:cubicBezTo>
                <a:cubicBezTo>
                  <a:pt x="0" y="1412"/>
                  <a:pt x="0" y="177"/>
                  <a:pt x="0" y="177"/>
                </a:cubicBezTo>
                <a:cubicBezTo>
                  <a:pt x="0" y="79"/>
                  <a:pt x="183" y="0"/>
                  <a:pt x="407" y="0"/>
                </a:cubicBezTo>
                <a:close/>
              </a:path>
            </a:pathLst>
          </a:custGeom>
          <a:gradFill>
            <a:gsLst>
              <a:gs pos="0">
                <a:schemeClr val="accent2">
                  <a:lumMod val="60000"/>
                  <a:lumOff val="40000"/>
                  <a:alpha val="100000"/>
                </a:schemeClr>
              </a:gs>
              <a:gs pos="100000">
                <a:schemeClr val="accent2">
                  <a:alpha val="100000"/>
                </a:schemeClr>
              </a:gs>
            </a:gsLst>
            <a:lin ang="10800000" scaled="0"/>
          </a:gradFill>
          <a:ln>
            <a:solidFill>
              <a:schemeClr val="accent2"/>
            </a:solidFill>
          </a:ln>
          <a:effectLst>
            <a:outerShdw blurRad="444500" dist="127000" dir="5400000" algn="t" rotWithShape="0">
              <a:schemeClr val="accent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179705" bIns="71755" numCol="1" spcCol="0" rtlCol="0" fromWordArt="0" anchor="ctr" anchorCtr="0" forceAA="0" compatLnSpc="1">
            <a:normAutofit/>
          </a:bodyPr>
          <a:lstStyle/>
          <a:p>
            <a:pPr lvl="0" algn="ctr">
              <a:spcBef>
                <a:spcPct val="0"/>
              </a:spcBef>
              <a:spcAft>
                <a:spcPct val="0"/>
              </a:spcAft>
              <a:buClrTx/>
              <a:buSzTx/>
              <a:buFontTx/>
            </a:pPr>
            <a:r>
              <a:rPr lang="en-US" sz="2400" b="1" dirty="0">
                <a:solidFill>
                  <a:srgbClr val="FFFFFF"/>
                </a:solidFill>
                <a:latin typeface="+mn-ea"/>
                <a:cs typeface="+mn-ea"/>
                <a:sym typeface="+mn-ea"/>
              </a:rPr>
              <a:t>02</a:t>
            </a:r>
            <a:endParaRPr lang="en-US" sz="2400" b="1" dirty="0">
              <a:solidFill>
                <a:srgbClr val="FFFFFF"/>
              </a:solidFill>
              <a:latin typeface="+mn-ea"/>
              <a:cs typeface="+mn-ea"/>
              <a:sym typeface="+mn-ea"/>
            </a:endParaRPr>
          </a:p>
        </p:txBody>
      </p:sp>
      <p:sp>
        <p:nvSpPr>
          <p:cNvPr id="149" name="任意多边形 8"/>
          <p:cNvSpPr/>
          <p:nvPr>
            <p:custDataLst>
              <p:tags r:id="rId3"/>
            </p:custDataLst>
          </p:nvPr>
        </p:nvSpPr>
        <p:spPr bwMode="auto">
          <a:xfrm>
            <a:off x="4297045" y="3603625"/>
            <a:ext cx="299085" cy="144780"/>
          </a:xfrm>
          <a:custGeom>
            <a:avLst/>
            <a:gdLst>
              <a:gd name="T0" fmla="*/ 236 w 382"/>
              <a:gd name="T1" fmla="*/ 0 h 185"/>
              <a:gd name="T2" fmla="*/ 382 w 382"/>
              <a:gd name="T3" fmla="*/ 0 h 185"/>
              <a:gd name="T4" fmla="*/ 382 w 382"/>
              <a:gd name="T5" fmla="*/ 185 h 185"/>
              <a:gd name="T6" fmla="*/ 236 w 382"/>
              <a:gd name="T7" fmla="*/ 185 h 185"/>
              <a:gd name="T8" fmla="*/ 0 w 382"/>
              <a:gd name="T9" fmla="*/ 93 h 185"/>
              <a:gd name="T10" fmla="*/ 236 w 382"/>
              <a:gd name="T11" fmla="*/ 0 h 185"/>
            </a:gdLst>
            <a:ahLst/>
            <a:cxnLst>
              <a:cxn ang="0">
                <a:pos x="T0" y="T1"/>
              </a:cxn>
              <a:cxn ang="0">
                <a:pos x="T2" y="T3"/>
              </a:cxn>
              <a:cxn ang="0">
                <a:pos x="T4" y="T5"/>
              </a:cxn>
              <a:cxn ang="0">
                <a:pos x="T6" y="T7"/>
              </a:cxn>
              <a:cxn ang="0">
                <a:pos x="T8" y="T9"/>
              </a:cxn>
              <a:cxn ang="0">
                <a:pos x="T10" y="T11"/>
              </a:cxn>
            </a:cxnLst>
            <a:rect l="0" t="0" r="r" b="b"/>
            <a:pathLst>
              <a:path w="382" h="185">
                <a:moveTo>
                  <a:pt x="236" y="0"/>
                </a:moveTo>
                <a:cubicBezTo>
                  <a:pt x="382" y="0"/>
                  <a:pt x="382" y="0"/>
                  <a:pt x="382" y="0"/>
                </a:cubicBezTo>
                <a:cubicBezTo>
                  <a:pt x="382" y="185"/>
                  <a:pt x="382" y="185"/>
                  <a:pt x="382" y="185"/>
                </a:cubicBezTo>
                <a:cubicBezTo>
                  <a:pt x="236" y="185"/>
                  <a:pt x="236" y="185"/>
                  <a:pt x="236" y="185"/>
                </a:cubicBezTo>
                <a:cubicBezTo>
                  <a:pt x="106" y="185"/>
                  <a:pt x="0" y="144"/>
                  <a:pt x="0" y="93"/>
                </a:cubicBezTo>
                <a:cubicBezTo>
                  <a:pt x="0" y="42"/>
                  <a:pt x="106" y="0"/>
                  <a:pt x="236" y="0"/>
                </a:cubicBezTo>
                <a:close/>
              </a:path>
            </a:pathLst>
          </a:custGeom>
          <a:gradFill>
            <a:gsLst>
              <a:gs pos="0">
                <a:schemeClr val="accent2">
                  <a:alpha val="100000"/>
                </a:schemeClr>
              </a:gs>
              <a:gs pos="85000">
                <a:schemeClr val="accent2">
                  <a:lumMod val="75000"/>
                  <a:alpha val="10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cs typeface="+mn-ea"/>
              <a:sym typeface="+mn-lt"/>
            </a:endParaRPr>
          </a:p>
        </p:txBody>
      </p:sp>
      <p:sp>
        <p:nvSpPr>
          <p:cNvPr id="193" name="圆角矩形 192"/>
          <p:cNvSpPr/>
          <p:nvPr>
            <p:custDataLst>
              <p:tags r:id="rId4"/>
            </p:custDataLst>
          </p:nvPr>
        </p:nvSpPr>
        <p:spPr>
          <a:xfrm>
            <a:off x="622935" y="2523490"/>
            <a:ext cx="3675380" cy="1555750"/>
          </a:xfrm>
          <a:prstGeom prst="roundRect">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3" name="矩形 2"/>
          <p:cNvSpPr/>
          <p:nvPr>
            <p:custDataLst>
              <p:tags r:id="rId5"/>
            </p:custDataLst>
          </p:nvPr>
        </p:nvSpPr>
        <p:spPr>
          <a:xfrm>
            <a:off x="798830" y="3141980"/>
            <a:ext cx="3199130" cy="788670"/>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sz="1600" dirty="0">
                <a:solidFill>
                  <a:schemeClr val="tx1">
                    <a:lumMod val="85000"/>
                    <a:lumOff val="15000"/>
                  </a:schemeClr>
                </a:solidFill>
                <a:latin typeface="+mn-ea"/>
                <a:cs typeface="+mn-ea"/>
              </a:rPr>
              <a:t>游戏依社会性发展分为独自、平行、联合和合作游戏，展现儿童社会行为和交往能力的成熟。</a:t>
            </a:r>
            <a:endParaRPr lang="zh-CN" altLang="en-US" sz="1600" dirty="0">
              <a:solidFill>
                <a:schemeClr val="tx1">
                  <a:lumMod val="85000"/>
                  <a:lumOff val="15000"/>
                </a:schemeClr>
              </a:solidFill>
              <a:latin typeface="+mn-ea"/>
              <a:cs typeface="+mn-ea"/>
            </a:endParaRPr>
          </a:p>
        </p:txBody>
      </p:sp>
      <p:sp>
        <p:nvSpPr>
          <p:cNvPr id="4" name="矩形 3"/>
          <p:cNvSpPr/>
          <p:nvPr>
            <p:custDataLst>
              <p:tags r:id="rId6"/>
            </p:custDataLst>
          </p:nvPr>
        </p:nvSpPr>
        <p:spPr>
          <a:xfrm>
            <a:off x="798830" y="2727325"/>
            <a:ext cx="3199130" cy="368300"/>
          </a:xfrm>
          <a:prstGeom prst="rect">
            <a:avLst/>
          </a:prstGeom>
          <a:noFill/>
        </p:spPr>
        <p:txBody>
          <a:bodyPr wrap="square" lIns="0" tIns="0" rIns="0" bIns="0" rtlCol="0" anchor="b" anchorCtr="0">
            <a:noAutofit/>
          </a:bodyPr>
          <a:lstStyle/>
          <a:p>
            <a:pPr algn="r">
              <a:spcBef>
                <a:spcPct val="0"/>
              </a:spcBef>
              <a:spcAft>
                <a:spcPct val="0"/>
              </a:spcAft>
            </a:pPr>
            <a:r>
              <a:rPr lang="zh-CN" altLang="en-US" b="1" dirty="0">
                <a:solidFill>
                  <a:schemeClr val="accent2"/>
                </a:solidFill>
                <a:latin typeface="+mn-ea"/>
                <a:cs typeface="+mn-ea"/>
              </a:rPr>
              <a:t>社会性发展角度的游戏分类</a:t>
            </a:r>
            <a:endParaRPr lang="zh-CN" altLang="en-US" b="1" dirty="0">
              <a:solidFill>
                <a:schemeClr val="accent2"/>
              </a:solidFill>
              <a:latin typeface="+mn-ea"/>
              <a:cs typeface="+mn-ea"/>
            </a:endParaRPr>
          </a:p>
        </p:txBody>
      </p:sp>
      <p:sp>
        <p:nvSpPr>
          <p:cNvPr id="142" name="任意多边形 1"/>
          <p:cNvSpPr/>
          <p:nvPr>
            <p:custDataLst>
              <p:tags r:id="rId7"/>
            </p:custDataLst>
          </p:nvPr>
        </p:nvSpPr>
        <p:spPr bwMode="auto">
          <a:xfrm>
            <a:off x="5944235" y="1915795"/>
            <a:ext cx="1995805" cy="756285"/>
          </a:xfrm>
          <a:custGeom>
            <a:avLst/>
            <a:gdLst>
              <a:gd name="connsiteX0" fmla="*/ 3140 w 3547"/>
              <a:gd name="connsiteY0" fmla="*/ 0 h 1343"/>
              <a:gd name="connsiteX1" fmla="*/ 3016 w 3547"/>
              <a:gd name="connsiteY1" fmla="*/ 0 h 1343"/>
              <a:gd name="connsiteX2" fmla="*/ 634 w 3547"/>
              <a:gd name="connsiteY2" fmla="*/ 0 h 1343"/>
              <a:gd name="connsiteX3" fmla="*/ 0 w 3547"/>
              <a:gd name="connsiteY3" fmla="*/ 607 h 1343"/>
              <a:gd name="connsiteX4" fmla="*/ 634 w 3547"/>
              <a:gd name="connsiteY4" fmla="*/ 1213 h 1343"/>
              <a:gd name="connsiteX5" fmla="*/ 3016 w 3547"/>
              <a:gd name="connsiteY5" fmla="*/ 1213 h 1343"/>
              <a:gd name="connsiteX6" fmla="*/ 3218 w 3547"/>
              <a:gd name="connsiteY6" fmla="*/ 1213 h 1343"/>
              <a:gd name="connsiteX7" fmla="*/ 3547 w 3547"/>
              <a:gd name="connsiteY7" fmla="*/ 1341 h 1343"/>
              <a:gd name="connsiteX8" fmla="*/ 3547 w 3547"/>
              <a:gd name="connsiteY8" fmla="*/ 177 h 1343"/>
              <a:gd name="connsiteX9" fmla="*/ 3140 w 3547"/>
              <a:gd name="connsiteY9" fmla="*/ 0 h 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547" h="1344">
                <a:moveTo>
                  <a:pt x="3140" y="0"/>
                </a:moveTo>
                <a:cubicBezTo>
                  <a:pt x="3016" y="0"/>
                  <a:pt x="3016" y="0"/>
                  <a:pt x="3016" y="0"/>
                </a:cubicBezTo>
                <a:cubicBezTo>
                  <a:pt x="634" y="0"/>
                  <a:pt x="634" y="0"/>
                  <a:pt x="634" y="0"/>
                </a:cubicBezTo>
                <a:cubicBezTo>
                  <a:pt x="0" y="607"/>
                  <a:pt x="0" y="607"/>
                  <a:pt x="0" y="607"/>
                </a:cubicBezTo>
                <a:cubicBezTo>
                  <a:pt x="634" y="1213"/>
                  <a:pt x="634" y="1213"/>
                  <a:pt x="634" y="1213"/>
                </a:cubicBezTo>
                <a:cubicBezTo>
                  <a:pt x="3016" y="1213"/>
                  <a:pt x="3016" y="1213"/>
                  <a:pt x="3016" y="1213"/>
                </a:cubicBezTo>
                <a:cubicBezTo>
                  <a:pt x="3218" y="1213"/>
                  <a:pt x="3218" y="1213"/>
                  <a:pt x="3218" y="1213"/>
                </a:cubicBezTo>
                <a:cubicBezTo>
                  <a:pt x="3399" y="1213"/>
                  <a:pt x="3547" y="1270"/>
                  <a:pt x="3547" y="1341"/>
                </a:cubicBezTo>
                <a:cubicBezTo>
                  <a:pt x="3547" y="1412"/>
                  <a:pt x="3547" y="177"/>
                  <a:pt x="3547" y="177"/>
                </a:cubicBezTo>
                <a:cubicBezTo>
                  <a:pt x="3547" y="79"/>
                  <a:pt x="3364" y="0"/>
                  <a:pt x="3140" y="0"/>
                </a:cubicBezTo>
                <a:close/>
              </a:path>
            </a:pathLst>
          </a:custGeom>
          <a:gradFill>
            <a:gsLst>
              <a:gs pos="0">
                <a:schemeClr val="accent1">
                  <a:lumMod val="60000"/>
                  <a:lumOff val="40000"/>
                  <a:alpha val="100000"/>
                </a:schemeClr>
              </a:gs>
              <a:gs pos="100000">
                <a:schemeClr val="accent1">
                  <a:alpha val="100000"/>
                </a:schemeClr>
              </a:gs>
              <a:gs pos="50000">
                <a:schemeClr val="accent1">
                  <a:alpha val="100000"/>
                </a:schemeClr>
              </a:gs>
            </a:gsLst>
            <a:lin ang="0" scaled="0"/>
          </a:gradFill>
          <a:ln>
            <a:solidFill>
              <a:schemeClr val="accent1"/>
            </a:solidFill>
          </a:ln>
          <a:effectLst>
            <a:outerShdw blurRad="444500" dist="127000" dir="5400000" algn="t"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91440" bIns="71755" numCol="1" spcCol="0" rtlCol="0" fromWordArt="0" anchor="ctr" anchorCtr="0" forceAA="0" compatLnSpc="1">
            <a:normAutofit/>
          </a:bodyPr>
          <a:lstStyle/>
          <a:p>
            <a:pPr lvl="0" algn="ctr">
              <a:spcBef>
                <a:spcPct val="0"/>
              </a:spcBef>
              <a:spcAft>
                <a:spcPct val="0"/>
              </a:spcAft>
              <a:buClrTx/>
              <a:buSzTx/>
              <a:buFontTx/>
            </a:pPr>
            <a:r>
              <a:rPr lang="en-US" sz="2400" b="1" dirty="0">
                <a:solidFill>
                  <a:srgbClr val="FFFFFF"/>
                </a:solidFill>
                <a:latin typeface="+mn-ea"/>
                <a:cs typeface="+mn-ea"/>
                <a:sym typeface="+mn-ea"/>
              </a:rPr>
              <a:t>01</a:t>
            </a:r>
            <a:endParaRPr lang="en-US" sz="2400" b="1" dirty="0">
              <a:solidFill>
                <a:srgbClr val="FFFFFF"/>
              </a:solidFill>
              <a:latin typeface="+mn-ea"/>
              <a:cs typeface="+mn-ea"/>
              <a:sym typeface="+mn-ea"/>
            </a:endParaRPr>
          </a:p>
        </p:txBody>
      </p:sp>
      <p:sp>
        <p:nvSpPr>
          <p:cNvPr id="143" name="任意多边形 2"/>
          <p:cNvSpPr/>
          <p:nvPr>
            <p:custDataLst>
              <p:tags r:id="rId8"/>
            </p:custDataLst>
          </p:nvPr>
        </p:nvSpPr>
        <p:spPr bwMode="auto">
          <a:xfrm>
            <a:off x="7647940" y="2597785"/>
            <a:ext cx="298450" cy="144780"/>
          </a:xfrm>
          <a:custGeom>
            <a:avLst/>
            <a:gdLst>
              <a:gd name="T0" fmla="*/ 145 w 381"/>
              <a:gd name="T1" fmla="*/ 0 h 185"/>
              <a:gd name="T2" fmla="*/ 0 w 381"/>
              <a:gd name="T3" fmla="*/ 0 h 185"/>
              <a:gd name="T4" fmla="*/ 0 w 381"/>
              <a:gd name="T5" fmla="*/ 185 h 185"/>
              <a:gd name="T6" fmla="*/ 145 w 381"/>
              <a:gd name="T7" fmla="*/ 185 h 185"/>
              <a:gd name="T8" fmla="*/ 381 w 381"/>
              <a:gd name="T9" fmla="*/ 92 h 185"/>
              <a:gd name="T10" fmla="*/ 145 w 381"/>
              <a:gd name="T11" fmla="*/ 0 h 185"/>
            </a:gdLst>
            <a:ahLst/>
            <a:cxnLst>
              <a:cxn ang="0">
                <a:pos x="T0" y="T1"/>
              </a:cxn>
              <a:cxn ang="0">
                <a:pos x="T2" y="T3"/>
              </a:cxn>
              <a:cxn ang="0">
                <a:pos x="T4" y="T5"/>
              </a:cxn>
              <a:cxn ang="0">
                <a:pos x="T6" y="T7"/>
              </a:cxn>
              <a:cxn ang="0">
                <a:pos x="T8" y="T9"/>
              </a:cxn>
              <a:cxn ang="0">
                <a:pos x="T10" y="T11"/>
              </a:cxn>
            </a:cxnLst>
            <a:rect l="0" t="0" r="r" b="b"/>
            <a:pathLst>
              <a:path w="381" h="185">
                <a:moveTo>
                  <a:pt x="145" y="0"/>
                </a:moveTo>
                <a:cubicBezTo>
                  <a:pt x="0" y="0"/>
                  <a:pt x="0" y="0"/>
                  <a:pt x="0" y="0"/>
                </a:cubicBezTo>
                <a:cubicBezTo>
                  <a:pt x="0" y="185"/>
                  <a:pt x="0" y="185"/>
                  <a:pt x="0" y="185"/>
                </a:cubicBezTo>
                <a:cubicBezTo>
                  <a:pt x="145" y="185"/>
                  <a:pt x="145" y="185"/>
                  <a:pt x="145" y="185"/>
                </a:cubicBezTo>
                <a:cubicBezTo>
                  <a:pt x="275" y="185"/>
                  <a:pt x="381" y="143"/>
                  <a:pt x="381" y="92"/>
                </a:cubicBezTo>
                <a:cubicBezTo>
                  <a:pt x="381" y="41"/>
                  <a:pt x="275" y="0"/>
                  <a:pt x="145" y="0"/>
                </a:cubicBezTo>
                <a:close/>
              </a:path>
            </a:pathLst>
          </a:custGeom>
          <a:gradFill>
            <a:gsLst>
              <a:gs pos="0">
                <a:schemeClr val="accent1">
                  <a:alpha val="100000"/>
                </a:schemeClr>
              </a:gs>
              <a:gs pos="85000">
                <a:schemeClr val="accent1">
                  <a:lumMod val="75000"/>
                  <a:alpha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cs typeface="+mn-ea"/>
              <a:sym typeface="+mn-lt"/>
            </a:endParaRPr>
          </a:p>
        </p:txBody>
      </p:sp>
      <p:sp>
        <p:nvSpPr>
          <p:cNvPr id="195" name="圆角矩形 194"/>
          <p:cNvSpPr/>
          <p:nvPr>
            <p:custDataLst>
              <p:tags r:id="rId9"/>
            </p:custDataLst>
          </p:nvPr>
        </p:nvSpPr>
        <p:spPr>
          <a:xfrm>
            <a:off x="7947025" y="1516380"/>
            <a:ext cx="3676015" cy="1555750"/>
          </a:xfrm>
          <a:prstGeom prst="roundRect">
            <a:avLst/>
          </a:prstGeom>
          <a:solidFill>
            <a:schemeClr val="accent1">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5" name="矩形 4"/>
          <p:cNvSpPr/>
          <p:nvPr>
            <p:custDataLst>
              <p:tags r:id="rId10"/>
            </p:custDataLst>
          </p:nvPr>
        </p:nvSpPr>
        <p:spPr>
          <a:xfrm>
            <a:off x="8253730" y="2134870"/>
            <a:ext cx="3199130" cy="887095"/>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sz="1600" dirty="0">
                <a:solidFill>
                  <a:schemeClr val="tx1">
                    <a:lumMod val="85000"/>
                    <a:lumOff val="15000"/>
                  </a:schemeClr>
                </a:solidFill>
                <a:latin typeface="+mn-ea"/>
                <a:cs typeface="+mn-ea"/>
              </a:rPr>
              <a:t>学前儿童游戏按认知发展分为感知运动、象征性、规则和策略游戏，反映不同认知阶段的思维特点。</a:t>
            </a:r>
            <a:endParaRPr lang="zh-CN" altLang="en-US" sz="1600" dirty="0">
              <a:solidFill>
                <a:schemeClr val="tx1">
                  <a:lumMod val="85000"/>
                  <a:lumOff val="15000"/>
                </a:schemeClr>
              </a:solidFill>
              <a:latin typeface="+mn-ea"/>
              <a:cs typeface="+mn-ea"/>
            </a:endParaRPr>
          </a:p>
        </p:txBody>
      </p:sp>
      <p:sp>
        <p:nvSpPr>
          <p:cNvPr id="6" name="矩形 5"/>
          <p:cNvSpPr/>
          <p:nvPr>
            <p:custDataLst>
              <p:tags r:id="rId11"/>
            </p:custDataLst>
          </p:nvPr>
        </p:nvSpPr>
        <p:spPr>
          <a:xfrm>
            <a:off x="8253095" y="1720215"/>
            <a:ext cx="3199130" cy="368300"/>
          </a:xfrm>
          <a:prstGeom prst="rect">
            <a:avLst/>
          </a:prstGeom>
          <a:noFill/>
        </p:spPr>
        <p:txBody>
          <a:bodyPr wrap="square" lIns="0" tIns="0" rIns="0" bIns="0" rtlCol="0" anchor="b" anchorCtr="0">
            <a:noAutofit/>
          </a:bodyPr>
          <a:lstStyle/>
          <a:p>
            <a:pPr>
              <a:spcBef>
                <a:spcPct val="0"/>
              </a:spcBef>
              <a:spcAft>
                <a:spcPct val="0"/>
              </a:spcAft>
            </a:pPr>
            <a:r>
              <a:rPr lang="zh-CN" altLang="en-US" b="1" dirty="0">
                <a:solidFill>
                  <a:schemeClr val="accent1"/>
                </a:solidFill>
                <a:latin typeface="+mn-ea"/>
                <a:cs typeface="+mn-ea"/>
              </a:rPr>
              <a:t>认知发展角度的游戏分类</a:t>
            </a:r>
            <a:endParaRPr lang="zh-CN" altLang="en-US" b="1" dirty="0">
              <a:solidFill>
                <a:schemeClr val="accent1"/>
              </a:solidFill>
              <a:latin typeface="+mn-ea"/>
              <a:cs typeface="+mn-ea"/>
            </a:endParaRPr>
          </a:p>
        </p:txBody>
      </p:sp>
      <p:sp>
        <p:nvSpPr>
          <p:cNvPr id="144" name="任意多边形 3"/>
          <p:cNvSpPr/>
          <p:nvPr>
            <p:custDataLst>
              <p:tags r:id="rId12"/>
            </p:custDataLst>
          </p:nvPr>
        </p:nvSpPr>
        <p:spPr bwMode="auto">
          <a:xfrm>
            <a:off x="5944235" y="3930650"/>
            <a:ext cx="1995805" cy="755015"/>
          </a:xfrm>
          <a:custGeom>
            <a:avLst/>
            <a:gdLst>
              <a:gd name="connsiteX0" fmla="*/ 3140 w 3547"/>
              <a:gd name="connsiteY0" fmla="*/ 0 h 1341"/>
              <a:gd name="connsiteX1" fmla="*/ 3016 w 3547"/>
              <a:gd name="connsiteY1" fmla="*/ 0 h 1341"/>
              <a:gd name="connsiteX2" fmla="*/ 634 w 3547"/>
              <a:gd name="connsiteY2" fmla="*/ 0 h 1341"/>
              <a:gd name="connsiteX3" fmla="*/ 0 w 3547"/>
              <a:gd name="connsiteY3" fmla="*/ 606 h 1341"/>
              <a:gd name="connsiteX4" fmla="*/ 634 w 3547"/>
              <a:gd name="connsiteY4" fmla="*/ 1211 h 1341"/>
              <a:gd name="connsiteX5" fmla="*/ 3016 w 3547"/>
              <a:gd name="connsiteY5" fmla="*/ 1211 h 1341"/>
              <a:gd name="connsiteX6" fmla="*/ 3218 w 3547"/>
              <a:gd name="connsiteY6" fmla="*/ 1211 h 1341"/>
              <a:gd name="connsiteX7" fmla="*/ 3547 w 3547"/>
              <a:gd name="connsiteY7" fmla="*/ 1339 h 1341"/>
              <a:gd name="connsiteX8" fmla="*/ 3547 w 3547"/>
              <a:gd name="connsiteY8" fmla="*/ 177 h 1341"/>
              <a:gd name="connsiteX9" fmla="*/ 3140 w 3547"/>
              <a:gd name="connsiteY9" fmla="*/ 0 h 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547" h="1342">
                <a:moveTo>
                  <a:pt x="3140" y="0"/>
                </a:moveTo>
                <a:cubicBezTo>
                  <a:pt x="3016" y="0"/>
                  <a:pt x="3016" y="0"/>
                  <a:pt x="3016" y="0"/>
                </a:cubicBezTo>
                <a:cubicBezTo>
                  <a:pt x="634" y="0"/>
                  <a:pt x="634" y="0"/>
                  <a:pt x="634" y="0"/>
                </a:cubicBezTo>
                <a:cubicBezTo>
                  <a:pt x="0" y="606"/>
                  <a:pt x="0" y="606"/>
                  <a:pt x="0" y="606"/>
                </a:cubicBezTo>
                <a:cubicBezTo>
                  <a:pt x="634" y="1211"/>
                  <a:pt x="634" y="1211"/>
                  <a:pt x="634" y="1211"/>
                </a:cubicBezTo>
                <a:cubicBezTo>
                  <a:pt x="3016" y="1211"/>
                  <a:pt x="3016" y="1211"/>
                  <a:pt x="3016" y="1211"/>
                </a:cubicBezTo>
                <a:cubicBezTo>
                  <a:pt x="3218" y="1211"/>
                  <a:pt x="3218" y="1211"/>
                  <a:pt x="3218" y="1211"/>
                </a:cubicBezTo>
                <a:cubicBezTo>
                  <a:pt x="3399" y="1211"/>
                  <a:pt x="3547" y="1268"/>
                  <a:pt x="3547" y="1339"/>
                </a:cubicBezTo>
                <a:cubicBezTo>
                  <a:pt x="3547" y="1410"/>
                  <a:pt x="3547" y="177"/>
                  <a:pt x="3547" y="177"/>
                </a:cubicBezTo>
                <a:cubicBezTo>
                  <a:pt x="3547" y="79"/>
                  <a:pt x="3364" y="0"/>
                  <a:pt x="3140" y="0"/>
                </a:cubicBezTo>
                <a:close/>
              </a:path>
            </a:pathLst>
          </a:custGeom>
          <a:gradFill>
            <a:gsLst>
              <a:gs pos="0">
                <a:schemeClr val="accent3">
                  <a:lumMod val="60000"/>
                  <a:lumOff val="40000"/>
                  <a:alpha val="100000"/>
                </a:schemeClr>
              </a:gs>
              <a:gs pos="100000">
                <a:schemeClr val="accent3">
                  <a:alpha val="100000"/>
                </a:schemeClr>
              </a:gs>
              <a:gs pos="50000">
                <a:schemeClr val="accent3">
                  <a:alpha val="100000"/>
                </a:schemeClr>
              </a:gs>
            </a:gsLst>
            <a:lin ang="0" scaled="0"/>
          </a:gradFill>
          <a:ln>
            <a:solidFill>
              <a:schemeClr val="accent3"/>
            </a:solidFill>
          </a:ln>
          <a:effectLst>
            <a:outerShdw blurRad="444500" dist="127000" dir="5400000" algn="t" rotWithShape="0">
              <a:schemeClr val="accent3">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91440" bIns="71755" numCol="1" spcCol="0" rtlCol="0" fromWordArt="0" anchor="ctr" anchorCtr="0" forceAA="0" compatLnSpc="1">
            <a:normAutofit/>
          </a:bodyPr>
          <a:lstStyle/>
          <a:p>
            <a:pPr lvl="0" algn="ctr">
              <a:spcBef>
                <a:spcPct val="0"/>
              </a:spcBef>
              <a:spcAft>
                <a:spcPct val="0"/>
              </a:spcAft>
              <a:buClrTx/>
              <a:buSzTx/>
              <a:buFontTx/>
            </a:pPr>
            <a:r>
              <a:rPr lang="en-US" sz="2400" b="1">
                <a:solidFill>
                  <a:srgbClr val="FFFFFF"/>
                </a:solidFill>
                <a:latin typeface="+mn-ea"/>
                <a:cs typeface="+mn-ea"/>
                <a:sym typeface="+mn-ea"/>
              </a:rPr>
              <a:t>03</a:t>
            </a:r>
            <a:endParaRPr lang="en-US" sz="2400" b="1">
              <a:solidFill>
                <a:srgbClr val="FFFFFF"/>
              </a:solidFill>
              <a:latin typeface="+mn-ea"/>
              <a:cs typeface="+mn-ea"/>
              <a:sym typeface="+mn-ea"/>
            </a:endParaRPr>
          </a:p>
        </p:txBody>
      </p:sp>
      <p:sp>
        <p:nvSpPr>
          <p:cNvPr id="145" name="任意多边形 4"/>
          <p:cNvSpPr/>
          <p:nvPr>
            <p:custDataLst>
              <p:tags r:id="rId13"/>
            </p:custDataLst>
          </p:nvPr>
        </p:nvSpPr>
        <p:spPr bwMode="auto">
          <a:xfrm>
            <a:off x="7647940" y="4612640"/>
            <a:ext cx="298450" cy="144145"/>
          </a:xfrm>
          <a:custGeom>
            <a:avLst/>
            <a:gdLst>
              <a:gd name="T0" fmla="*/ 145 w 381"/>
              <a:gd name="T1" fmla="*/ 0 h 184"/>
              <a:gd name="T2" fmla="*/ 0 w 381"/>
              <a:gd name="T3" fmla="*/ 0 h 184"/>
              <a:gd name="T4" fmla="*/ 0 w 381"/>
              <a:gd name="T5" fmla="*/ 184 h 184"/>
              <a:gd name="T6" fmla="*/ 145 w 381"/>
              <a:gd name="T7" fmla="*/ 184 h 184"/>
              <a:gd name="T8" fmla="*/ 381 w 381"/>
              <a:gd name="T9" fmla="*/ 92 h 184"/>
              <a:gd name="T10" fmla="*/ 145 w 381"/>
              <a:gd name="T11" fmla="*/ 0 h 184"/>
            </a:gdLst>
            <a:ahLst/>
            <a:cxnLst>
              <a:cxn ang="0">
                <a:pos x="T0" y="T1"/>
              </a:cxn>
              <a:cxn ang="0">
                <a:pos x="T2" y="T3"/>
              </a:cxn>
              <a:cxn ang="0">
                <a:pos x="T4" y="T5"/>
              </a:cxn>
              <a:cxn ang="0">
                <a:pos x="T6" y="T7"/>
              </a:cxn>
              <a:cxn ang="0">
                <a:pos x="T8" y="T9"/>
              </a:cxn>
              <a:cxn ang="0">
                <a:pos x="T10" y="T11"/>
              </a:cxn>
            </a:cxnLst>
            <a:rect l="0" t="0" r="r" b="b"/>
            <a:pathLst>
              <a:path w="381" h="184">
                <a:moveTo>
                  <a:pt x="145" y="0"/>
                </a:moveTo>
                <a:cubicBezTo>
                  <a:pt x="0" y="0"/>
                  <a:pt x="0" y="0"/>
                  <a:pt x="0" y="0"/>
                </a:cubicBezTo>
                <a:cubicBezTo>
                  <a:pt x="0" y="184"/>
                  <a:pt x="0" y="184"/>
                  <a:pt x="0" y="184"/>
                </a:cubicBezTo>
                <a:cubicBezTo>
                  <a:pt x="145" y="184"/>
                  <a:pt x="145" y="184"/>
                  <a:pt x="145" y="184"/>
                </a:cubicBezTo>
                <a:cubicBezTo>
                  <a:pt x="275" y="184"/>
                  <a:pt x="381" y="143"/>
                  <a:pt x="381" y="92"/>
                </a:cubicBezTo>
                <a:cubicBezTo>
                  <a:pt x="381" y="41"/>
                  <a:pt x="275" y="0"/>
                  <a:pt x="145" y="0"/>
                </a:cubicBezTo>
                <a:close/>
              </a:path>
            </a:pathLst>
          </a:custGeom>
          <a:gradFill>
            <a:gsLst>
              <a:gs pos="0">
                <a:schemeClr val="accent3">
                  <a:alpha val="100000"/>
                </a:schemeClr>
              </a:gs>
              <a:gs pos="85000">
                <a:schemeClr val="accent3">
                  <a:lumMod val="75000"/>
                  <a:alpha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cs typeface="+mn-ea"/>
              <a:sym typeface="+mn-lt"/>
            </a:endParaRPr>
          </a:p>
        </p:txBody>
      </p:sp>
      <p:sp>
        <p:nvSpPr>
          <p:cNvPr id="220" name="圆角矩形 219"/>
          <p:cNvSpPr/>
          <p:nvPr>
            <p:custDataLst>
              <p:tags r:id="rId14"/>
            </p:custDataLst>
          </p:nvPr>
        </p:nvSpPr>
        <p:spPr>
          <a:xfrm>
            <a:off x="7947025" y="3530600"/>
            <a:ext cx="3676015" cy="1555750"/>
          </a:xfrm>
          <a:prstGeom prst="roundRect">
            <a:avLst/>
          </a:prstGeom>
          <a:solidFill>
            <a:schemeClr val="accent3">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7" name="矩形 6"/>
          <p:cNvSpPr/>
          <p:nvPr>
            <p:custDataLst>
              <p:tags r:id="rId15"/>
            </p:custDataLst>
          </p:nvPr>
        </p:nvSpPr>
        <p:spPr>
          <a:xfrm>
            <a:off x="8253730" y="4149090"/>
            <a:ext cx="3199130" cy="788670"/>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游戏表现形式包括动作、语言、建构、音乐等，便于观察儿童在游戏中的行为表现。</a:t>
            </a:r>
            <a:endParaRPr lang="zh-CN" altLang="en-US" sz="1600" dirty="0">
              <a:solidFill>
                <a:schemeClr val="tx1">
                  <a:lumMod val="85000"/>
                  <a:lumOff val="15000"/>
                </a:schemeClr>
              </a:solidFill>
              <a:latin typeface="+mn-ea"/>
              <a:cs typeface="+mn-ea"/>
              <a:sym typeface="+mn-ea"/>
            </a:endParaRPr>
          </a:p>
        </p:txBody>
      </p:sp>
      <p:sp>
        <p:nvSpPr>
          <p:cNvPr id="8" name="矩形 7"/>
          <p:cNvSpPr/>
          <p:nvPr>
            <p:custDataLst>
              <p:tags r:id="rId16"/>
            </p:custDataLst>
          </p:nvPr>
        </p:nvSpPr>
        <p:spPr>
          <a:xfrm>
            <a:off x="8253730" y="3734435"/>
            <a:ext cx="3199130" cy="368300"/>
          </a:xfrm>
          <a:prstGeom prst="rect">
            <a:avLst/>
          </a:prstGeom>
          <a:noFill/>
        </p:spPr>
        <p:txBody>
          <a:bodyPr wrap="square" lIns="0" tIns="0" rIns="0" bIns="0" rtlCol="0" anchor="b" anchorCtr="0">
            <a:noAutofit/>
          </a:bodyPr>
          <a:lstStyle/>
          <a:p>
            <a:pPr>
              <a:spcBef>
                <a:spcPct val="0"/>
              </a:spcBef>
              <a:spcAft>
                <a:spcPct val="0"/>
              </a:spcAft>
            </a:pPr>
            <a:r>
              <a:rPr lang="zh-CN" altLang="en-US" b="1" dirty="0">
                <a:solidFill>
                  <a:schemeClr val="accent3"/>
                </a:solidFill>
                <a:latin typeface="+mn-ea"/>
                <a:cs typeface="+mn-ea"/>
              </a:rPr>
              <a:t>游戏表现形式的分类方法</a:t>
            </a:r>
            <a:endParaRPr lang="zh-CN" altLang="en-US" b="1" dirty="0">
              <a:solidFill>
                <a:schemeClr val="accent3"/>
              </a:solidFill>
              <a:latin typeface="+mn-ea"/>
              <a:cs typeface="+mn-ea"/>
            </a:endParaRPr>
          </a:p>
        </p:txBody>
      </p:sp>
      <p:sp>
        <p:nvSpPr>
          <p:cNvPr id="146" name="任意多边形 5"/>
          <p:cNvSpPr/>
          <p:nvPr>
            <p:custDataLst>
              <p:tags r:id="rId17"/>
            </p:custDataLst>
          </p:nvPr>
        </p:nvSpPr>
        <p:spPr bwMode="auto">
          <a:xfrm>
            <a:off x="4302760" y="4938395"/>
            <a:ext cx="1995805" cy="753745"/>
          </a:xfrm>
          <a:custGeom>
            <a:avLst/>
            <a:gdLst>
              <a:gd name="connsiteX0" fmla="*/ 407 w 3547"/>
              <a:gd name="connsiteY0" fmla="*/ 0 h 1339"/>
              <a:gd name="connsiteX1" fmla="*/ 532 w 3547"/>
              <a:gd name="connsiteY1" fmla="*/ 0 h 1339"/>
              <a:gd name="connsiteX2" fmla="*/ 2913 w 3547"/>
              <a:gd name="connsiteY2" fmla="*/ 0 h 1339"/>
              <a:gd name="connsiteX3" fmla="*/ 3547 w 3547"/>
              <a:gd name="connsiteY3" fmla="*/ 605 h 1339"/>
              <a:gd name="connsiteX4" fmla="*/ 2913 w 3547"/>
              <a:gd name="connsiteY4" fmla="*/ 1209 h 1339"/>
              <a:gd name="connsiteX5" fmla="*/ 532 w 3547"/>
              <a:gd name="connsiteY5" fmla="*/ 1209 h 1339"/>
              <a:gd name="connsiteX6" fmla="*/ 329 w 3547"/>
              <a:gd name="connsiteY6" fmla="*/ 1209 h 1339"/>
              <a:gd name="connsiteX7" fmla="*/ 0 w 3547"/>
              <a:gd name="connsiteY7" fmla="*/ 1337 h 1339"/>
              <a:gd name="connsiteX8" fmla="*/ 0 w 3547"/>
              <a:gd name="connsiteY8" fmla="*/ 175 h 1339"/>
              <a:gd name="connsiteX9" fmla="*/ 407 w 3547"/>
              <a:gd name="connsiteY9" fmla="*/ 0 h 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0" t="0" r="r" b="b"/>
            <a:pathLst>
              <a:path w="3547" h="1340">
                <a:moveTo>
                  <a:pt x="407" y="0"/>
                </a:moveTo>
                <a:cubicBezTo>
                  <a:pt x="532" y="0"/>
                  <a:pt x="532" y="0"/>
                  <a:pt x="532" y="0"/>
                </a:cubicBezTo>
                <a:cubicBezTo>
                  <a:pt x="2913" y="0"/>
                  <a:pt x="2913" y="0"/>
                  <a:pt x="2913" y="0"/>
                </a:cubicBezTo>
                <a:cubicBezTo>
                  <a:pt x="3547" y="605"/>
                  <a:pt x="3547" y="605"/>
                  <a:pt x="3547" y="605"/>
                </a:cubicBezTo>
                <a:cubicBezTo>
                  <a:pt x="2913" y="1209"/>
                  <a:pt x="2913" y="1209"/>
                  <a:pt x="2913" y="1209"/>
                </a:cubicBezTo>
                <a:cubicBezTo>
                  <a:pt x="532" y="1209"/>
                  <a:pt x="532" y="1209"/>
                  <a:pt x="532" y="1209"/>
                </a:cubicBezTo>
                <a:cubicBezTo>
                  <a:pt x="329" y="1209"/>
                  <a:pt x="329" y="1209"/>
                  <a:pt x="329" y="1209"/>
                </a:cubicBezTo>
                <a:cubicBezTo>
                  <a:pt x="148" y="1209"/>
                  <a:pt x="0" y="1268"/>
                  <a:pt x="0" y="1337"/>
                </a:cubicBezTo>
                <a:cubicBezTo>
                  <a:pt x="0" y="1406"/>
                  <a:pt x="0" y="175"/>
                  <a:pt x="0" y="175"/>
                </a:cubicBezTo>
                <a:cubicBezTo>
                  <a:pt x="0" y="78"/>
                  <a:pt x="183" y="0"/>
                  <a:pt x="407" y="0"/>
                </a:cubicBezTo>
                <a:close/>
              </a:path>
            </a:pathLst>
          </a:custGeom>
          <a:gradFill>
            <a:gsLst>
              <a:gs pos="0">
                <a:schemeClr val="accent4">
                  <a:lumMod val="60000"/>
                  <a:lumOff val="40000"/>
                  <a:alpha val="100000"/>
                </a:schemeClr>
              </a:gs>
              <a:gs pos="100000">
                <a:schemeClr val="accent4">
                  <a:alpha val="100000"/>
                </a:schemeClr>
              </a:gs>
            </a:gsLst>
            <a:lin ang="10800000" scaled="0"/>
          </a:gradFill>
          <a:ln>
            <a:solidFill>
              <a:schemeClr val="accent4"/>
            </a:solidFill>
          </a:ln>
          <a:effectLst>
            <a:outerShdw blurRad="4445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195" rIns="179705" bIns="71755" numCol="1" spcCol="0" rtlCol="0" fromWordArt="0" anchor="ctr" anchorCtr="0" forceAA="0" compatLnSpc="1">
            <a:normAutofit/>
          </a:bodyPr>
          <a:lstStyle/>
          <a:p>
            <a:pPr lvl="0" algn="ctr">
              <a:spcBef>
                <a:spcPct val="0"/>
              </a:spcBef>
              <a:spcAft>
                <a:spcPct val="0"/>
              </a:spcAft>
              <a:buClrTx/>
              <a:buSzTx/>
              <a:buFontTx/>
            </a:pPr>
            <a:r>
              <a:rPr lang="en-US" sz="2400" b="1" dirty="0">
                <a:solidFill>
                  <a:srgbClr val="FFFFFF"/>
                </a:solidFill>
                <a:latin typeface="+mn-ea"/>
                <a:cs typeface="+mn-ea"/>
                <a:sym typeface="+mn-ea"/>
              </a:rPr>
              <a:t>04</a:t>
            </a:r>
            <a:endParaRPr lang="en-US" sz="2400" b="1" dirty="0">
              <a:solidFill>
                <a:srgbClr val="FFFFFF"/>
              </a:solidFill>
              <a:latin typeface="+mn-ea"/>
              <a:cs typeface="+mn-ea"/>
              <a:sym typeface="+mn-ea"/>
            </a:endParaRPr>
          </a:p>
        </p:txBody>
      </p:sp>
      <p:sp>
        <p:nvSpPr>
          <p:cNvPr id="147" name="任意多边形 6"/>
          <p:cNvSpPr/>
          <p:nvPr>
            <p:custDataLst>
              <p:tags r:id="rId18"/>
            </p:custDataLst>
          </p:nvPr>
        </p:nvSpPr>
        <p:spPr bwMode="auto">
          <a:xfrm>
            <a:off x="4297045" y="5619115"/>
            <a:ext cx="299085" cy="144780"/>
          </a:xfrm>
          <a:custGeom>
            <a:avLst/>
            <a:gdLst>
              <a:gd name="T0" fmla="*/ 236 w 382"/>
              <a:gd name="T1" fmla="*/ 0 h 185"/>
              <a:gd name="T2" fmla="*/ 382 w 382"/>
              <a:gd name="T3" fmla="*/ 0 h 185"/>
              <a:gd name="T4" fmla="*/ 382 w 382"/>
              <a:gd name="T5" fmla="*/ 185 h 185"/>
              <a:gd name="T6" fmla="*/ 236 w 382"/>
              <a:gd name="T7" fmla="*/ 185 h 185"/>
              <a:gd name="T8" fmla="*/ 0 w 382"/>
              <a:gd name="T9" fmla="*/ 92 h 185"/>
              <a:gd name="T10" fmla="*/ 236 w 382"/>
              <a:gd name="T11" fmla="*/ 0 h 185"/>
            </a:gdLst>
            <a:ahLst/>
            <a:cxnLst>
              <a:cxn ang="0">
                <a:pos x="T0" y="T1"/>
              </a:cxn>
              <a:cxn ang="0">
                <a:pos x="T2" y="T3"/>
              </a:cxn>
              <a:cxn ang="0">
                <a:pos x="T4" y="T5"/>
              </a:cxn>
              <a:cxn ang="0">
                <a:pos x="T6" y="T7"/>
              </a:cxn>
              <a:cxn ang="0">
                <a:pos x="T8" y="T9"/>
              </a:cxn>
              <a:cxn ang="0">
                <a:pos x="T10" y="T11"/>
              </a:cxn>
            </a:cxnLst>
            <a:rect l="0" t="0" r="r" b="b"/>
            <a:pathLst>
              <a:path w="382" h="185">
                <a:moveTo>
                  <a:pt x="236" y="0"/>
                </a:moveTo>
                <a:cubicBezTo>
                  <a:pt x="382" y="0"/>
                  <a:pt x="382" y="0"/>
                  <a:pt x="382" y="0"/>
                </a:cubicBezTo>
                <a:cubicBezTo>
                  <a:pt x="382" y="185"/>
                  <a:pt x="382" y="185"/>
                  <a:pt x="382" y="185"/>
                </a:cubicBezTo>
                <a:cubicBezTo>
                  <a:pt x="236" y="185"/>
                  <a:pt x="236" y="185"/>
                  <a:pt x="236" y="185"/>
                </a:cubicBezTo>
                <a:cubicBezTo>
                  <a:pt x="106" y="185"/>
                  <a:pt x="0" y="143"/>
                  <a:pt x="0" y="92"/>
                </a:cubicBezTo>
                <a:cubicBezTo>
                  <a:pt x="0" y="42"/>
                  <a:pt x="106" y="0"/>
                  <a:pt x="236" y="0"/>
                </a:cubicBezTo>
                <a:close/>
              </a:path>
            </a:pathLst>
          </a:custGeom>
          <a:gradFill>
            <a:gsLst>
              <a:gs pos="0">
                <a:schemeClr val="accent4">
                  <a:alpha val="100000"/>
                </a:schemeClr>
              </a:gs>
              <a:gs pos="85000">
                <a:schemeClr val="accent4">
                  <a:lumMod val="75000"/>
                  <a:alpha val="10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cs typeface="+mn-ea"/>
              <a:sym typeface="+mn-lt"/>
            </a:endParaRPr>
          </a:p>
        </p:txBody>
      </p:sp>
      <p:sp>
        <p:nvSpPr>
          <p:cNvPr id="194" name="圆角矩形 193"/>
          <p:cNvSpPr/>
          <p:nvPr>
            <p:custDataLst>
              <p:tags r:id="rId19"/>
            </p:custDataLst>
          </p:nvPr>
        </p:nvSpPr>
        <p:spPr>
          <a:xfrm>
            <a:off x="623570" y="4537710"/>
            <a:ext cx="3675380" cy="1555750"/>
          </a:xfrm>
          <a:prstGeom prst="roundRect">
            <a:avLst/>
          </a:prstGeom>
          <a:solidFill>
            <a:schemeClr val="accent4">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9" name="矩形 8"/>
          <p:cNvSpPr/>
          <p:nvPr>
            <p:custDataLst>
              <p:tags r:id="rId20"/>
            </p:custDataLst>
          </p:nvPr>
        </p:nvSpPr>
        <p:spPr>
          <a:xfrm>
            <a:off x="799465" y="5156200"/>
            <a:ext cx="3199130" cy="788670"/>
          </a:xfrm>
          <a:prstGeom prst="rect">
            <a:avLst/>
          </a:prstGeom>
          <a:noFill/>
        </p:spPr>
        <p:txBody>
          <a:bodyPr wrap="square" lIns="0" tIns="0" rIns="0" bIns="0" rtlCol="0" anchor="t" anchorCtr="0">
            <a:noAutofit/>
          </a:bodyPr>
          <a:lstStyle/>
          <a:p>
            <a:pPr algn="r">
              <a:lnSpc>
                <a:spcPct val="130000"/>
              </a:lnSpc>
              <a:buClrTx/>
              <a:buSzTx/>
              <a:buFontTx/>
            </a:pPr>
            <a:r>
              <a:rPr lang="zh-CN" altLang="en-US" sz="1600" dirty="0">
                <a:solidFill>
                  <a:schemeClr val="tx1">
                    <a:lumMod val="85000"/>
                    <a:lumOff val="15000"/>
                  </a:schemeClr>
                </a:solidFill>
                <a:latin typeface="+mn-ea"/>
                <a:cs typeface="+mn-ea"/>
                <a:sym typeface="+mn-ea"/>
              </a:rPr>
              <a:t>四岁儿童玩建构积木，展现空间认知理解及与同伴协作，体现认知与社会性发展结合。</a:t>
            </a:r>
            <a:endParaRPr lang="zh-CN" altLang="en-US" sz="1600" dirty="0">
              <a:solidFill>
                <a:schemeClr val="tx1">
                  <a:lumMod val="85000"/>
                  <a:lumOff val="15000"/>
                </a:schemeClr>
              </a:solidFill>
              <a:latin typeface="+mn-ea"/>
              <a:cs typeface="+mn-ea"/>
              <a:sym typeface="+mn-ea"/>
            </a:endParaRPr>
          </a:p>
        </p:txBody>
      </p:sp>
      <p:sp>
        <p:nvSpPr>
          <p:cNvPr id="10" name="矩形 9"/>
          <p:cNvSpPr/>
          <p:nvPr>
            <p:custDataLst>
              <p:tags r:id="rId21"/>
            </p:custDataLst>
          </p:nvPr>
        </p:nvSpPr>
        <p:spPr>
          <a:xfrm>
            <a:off x="799465" y="4741545"/>
            <a:ext cx="3199130" cy="368300"/>
          </a:xfrm>
          <a:prstGeom prst="rect">
            <a:avLst/>
          </a:prstGeom>
          <a:noFill/>
        </p:spPr>
        <p:txBody>
          <a:bodyPr wrap="square" lIns="0" tIns="0" rIns="0" bIns="0" rtlCol="0" anchor="b" anchorCtr="0">
            <a:noAutofit/>
          </a:bodyPr>
          <a:lstStyle/>
          <a:p>
            <a:pPr algn="r">
              <a:spcBef>
                <a:spcPct val="0"/>
              </a:spcBef>
              <a:spcAft>
                <a:spcPct val="0"/>
              </a:spcAft>
            </a:pPr>
            <a:r>
              <a:rPr lang="zh-CN" altLang="en-US" b="1" dirty="0">
                <a:solidFill>
                  <a:schemeClr val="accent4"/>
                </a:solidFill>
                <a:latin typeface="+mn-ea"/>
                <a:cs typeface="+mn-ea"/>
              </a:rPr>
              <a:t>结合发展角度与表现形式的分类实例</a:t>
            </a:r>
            <a:endParaRPr lang="zh-CN" altLang="en-US" b="1" dirty="0">
              <a:solidFill>
                <a:schemeClr val="accent4"/>
              </a:solidFill>
              <a:latin typeface="+mn-ea"/>
              <a:cs typeface="+mn-ea"/>
            </a:endParaRPr>
          </a:p>
        </p:txBody>
      </p:sp>
    </p:spTree>
    <p:custDataLst>
      <p:tags r:id="rId2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609600" y="558800"/>
            <a:ext cx="10972800" cy="609600"/>
          </a:xfrm>
        </p:spPr>
        <p:txBody>
          <a:bodyPr/>
          <a:lstStyle/>
          <a:p>
            <a:r>
              <a:rPr lang="zh-CN" altLang="en-US" sz="3400" b="1"/>
              <a:t>（一）依据儿童认知发展水平分类</a:t>
            </a:r>
            <a:endParaRPr lang="zh-CN" altLang="en-US" sz="3400" b="1"/>
          </a:p>
        </p:txBody>
      </p:sp>
      <p:sp>
        <p:nvSpPr>
          <p:cNvPr id="2" name="矩形 1"/>
          <p:cNvSpPr/>
          <p:nvPr>
            <p:custDataLst>
              <p:tags r:id="rId2"/>
            </p:custDataLst>
          </p:nvPr>
        </p:nvSpPr>
        <p:spPr>
          <a:xfrm>
            <a:off x="8872220" y="1534063"/>
            <a:ext cx="2653665" cy="720090"/>
          </a:xfrm>
          <a:prstGeom prst="rect">
            <a:avLst/>
          </a:prstGeom>
          <a:noFill/>
        </p:spPr>
        <p:txBody>
          <a:bodyPr wrap="square" lIns="0" tIns="0" rIns="0" bIns="0" rtlCol="0" anchor="b" anchorCtr="0">
            <a:noAutofit/>
          </a:bodyPr>
          <a:lstStyle/>
          <a:p>
            <a:pPr algn="just">
              <a:spcBef>
                <a:spcPct val="0"/>
              </a:spcBef>
              <a:spcAft>
                <a:spcPct val="0"/>
              </a:spcAft>
            </a:pPr>
            <a:r>
              <a:rPr lang="zh-CN" altLang="en-US" sz="2000" b="1">
                <a:solidFill>
                  <a:schemeClr val="accent2"/>
                </a:solidFill>
                <a:latin typeface="+mn-ea"/>
                <a:cs typeface="+mn-ea"/>
                <a:sym typeface="+mn-ea"/>
              </a:rPr>
              <a:t>象征性游戏</a:t>
            </a:r>
            <a:endParaRPr lang="zh-CN" altLang="en-US" sz="2000" b="1">
              <a:solidFill>
                <a:schemeClr val="accent2"/>
              </a:solidFill>
              <a:latin typeface="+mn-ea"/>
              <a:cs typeface="+mn-ea"/>
              <a:sym typeface="+mn-ea"/>
            </a:endParaRPr>
          </a:p>
        </p:txBody>
      </p:sp>
      <p:sp>
        <p:nvSpPr>
          <p:cNvPr id="3" name="矩形 2"/>
          <p:cNvSpPr/>
          <p:nvPr>
            <p:custDataLst>
              <p:tags r:id="rId3"/>
            </p:custDataLst>
          </p:nvPr>
        </p:nvSpPr>
        <p:spPr>
          <a:xfrm>
            <a:off x="8872855" y="2288443"/>
            <a:ext cx="2653030" cy="1080135"/>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象征性游戏助儿童发展语言、社交及理解他人能力。</a:t>
            </a:r>
            <a:endParaRPr lang="zh-CN" altLang="en-US" sz="1600" dirty="0">
              <a:solidFill>
                <a:schemeClr val="tx1">
                  <a:lumMod val="85000"/>
                  <a:lumOff val="15000"/>
                </a:schemeClr>
              </a:solidFill>
              <a:latin typeface="+mn-ea"/>
              <a:cs typeface="+mn-ea"/>
              <a:sym typeface="+mn-ea"/>
            </a:endParaRPr>
          </a:p>
        </p:txBody>
      </p:sp>
      <p:sp>
        <p:nvSpPr>
          <p:cNvPr id="8" name="矩形 7"/>
          <p:cNvSpPr/>
          <p:nvPr>
            <p:custDataLst>
              <p:tags r:id="rId4"/>
            </p:custDataLst>
          </p:nvPr>
        </p:nvSpPr>
        <p:spPr>
          <a:xfrm>
            <a:off x="8872220" y="3518438"/>
            <a:ext cx="2653665" cy="720090"/>
          </a:xfrm>
          <a:prstGeom prst="rect">
            <a:avLst/>
          </a:prstGeom>
          <a:noFill/>
        </p:spPr>
        <p:txBody>
          <a:bodyPr wrap="square" lIns="0" tIns="0" rIns="0" bIns="0" rtlCol="0" anchor="b" anchorCtr="0">
            <a:noAutofit/>
          </a:bodyPr>
          <a:lstStyle/>
          <a:p>
            <a:pPr algn="just">
              <a:spcBef>
                <a:spcPct val="0"/>
              </a:spcBef>
              <a:spcAft>
                <a:spcPct val="0"/>
              </a:spcAft>
            </a:pPr>
            <a:r>
              <a:rPr lang="zh-CN" altLang="en-US" sz="2000" b="1">
                <a:solidFill>
                  <a:schemeClr val="accent3"/>
                </a:solidFill>
                <a:latin typeface="+mn-ea"/>
                <a:cs typeface="+mn-ea"/>
                <a:sym typeface="+mn-ea"/>
              </a:rPr>
              <a:t>结构游戏</a:t>
            </a:r>
            <a:endParaRPr lang="zh-CN" altLang="en-US" sz="2000" b="1">
              <a:solidFill>
                <a:schemeClr val="accent3"/>
              </a:solidFill>
              <a:latin typeface="+mn-ea"/>
              <a:cs typeface="+mn-ea"/>
              <a:sym typeface="+mn-ea"/>
            </a:endParaRPr>
          </a:p>
        </p:txBody>
      </p:sp>
      <p:sp>
        <p:nvSpPr>
          <p:cNvPr id="9" name="矩形 8"/>
          <p:cNvSpPr/>
          <p:nvPr>
            <p:custDataLst>
              <p:tags r:id="rId5"/>
            </p:custDataLst>
          </p:nvPr>
        </p:nvSpPr>
        <p:spPr>
          <a:xfrm>
            <a:off x="8872220" y="4272818"/>
            <a:ext cx="2653665" cy="1080135"/>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结构游戏探索空间关系和物理法则，促进思维、解决问题和创造力发展。</a:t>
            </a:r>
            <a:endParaRPr lang="zh-CN" altLang="en-US" sz="1600" dirty="0">
              <a:solidFill>
                <a:schemeClr val="tx1">
                  <a:lumMod val="85000"/>
                  <a:lumOff val="15000"/>
                </a:schemeClr>
              </a:solidFill>
              <a:latin typeface="+mn-ea"/>
              <a:cs typeface="+mn-ea"/>
              <a:sym typeface="+mn-ea"/>
            </a:endParaRPr>
          </a:p>
        </p:txBody>
      </p:sp>
      <p:sp>
        <p:nvSpPr>
          <p:cNvPr id="113" name="椭圆 112"/>
          <p:cNvSpPr/>
          <p:nvPr>
            <p:custDataLst>
              <p:tags r:id="rId6"/>
            </p:custDataLst>
          </p:nvPr>
        </p:nvSpPr>
        <p:spPr>
          <a:xfrm>
            <a:off x="8432165" y="1985838"/>
            <a:ext cx="219075" cy="219075"/>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sp>
        <p:nvSpPr>
          <p:cNvPr id="114" name="椭圆 113"/>
          <p:cNvSpPr/>
          <p:nvPr>
            <p:custDataLst>
              <p:tags r:id="rId7"/>
            </p:custDataLst>
          </p:nvPr>
        </p:nvSpPr>
        <p:spPr>
          <a:xfrm>
            <a:off x="8503920" y="2057593"/>
            <a:ext cx="75565" cy="755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cxnSp>
        <p:nvCxnSpPr>
          <p:cNvPr id="115" name="直接连接符 114"/>
          <p:cNvCxnSpPr>
            <a:stCxn id="113" idx="6"/>
          </p:cNvCxnSpPr>
          <p:nvPr>
            <p:custDataLst>
              <p:tags r:id="rId8"/>
            </p:custDataLst>
          </p:nvPr>
        </p:nvCxnSpPr>
        <p:spPr>
          <a:xfrm>
            <a:off x="8651240" y="2095693"/>
            <a:ext cx="220980"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116" name="椭圆 115"/>
          <p:cNvSpPr/>
          <p:nvPr>
            <p:custDataLst>
              <p:tags r:id="rId9"/>
            </p:custDataLst>
          </p:nvPr>
        </p:nvSpPr>
        <p:spPr>
          <a:xfrm>
            <a:off x="8432165" y="3986423"/>
            <a:ext cx="219075" cy="219075"/>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sp>
        <p:nvSpPr>
          <p:cNvPr id="117" name="椭圆 116"/>
          <p:cNvSpPr/>
          <p:nvPr>
            <p:custDataLst>
              <p:tags r:id="rId10"/>
            </p:custDataLst>
          </p:nvPr>
        </p:nvSpPr>
        <p:spPr>
          <a:xfrm>
            <a:off x="8503920" y="4058178"/>
            <a:ext cx="75565" cy="7556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cxnSp>
        <p:nvCxnSpPr>
          <p:cNvPr id="118" name="直接连接符 117"/>
          <p:cNvCxnSpPr>
            <a:stCxn id="116" idx="6"/>
          </p:cNvCxnSpPr>
          <p:nvPr>
            <p:custDataLst>
              <p:tags r:id="rId11"/>
            </p:custDataLst>
          </p:nvPr>
        </p:nvCxnSpPr>
        <p:spPr>
          <a:xfrm>
            <a:off x="8651240" y="4096278"/>
            <a:ext cx="220980" cy="0"/>
          </a:xfrm>
          <a:prstGeom prst="line">
            <a:avLst/>
          </a:prstGeom>
          <a:ln>
            <a:solidFill>
              <a:schemeClr val="accent3"/>
            </a:solidFill>
            <a:prstDash val="sysDot"/>
          </a:ln>
        </p:spPr>
        <p:style>
          <a:lnRef idx="1">
            <a:schemeClr val="accent1"/>
          </a:lnRef>
          <a:fillRef idx="0">
            <a:schemeClr val="accent1"/>
          </a:fillRef>
          <a:effectRef idx="0">
            <a:schemeClr val="accent1"/>
          </a:effectRef>
          <a:fontRef idx="minor">
            <a:schemeClr val="tx1"/>
          </a:fontRef>
        </p:style>
      </p:cxnSp>
      <p:sp>
        <p:nvSpPr>
          <p:cNvPr id="10" name="矩形 9"/>
          <p:cNvSpPr/>
          <p:nvPr>
            <p:custDataLst>
              <p:tags r:id="rId12"/>
            </p:custDataLst>
          </p:nvPr>
        </p:nvSpPr>
        <p:spPr>
          <a:xfrm>
            <a:off x="725170" y="3518438"/>
            <a:ext cx="2653030" cy="720090"/>
          </a:xfrm>
          <a:prstGeom prst="rect">
            <a:avLst/>
          </a:prstGeom>
          <a:noFill/>
        </p:spPr>
        <p:txBody>
          <a:bodyPr wrap="square" lIns="0" tIns="0" rIns="0" bIns="0" rtlCol="0" anchor="b" anchorCtr="0">
            <a:noAutofit/>
          </a:bodyPr>
          <a:lstStyle/>
          <a:p>
            <a:pPr algn="r">
              <a:spcBef>
                <a:spcPct val="0"/>
              </a:spcBef>
              <a:spcAft>
                <a:spcPct val="0"/>
              </a:spcAft>
            </a:pPr>
            <a:r>
              <a:rPr lang="zh-CN" altLang="en-US" sz="2000" b="1">
                <a:solidFill>
                  <a:schemeClr val="accent4"/>
                </a:solidFill>
                <a:latin typeface="+mn-ea"/>
                <a:cs typeface="+mn-ea"/>
                <a:sym typeface="+mn-ea"/>
              </a:rPr>
              <a:t>规则游戏</a:t>
            </a:r>
            <a:endParaRPr lang="zh-CN" altLang="en-US" sz="2000" b="1">
              <a:solidFill>
                <a:schemeClr val="accent4"/>
              </a:solidFill>
              <a:latin typeface="+mn-ea"/>
              <a:cs typeface="+mn-ea"/>
              <a:sym typeface="+mn-ea"/>
            </a:endParaRPr>
          </a:p>
        </p:txBody>
      </p:sp>
      <p:sp>
        <p:nvSpPr>
          <p:cNvPr id="11" name="矩形 10"/>
          <p:cNvSpPr/>
          <p:nvPr>
            <p:custDataLst>
              <p:tags r:id="rId13"/>
            </p:custDataLst>
          </p:nvPr>
        </p:nvSpPr>
        <p:spPr>
          <a:xfrm>
            <a:off x="725170" y="4272818"/>
            <a:ext cx="2656205" cy="1080135"/>
          </a:xfrm>
          <a:prstGeom prst="rect">
            <a:avLst/>
          </a:prstGeom>
          <a:noFill/>
        </p:spPr>
        <p:txBody>
          <a:bodyPr wrap="square" lIns="0" tIns="0" rIns="0" bIns="0" rtlCol="0" anchor="t" anchorCtr="0">
            <a:noAutofit/>
          </a:bodyPr>
          <a:lstStyle/>
          <a:p>
            <a:pPr algn="r">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规则游戏要求守则，增强社交与合作，助儿童学公平竞争与情绪处理。</a:t>
            </a:r>
            <a:endParaRPr lang="zh-CN" altLang="en-US" sz="1600" dirty="0">
              <a:solidFill>
                <a:schemeClr val="tx1">
                  <a:lumMod val="85000"/>
                  <a:lumOff val="15000"/>
                </a:schemeClr>
              </a:solidFill>
              <a:latin typeface="+mn-ea"/>
              <a:cs typeface="+mn-ea"/>
              <a:sym typeface="+mn-ea"/>
            </a:endParaRPr>
          </a:p>
        </p:txBody>
      </p:sp>
      <p:sp>
        <p:nvSpPr>
          <p:cNvPr id="126" name="椭圆 125"/>
          <p:cNvSpPr/>
          <p:nvPr>
            <p:custDataLst>
              <p:tags r:id="rId14"/>
            </p:custDataLst>
          </p:nvPr>
        </p:nvSpPr>
        <p:spPr>
          <a:xfrm>
            <a:off x="3596005" y="3985645"/>
            <a:ext cx="219075" cy="219075"/>
          </a:xfrm>
          <a:prstGeom prst="ellipse">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sp>
        <p:nvSpPr>
          <p:cNvPr id="127" name="椭圆 126"/>
          <p:cNvSpPr/>
          <p:nvPr>
            <p:custDataLst>
              <p:tags r:id="rId15"/>
            </p:custDataLst>
          </p:nvPr>
        </p:nvSpPr>
        <p:spPr>
          <a:xfrm>
            <a:off x="3667760" y="4057400"/>
            <a:ext cx="75565" cy="7556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cxnSp>
        <p:nvCxnSpPr>
          <p:cNvPr id="128" name="直接连接符 127"/>
          <p:cNvCxnSpPr/>
          <p:nvPr>
            <p:custDataLst>
              <p:tags r:id="rId16"/>
            </p:custDataLst>
          </p:nvPr>
        </p:nvCxnSpPr>
        <p:spPr>
          <a:xfrm>
            <a:off x="3375025" y="4095500"/>
            <a:ext cx="220980" cy="0"/>
          </a:xfrm>
          <a:prstGeom prst="line">
            <a:avLst/>
          </a:prstGeom>
          <a:ln>
            <a:solidFill>
              <a:schemeClr val="accent4"/>
            </a:solidFill>
            <a:prstDash val="sysDot"/>
          </a:ln>
        </p:spPr>
        <p:style>
          <a:lnRef idx="1">
            <a:schemeClr val="accent1"/>
          </a:lnRef>
          <a:fillRef idx="0">
            <a:schemeClr val="accent1"/>
          </a:fillRef>
          <a:effectRef idx="0">
            <a:schemeClr val="accent1"/>
          </a:effectRef>
          <a:fontRef idx="minor">
            <a:schemeClr val="tx1"/>
          </a:fontRef>
        </p:style>
      </p:cxnSp>
      <p:sp>
        <p:nvSpPr>
          <p:cNvPr id="12" name="矩形 11"/>
          <p:cNvSpPr/>
          <p:nvPr>
            <p:custDataLst>
              <p:tags r:id="rId17"/>
            </p:custDataLst>
          </p:nvPr>
        </p:nvSpPr>
        <p:spPr>
          <a:xfrm>
            <a:off x="725170" y="1534063"/>
            <a:ext cx="2656840" cy="720090"/>
          </a:xfrm>
          <a:prstGeom prst="rect">
            <a:avLst/>
          </a:prstGeom>
          <a:noFill/>
        </p:spPr>
        <p:txBody>
          <a:bodyPr wrap="square" lIns="0" tIns="0" rIns="0" bIns="0" rtlCol="0" anchor="b" anchorCtr="0">
            <a:noAutofit/>
          </a:bodyPr>
          <a:lstStyle/>
          <a:p>
            <a:pPr algn="r">
              <a:spcBef>
                <a:spcPct val="0"/>
              </a:spcBef>
              <a:spcAft>
                <a:spcPct val="0"/>
              </a:spcAft>
            </a:pPr>
            <a:r>
              <a:rPr lang="zh-CN" altLang="en-US" sz="2000" b="1" dirty="0">
                <a:solidFill>
                  <a:schemeClr val="accent1"/>
                </a:solidFill>
                <a:latin typeface="+mn-ea"/>
                <a:cs typeface="+mn-ea"/>
                <a:sym typeface="+mn-ea"/>
              </a:rPr>
              <a:t>感觉运动游戏</a:t>
            </a:r>
            <a:endParaRPr lang="zh-CN" altLang="en-US" sz="2000" b="1" dirty="0">
              <a:solidFill>
                <a:schemeClr val="accent1"/>
              </a:solidFill>
              <a:latin typeface="+mn-ea"/>
              <a:cs typeface="+mn-ea"/>
              <a:sym typeface="+mn-ea"/>
            </a:endParaRPr>
          </a:p>
        </p:txBody>
      </p:sp>
      <p:sp>
        <p:nvSpPr>
          <p:cNvPr id="13" name="矩形 12"/>
          <p:cNvSpPr/>
          <p:nvPr>
            <p:custDataLst>
              <p:tags r:id="rId18"/>
            </p:custDataLst>
          </p:nvPr>
        </p:nvSpPr>
        <p:spPr>
          <a:xfrm>
            <a:off x="725170" y="2288443"/>
            <a:ext cx="2646680" cy="1080135"/>
          </a:xfrm>
          <a:prstGeom prst="rect">
            <a:avLst/>
          </a:prstGeom>
          <a:noFill/>
        </p:spPr>
        <p:txBody>
          <a:bodyPr wrap="square" lIns="0" tIns="0" rIns="0" bIns="0" rtlCol="0" anchor="t" anchorCtr="0">
            <a:noAutofit/>
          </a:bodyPr>
          <a:lstStyle/>
          <a:p>
            <a:pPr algn="r">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运动游戏是儿童早期形式，侧重感觉体验和运动技能，助理解物体永久性和因果关系。</a:t>
            </a:r>
            <a:endParaRPr lang="zh-CN" altLang="en-US" sz="1600" dirty="0">
              <a:solidFill>
                <a:schemeClr val="tx1">
                  <a:lumMod val="85000"/>
                  <a:lumOff val="15000"/>
                </a:schemeClr>
              </a:solidFill>
              <a:latin typeface="+mn-ea"/>
              <a:cs typeface="+mn-ea"/>
              <a:sym typeface="+mn-ea"/>
            </a:endParaRPr>
          </a:p>
        </p:txBody>
      </p:sp>
      <p:sp>
        <p:nvSpPr>
          <p:cNvPr id="123" name="椭圆 122"/>
          <p:cNvSpPr/>
          <p:nvPr>
            <p:custDataLst>
              <p:tags r:id="rId19"/>
            </p:custDataLst>
          </p:nvPr>
        </p:nvSpPr>
        <p:spPr>
          <a:xfrm>
            <a:off x="3596005" y="1997603"/>
            <a:ext cx="219075" cy="21907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sp>
        <p:nvSpPr>
          <p:cNvPr id="124" name="椭圆 123"/>
          <p:cNvSpPr/>
          <p:nvPr>
            <p:custDataLst>
              <p:tags r:id="rId20"/>
            </p:custDataLst>
          </p:nvPr>
        </p:nvSpPr>
        <p:spPr>
          <a:xfrm>
            <a:off x="3667760" y="2069358"/>
            <a:ext cx="75565" cy="755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cxnSp>
        <p:nvCxnSpPr>
          <p:cNvPr id="125" name="直接连接符 124"/>
          <p:cNvCxnSpPr/>
          <p:nvPr>
            <p:custDataLst>
              <p:tags r:id="rId21"/>
            </p:custDataLst>
          </p:nvPr>
        </p:nvCxnSpPr>
        <p:spPr>
          <a:xfrm>
            <a:off x="3375025" y="2107458"/>
            <a:ext cx="220980" cy="0"/>
          </a:xfrm>
          <a:prstGeom prst="line">
            <a:avLst/>
          </a:prstGeom>
          <a:ln>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107" name="任意多边形: 形状 47"/>
          <p:cNvSpPr/>
          <p:nvPr>
            <p:custDataLst>
              <p:tags r:id="rId22"/>
            </p:custDataLst>
          </p:nvPr>
        </p:nvSpPr>
        <p:spPr>
          <a:xfrm rot="10800000">
            <a:off x="4347068" y="2712132"/>
            <a:ext cx="1421195" cy="2183488"/>
          </a:xfrm>
          <a:custGeom>
            <a:avLst/>
            <a:gdLst>
              <a:gd name="connsiteX0" fmla="*/ 1462194 w 1462194"/>
              <a:gd name="connsiteY0" fmla="*/ 2247490 h 2247490"/>
              <a:gd name="connsiteX1" fmla="*/ 1193232 w 1462194"/>
              <a:gd name="connsiteY1" fmla="*/ 2247490 h 2247490"/>
              <a:gd name="connsiteX2" fmla="*/ 1164668 w 1462194"/>
              <a:gd name="connsiteY2" fmla="*/ 2247490 h 2247490"/>
              <a:gd name="connsiteX3" fmla="*/ 0 w 1462194"/>
              <a:gd name="connsiteY3" fmla="*/ 2247490 h 2247490"/>
              <a:gd name="connsiteX4" fmla="*/ 6860 w 1462194"/>
              <a:gd name="connsiteY4" fmla="*/ 2245726 h 2247490"/>
              <a:gd name="connsiteX5" fmla="*/ 591049 w 1462194"/>
              <a:gd name="connsiteY5" fmla="*/ 1531436 h 2247490"/>
              <a:gd name="connsiteX6" fmla="*/ 595373 w 1462194"/>
              <a:gd name="connsiteY6" fmla="*/ 1445799 h 2247490"/>
              <a:gd name="connsiteX7" fmla="*/ 595373 w 1462194"/>
              <a:gd name="connsiteY7" fmla="*/ 1445799 h 2247490"/>
              <a:gd name="connsiteX8" fmla="*/ 595373 w 1462194"/>
              <a:gd name="connsiteY8" fmla="*/ 1445798 h 2247490"/>
              <a:gd name="connsiteX9" fmla="*/ 595373 w 1462194"/>
              <a:gd name="connsiteY9" fmla="*/ 0 h 2247490"/>
              <a:gd name="connsiteX10" fmla="*/ 615399 w 1462194"/>
              <a:gd name="connsiteY10" fmla="*/ 12166 h 2247490"/>
              <a:gd name="connsiteX11" fmla="*/ 1383903 w 1462194"/>
              <a:gd name="connsiteY11" fmla="*/ 1457551 h 2247490"/>
              <a:gd name="connsiteX12" fmla="*/ 1305538 w 1462194"/>
              <a:gd name="connsiteY12" fmla="*/ 1975889 h 2247490"/>
              <a:gd name="connsiteX13" fmla="*/ 1274741 w 1462194"/>
              <a:gd name="connsiteY13" fmla="*/ 2060034 h 2247490"/>
              <a:gd name="connsiteX14" fmla="*/ 1462194 w 1462194"/>
              <a:gd name="connsiteY14" fmla="*/ 2247490 h 2247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2194" h="2247490">
                <a:moveTo>
                  <a:pt x="1462194" y="2247490"/>
                </a:moveTo>
                <a:lnTo>
                  <a:pt x="1193232" y="2247490"/>
                </a:lnTo>
                <a:lnTo>
                  <a:pt x="1164668" y="2247490"/>
                </a:lnTo>
                <a:lnTo>
                  <a:pt x="0" y="2247490"/>
                </a:lnTo>
                <a:lnTo>
                  <a:pt x="6860" y="2245726"/>
                </a:lnTo>
                <a:cubicBezTo>
                  <a:pt x="321587" y="2147835"/>
                  <a:pt x="556734" y="1869321"/>
                  <a:pt x="591049" y="1531436"/>
                </a:cubicBezTo>
                <a:lnTo>
                  <a:pt x="595373" y="1445799"/>
                </a:lnTo>
                <a:lnTo>
                  <a:pt x="595373" y="1445799"/>
                </a:lnTo>
                <a:lnTo>
                  <a:pt x="595373" y="1445798"/>
                </a:lnTo>
                <a:lnTo>
                  <a:pt x="595373" y="0"/>
                </a:lnTo>
                <a:lnTo>
                  <a:pt x="615399" y="12166"/>
                </a:lnTo>
                <a:cubicBezTo>
                  <a:pt x="1079060" y="325409"/>
                  <a:pt x="1383904" y="855880"/>
                  <a:pt x="1383903" y="1457551"/>
                </a:cubicBezTo>
                <a:cubicBezTo>
                  <a:pt x="1383903" y="1638053"/>
                  <a:pt x="1356467" y="1812146"/>
                  <a:pt x="1305538" y="1975889"/>
                </a:cubicBezTo>
                <a:lnTo>
                  <a:pt x="1274741" y="2060034"/>
                </a:lnTo>
                <a:lnTo>
                  <a:pt x="1462194" y="2247490"/>
                </a:lnTo>
                <a:close/>
              </a:path>
            </a:pathLst>
          </a:cu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1079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b="1">
              <a:solidFill>
                <a:schemeClr val="lt1"/>
              </a:solidFill>
              <a:latin typeface="+mj-ea"/>
              <a:ea typeface="+mj-ea"/>
              <a:sym typeface="+mn-ea"/>
            </a:endParaRPr>
          </a:p>
        </p:txBody>
      </p:sp>
      <p:sp>
        <p:nvSpPr>
          <p:cNvPr id="94" name="任意多边形: 形状 49"/>
          <p:cNvSpPr/>
          <p:nvPr>
            <p:custDataLst>
              <p:tags r:id="rId23"/>
            </p:custDataLst>
          </p:nvPr>
        </p:nvSpPr>
        <p:spPr>
          <a:xfrm rot="5400000">
            <a:off x="6162478" y="2967124"/>
            <a:ext cx="625225" cy="2247312"/>
          </a:xfrm>
          <a:custGeom>
            <a:avLst/>
            <a:gdLst>
              <a:gd name="connsiteX0" fmla="*/ 642938 w 642938"/>
              <a:gd name="connsiteY0" fmla="*/ 1510791 h 2312482"/>
              <a:gd name="connsiteX1" fmla="*/ 638614 w 642938"/>
              <a:gd name="connsiteY1" fmla="*/ 1596428 h 2312482"/>
              <a:gd name="connsiteX2" fmla="*/ 54425 w 642938"/>
              <a:gd name="connsiteY2" fmla="*/ 2310718 h 2312482"/>
              <a:gd name="connsiteX3" fmla="*/ 47565 w 642938"/>
              <a:gd name="connsiteY3" fmla="*/ 2312482 h 2312482"/>
              <a:gd name="connsiteX4" fmla="*/ 0 w 642938"/>
              <a:gd name="connsiteY4" fmla="*/ 2312482 h 2312482"/>
              <a:gd name="connsiteX5" fmla="*/ 137338 w 642938"/>
              <a:gd name="connsiteY5" fmla="*/ 2243246 h 2312482"/>
              <a:gd name="connsiteX6" fmla="*/ 532993 w 642938"/>
              <a:gd name="connsiteY6" fmla="*/ 1609347 h 2312482"/>
              <a:gd name="connsiteX7" fmla="*/ 533841 w 642938"/>
              <a:gd name="connsiteY7" fmla="*/ 1592553 h 2312482"/>
              <a:gd name="connsiteX8" fmla="*/ 535959 w 642938"/>
              <a:gd name="connsiteY8" fmla="*/ 1550607 h 2312482"/>
              <a:gd name="connsiteX9" fmla="*/ 537376 w 642938"/>
              <a:gd name="connsiteY9" fmla="*/ 1522543 h 2312482"/>
              <a:gd name="connsiteX10" fmla="*/ 536783 w 642938"/>
              <a:gd name="connsiteY10" fmla="*/ 1510791 h 2312482"/>
              <a:gd name="connsiteX11" fmla="*/ 642938 w 642938"/>
              <a:gd name="connsiteY11" fmla="*/ 64991 h 2312482"/>
              <a:gd name="connsiteX12" fmla="*/ 642938 w 642938"/>
              <a:gd name="connsiteY12" fmla="*/ 1510790 h 2312482"/>
              <a:gd name="connsiteX13" fmla="*/ 536783 w 642938"/>
              <a:gd name="connsiteY13" fmla="*/ 1510790 h 2312482"/>
              <a:gd name="connsiteX14" fmla="*/ 535959 w 642938"/>
              <a:gd name="connsiteY14" fmla="*/ 1494479 h 2312482"/>
              <a:gd name="connsiteX15" fmla="*/ 535959 w 642938"/>
              <a:gd name="connsiteY15" fmla="*/ 0 h 23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2938" h="2312482">
                <a:moveTo>
                  <a:pt x="642938" y="1510791"/>
                </a:moveTo>
                <a:lnTo>
                  <a:pt x="638614" y="1596428"/>
                </a:lnTo>
                <a:cubicBezTo>
                  <a:pt x="604299" y="1934313"/>
                  <a:pt x="369152" y="2212827"/>
                  <a:pt x="54425" y="2310718"/>
                </a:cubicBezTo>
                <a:lnTo>
                  <a:pt x="47565" y="2312482"/>
                </a:lnTo>
                <a:lnTo>
                  <a:pt x="0" y="2312482"/>
                </a:lnTo>
                <a:lnTo>
                  <a:pt x="137338" y="2243246"/>
                </a:lnTo>
                <a:cubicBezTo>
                  <a:pt x="354400" y="2107747"/>
                  <a:pt x="505819" y="1876912"/>
                  <a:pt x="532993" y="1609347"/>
                </a:cubicBezTo>
                <a:cubicBezTo>
                  <a:pt x="533276" y="1603749"/>
                  <a:pt x="533558" y="1598151"/>
                  <a:pt x="533841" y="1592553"/>
                </a:cubicBezTo>
                <a:lnTo>
                  <a:pt x="535959" y="1550607"/>
                </a:lnTo>
                <a:cubicBezTo>
                  <a:pt x="536431" y="1541252"/>
                  <a:pt x="536904" y="1531898"/>
                  <a:pt x="537376" y="1522543"/>
                </a:cubicBezTo>
                <a:lnTo>
                  <a:pt x="536783" y="1510791"/>
                </a:lnTo>
                <a:close/>
                <a:moveTo>
                  <a:pt x="642938" y="64991"/>
                </a:moveTo>
                <a:lnTo>
                  <a:pt x="642938" y="1510790"/>
                </a:lnTo>
                <a:lnTo>
                  <a:pt x="536783" y="1510790"/>
                </a:lnTo>
                <a:lnTo>
                  <a:pt x="535959" y="1494479"/>
                </a:lnTo>
                <a:lnTo>
                  <a:pt x="535959" y="0"/>
                </a:lnTo>
                <a:close/>
              </a:path>
            </a:pathLst>
          </a:cu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06" name="任意多边形: 形状 49"/>
          <p:cNvSpPr/>
          <p:nvPr>
            <p:custDataLst>
              <p:tags r:id="rId24"/>
            </p:custDataLst>
          </p:nvPr>
        </p:nvSpPr>
        <p:spPr>
          <a:xfrm rot="10800000">
            <a:off x="5188267" y="2706647"/>
            <a:ext cx="625244" cy="2247244"/>
          </a:xfrm>
          <a:custGeom>
            <a:avLst/>
            <a:gdLst>
              <a:gd name="connsiteX0" fmla="*/ 642938 w 642938"/>
              <a:gd name="connsiteY0" fmla="*/ 1510791 h 2312482"/>
              <a:gd name="connsiteX1" fmla="*/ 638614 w 642938"/>
              <a:gd name="connsiteY1" fmla="*/ 1596428 h 2312482"/>
              <a:gd name="connsiteX2" fmla="*/ 54425 w 642938"/>
              <a:gd name="connsiteY2" fmla="*/ 2310718 h 2312482"/>
              <a:gd name="connsiteX3" fmla="*/ 47565 w 642938"/>
              <a:gd name="connsiteY3" fmla="*/ 2312482 h 2312482"/>
              <a:gd name="connsiteX4" fmla="*/ 0 w 642938"/>
              <a:gd name="connsiteY4" fmla="*/ 2312482 h 2312482"/>
              <a:gd name="connsiteX5" fmla="*/ 137338 w 642938"/>
              <a:gd name="connsiteY5" fmla="*/ 2243246 h 2312482"/>
              <a:gd name="connsiteX6" fmla="*/ 532993 w 642938"/>
              <a:gd name="connsiteY6" fmla="*/ 1609347 h 2312482"/>
              <a:gd name="connsiteX7" fmla="*/ 533841 w 642938"/>
              <a:gd name="connsiteY7" fmla="*/ 1592553 h 2312482"/>
              <a:gd name="connsiteX8" fmla="*/ 535959 w 642938"/>
              <a:gd name="connsiteY8" fmla="*/ 1550607 h 2312482"/>
              <a:gd name="connsiteX9" fmla="*/ 537376 w 642938"/>
              <a:gd name="connsiteY9" fmla="*/ 1522543 h 2312482"/>
              <a:gd name="connsiteX10" fmla="*/ 536783 w 642938"/>
              <a:gd name="connsiteY10" fmla="*/ 1510791 h 2312482"/>
              <a:gd name="connsiteX11" fmla="*/ 642938 w 642938"/>
              <a:gd name="connsiteY11" fmla="*/ 64991 h 2312482"/>
              <a:gd name="connsiteX12" fmla="*/ 642938 w 642938"/>
              <a:gd name="connsiteY12" fmla="*/ 1510790 h 2312482"/>
              <a:gd name="connsiteX13" fmla="*/ 536783 w 642938"/>
              <a:gd name="connsiteY13" fmla="*/ 1510790 h 2312482"/>
              <a:gd name="connsiteX14" fmla="*/ 535959 w 642938"/>
              <a:gd name="connsiteY14" fmla="*/ 1494479 h 2312482"/>
              <a:gd name="connsiteX15" fmla="*/ 535959 w 642938"/>
              <a:gd name="connsiteY15" fmla="*/ 0 h 23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2938" h="2312482">
                <a:moveTo>
                  <a:pt x="642938" y="1510791"/>
                </a:moveTo>
                <a:lnTo>
                  <a:pt x="638614" y="1596428"/>
                </a:lnTo>
                <a:cubicBezTo>
                  <a:pt x="604299" y="1934313"/>
                  <a:pt x="369152" y="2212827"/>
                  <a:pt x="54425" y="2310718"/>
                </a:cubicBezTo>
                <a:lnTo>
                  <a:pt x="47565" y="2312482"/>
                </a:lnTo>
                <a:lnTo>
                  <a:pt x="0" y="2312482"/>
                </a:lnTo>
                <a:lnTo>
                  <a:pt x="137338" y="2243246"/>
                </a:lnTo>
                <a:cubicBezTo>
                  <a:pt x="354400" y="2107747"/>
                  <a:pt x="505819" y="1876912"/>
                  <a:pt x="532993" y="1609347"/>
                </a:cubicBezTo>
                <a:cubicBezTo>
                  <a:pt x="533276" y="1603749"/>
                  <a:pt x="533558" y="1598151"/>
                  <a:pt x="533841" y="1592553"/>
                </a:cubicBezTo>
                <a:lnTo>
                  <a:pt x="535959" y="1550607"/>
                </a:lnTo>
                <a:cubicBezTo>
                  <a:pt x="536431" y="1541252"/>
                  <a:pt x="536904" y="1531898"/>
                  <a:pt x="537376" y="1522543"/>
                </a:cubicBezTo>
                <a:lnTo>
                  <a:pt x="536783" y="1510791"/>
                </a:lnTo>
                <a:close/>
                <a:moveTo>
                  <a:pt x="642938" y="64991"/>
                </a:moveTo>
                <a:lnTo>
                  <a:pt x="642938" y="1510790"/>
                </a:lnTo>
                <a:lnTo>
                  <a:pt x="536783" y="1510790"/>
                </a:lnTo>
                <a:lnTo>
                  <a:pt x="535959" y="1494479"/>
                </a:lnTo>
                <a:lnTo>
                  <a:pt x="535959" y="0"/>
                </a:lnTo>
                <a:close/>
              </a:path>
            </a:pathLst>
          </a:cu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98" name="任意多边形: 形状 49"/>
          <p:cNvSpPr/>
          <p:nvPr>
            <p:custDataLst>
              <p:tags r:id="rId25"/>
            </p:custDataLst>
          </p:nvPr>
        </p:nvSpPr>
        <p:spPr>
          <a:xfrm>
            <a:off x="6428471" y="2001213"/>
            <a:ext cx="625244" cy="2247244"/>
          </a:xfrm>
          <a:custGeom>
            <a:avLst/>
            <a:gdLst>
              <a:gd name="connsiteX0" fmla="*/ 642938 w 642938"/>
              <a:gd name="connsiteY0" fmla="*/ 1510791 h 2312482"/>
              <a:gd name="connsiteX1" fmla="*/ 638614 w 642938"/>
              <a:gd name="connsiteY1" fmla="*/ 1596428 h 2312482"/>
              <a:gd name="connsiteX2" fmla="*/ 54425 w 642938"/>
              <a:gd name="connsiteY2" fmla="*/ 2310718 h 2312482"/>
              <a:gd name="connsiteX3" fmla="*/ 47565 w 642938"/>
              <a:gd name="connsiteY3" fmla="*/ 2312482 h 2312482"/>
              <a:gd name="connsiteX4" fmla="*/ 0 w 642938"/>
              <a:gd name="connsiteY4" fmla="*/ 2312482 h 2312482"/>
              <a:gd name="connsiteX5" fmla="*/ 137338 w 642938"/>
              <a:gd name="connsiteY5" fmla="*/ 2243246 h 2312482"/>
              <a:gd name="connsiteX6" fmla="*/ 532993 w 642938"/>
              <a:gd name="connsiteY6" fmla="*/ 1609347 h 2312482"/>
              <a:gd name="connsiteX7" fmla="*/ 533841 w 642938"/>
              <a:gd name="connsiteY7" fmla="*/ 1592553 h 2312482"/>
              <a:gd name="connsiteX8" fmla="*/ 535959 w 642938"/>
              <a:gd name="connsiteY8" fmla="*/ 1550607 h 2312482"/>
              <a:gd name="connsiteX9" fmla="*/ 537376 w 642938"/>
              <a:gd name="connsiteY9" fmla="*/ 1522543 h 2312482"/>
              <a:gd name="connsiteX10" fmla="*/ 536783 w 642938"/>
              <a:gd name="connsiteY10" fmla="*/ 1510791 h 2312482"/>
              <a:gd name="connsiteX11" fmla="*/ 642938 w 642938"/>
              <a:gd name="connsiteY11" fmla="*/ 64991 h 2312482"/>
              <a:gd name="connsiteX12" fmla="*/ 642938 w 642938"/>
              <a:gd name="connsiteY12" fmla="*/ 1510790 h 2312482"/>
              <a:gd name="connsiteX13" fmla="*/ 536783 w 642938"/>
              <a:gd name="connsiteY13" fmla="*/ 1510790 h 2312482"/>
              <a:gd name="connsiteX14" fmla="*/ 535959 w 642938"/>
              <a:gd name="connsiteY14" fmla="*/ 1494479 h 2312482"/>
              <a:gd name="connsiteX15" fmla="*/ 535959 w 642938"/>
              <a:gd name="connsiteY15" fmla="*/ 0 h 23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2938" h="2312482">
                <a:moveTo>
                  <a:pt x="642938" y="1510791"/>
                </a:moveTo>
                <a:lnTo>
                  <a:pt x="638614" y="1596428"/>
                </a:lnTo>
                <a:cubicBezTo>
                  <a:pt x="604299" y="1934313"/>
                  <a:pt x="369152" y="2212827"/>
                  <a:pt x="54425" y="2310718"/>
                </a:cubicBezTo>
                <a:lnTo>
                  <a:pt x="47565" y="2312482"/>
                </a:lnTo>
                <a:lnTo>
                  <a:pt x="0" y="2312482"/>
                </a:lnTo>
                <a:lnTo>
                  <a:pt x="137338" y="2243246"/>
                </a:lnTo>
                <a:cubicBezTo>
                  <a:pt x="354400" y="2107747"/>
                  <a:pt x="505819" y="1876912"/>
                  <a:pt x="532993" y="1609347"/>
                </a:cubicBezTo>
                <a:cubicBezTo>
                  <a:pt x="533276" y="1603749"/>
                  <a:pt x="533558" y="1598151"/>
                  <a:pt x="533841" y="1592553"/>
                </a:cubicBezTo>
                <a:lnTo>
                  <a:pt x="535959" y="1550607"/>
                </a:lnTo>
                <a:cubicBezTo>
                  <a:pt x="536431" y="1541252"/>
                  <a:pt x="536904" y="1531898"/>
                  <a:pt x="537376" y="1522543"/>
                </a:cubicBezTo>
                <a:lnTo>
                  <a:pt x="536783" y="1510791"/>
                </a:lnTo>
                <a:close/>
                <a:moveTo>
                  <a:pt x="642938" y="64991"/>
                </a:moveTo>
                <a:lnTo>
                  <a:pt x="642938" y="1510790"/>
                </a:lnTo>
                <a:lnTo>
                  <a:pt x="536783" y="1510790"/>
                </a:lnTo>
                <a:lnTo>
                  <a:pt x="535959" y="1494479"/>
                </a:lnTo>
                <a:lnTo>
                  <a:pt x="535959" y="0"/>
                </a:ln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99" name="任意多边形: 形状 47"/>
          <p:cNvSpPr/>
          <p:nvPr>
            <p:custDataLst>
              <p:tags r:id="rId26"/>
            </p:custDataLst>
          </p:nvPr>
        </p:nvSpPr>
        <p:spPr>
          <a:xfrm>
            <a:off x="6473033" y="2063598"/>
            <a:ext cx="1421195" cy="2183488"/>
          </a:xfrm>
          <a:custGeom>
            <a:avLst/>
            <a:gdLst>
              <a:gd name="connsiteX0" fmla="*/ 1462194 w 1462194"/>
              <a:gd name="connsiteY0" fmla="*/ 2247490 h 2247490"/>
              <a:gd name="connsiteX1" fmla="*/ 1193232 w 1462194"/>
              <a:gd name="connsiteY1" fmla="*/ 2247490 h 2247490"/>
              <a:gd name="connsiteX2" fmla="*/ 1164668 w 1462194"/>
              <a:gd name="connsiteY2" fmla="*/ 2247490 h 2247490"/>
              <a:gd name="connsiteX3" fmla="*/ 0 w 1462194"/>
              <a:gd name="connsiteY3" fmla="*/ 2247490 h 2247490"/>
              <a:gd name="connsiteX4" fmla="*/ 6860 w 1462194"/>
              <a:gd name="connsiteY4" fmla="*/ 2245726 h 2247490"/>
              <a:gd name="connsiteX5" fmla="*/ 591049 w 1462194"/>
              <a:gd name="connsiteY5" fmla="*/ 1531436 h 2247490"/>
              <a:gd name="connsiteX6" fmla="*/ 595373 w 1462194"/>
              <a:gd name="connsiteY6" fmla="*/ 1445799 h 2247490"/>
              <a:gd name="connsiteX7" fmla="*/ 595373 w 1462194"/>
              <a:gd name="connsiteY7" fmla="*/ 1445799 h 2247490"/>
              <a:gd name="connsiteX8" fmla="*/ 595373 w 1462194"/>
              <a:gd name="connsiteY8" fmla="*/ 1445798 h 2247490"/>
              <a:gd name="connsiteX9" fmla="*/ 595373 w 1462194"/>
              <a:gd name="connsiteY9" fmla="*/ 0 h 2247490"/>
              <a:gd name="connsiteX10" fmla="*/ 615399 w 1462194"/>
              <a:gd name="connsiteY10" fmla="*/ 12166 h 2247490"/>
              <a:gd name="connsiteX11" fmla="*/ 1383903 w 1462194"/>
              <a:gd name="connsiteY11" fmla="*/ 1457551 h 2247490"/>
              <a:gd name="connsiteX12" fmla="*/ 1305538 w 1462194"/>
              <a:gd name="connsiteY12" fmla="*/ 1975889 h 2247490"/>
              <a:gd name="connsiteX13" fmla="*/ 1274741 w 1462194"/>
              <a:gd name="connsiteY13" fmla="*/ 2060034 h 2247490"/>
              <a:gd name="connsiteX14" fmla="*/ 1462194 w 1462194"/>
              <a:gd name="connsiteY14" fmla="*/ 2247490 h 2247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2194" h="2247490">
                <a:moveTo>
                  <a:pt x="1462194" y="2247490"/>
                </a:moveTo>
                <a:lnTo>
                  <a:pt x="1193232" y="2247490"/>
                </a:lnTo>
                <a:lnTo>
                  <a:pt x="1164668" y="2247490"/>
                </a:lnTo>
                <a:lnTo>
                  <a:pt x="0" y="2247490"/>
                </a:lnTo>
                <a:lnTo>
                  <a:pt x="6860" y="2245726"/>
                </a:lnTo>
                <a:cubicBezTo>
                  <a:pt x="321587" y="2147835"/>
                  <a:pt x="556734" y="1869321"/>
                  <a:pt x="591049" y="1531436"/>
                </a:cubicBezTo>
                <a:lnTo>
                  <a:pt x="595373" y="1445799"/>
                </a:lnTo>
                <a:lnTo>
                  <a:pt x="595373" y="1445799"/>
                </a:lnTo>
                <a:lnTo>
                  <a:pt x="595373" y="1445798"/>
                </a:lnTo>
                <a:lnTo>
                  <a:pt x="595373" y="0"/>
                </a:lnTo>
                <a:lnTo>
                  <a:pt x="615399" y="12166"/>
                </a:lnTo>
                <a:cubicBezTo>
                  <a:pt x="1079060" y="325409"/>
                  <a:pt x="1383904" y="855880"/>
                  <a:pt x="1383903" y="1457551"/>
                </a:cubicBezTo>
                <a:cubicBezTo>
                  <a:pt x="1383903" y="1638053"/>
                  <a:pt x="1356467" y="1812146"/>
                  <a:pt x="1305538" y="1975889"/>
                </a:cubicBezTo>
                <a:lnTo>
                  <a:pt x="1274741" y="2060034"/>
                </a:lnTo>
                <a:lnTo>
                  <a:pt x="1462194" y="2247490"/>
                </a:lnTo>
                <a:close/>
              </a:path>
            </a:pathLst>
          </a:cu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1079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b="1">
              <a:solidFill>
                <a:schemeClr val="lt1"/>
              </a:solidFill>
              <a:latin typeface="+mj-ea"/>
              <a:ea typeface="+mj-ea"/>
              <a:sym typeface="+mn-ea"/>
            </a:endParaRPr>
          </a:p>
        </p:txBody>
      </p:sp>
      <p:sp>
        <p:nvSpPr>
          <p:cNvPr id="14" name="矩形 13"/>
          <p:cNvSpPr/>
          <p:nvPr>
            <p:custDataLst>
              <p:tags r:id="rId27"/>
            </p:custDataLst>
          </p:nvPr>
        </p:nvSpPr>
        <p:spPr>
          <a:xfrm>
            <a:off x="7006410" y="3673963"/>
            <a:ext cx="529263" cy="493598"/>
          </a:xfrm>
          <a:prstGeom prst="rect">
            <a:avLst/>
          </a:prstGeom>
          <a:noFill/>
        </p:spPr>
        <p:txBody>
          <a:bodyPr wrap="square" lIns="0" tIns="0" rIns="0" bIns="0" rtlCol="0" anchor="ctr">
            <a:normAutofit/>
          </a:bodyPr>
          <a:lstStyle/>
          <a:p>
            <a:pPr algn="ctr">
              <a:spcBef>
                <a:spcPct val="0"/>
              </a:spcBef>
              <a:spcAft>
                <a:spcPct val="0"/>
              </a:spcAft>
            </a:pPr>
            <a:r>
              <a:rPr lang="en-US" altLang="zh-CN" sz="1600" b="1">
                <a:gradFill>
                  <a:gsLst>
                    <a:gs pos="0">
                      <a:schemeClr val="accent2">
                        <a:lumMod val="5000"/>
                        <a:lumOff val="95000"/>
                        <a:alpha val="100000"/>
                      </a:schemeClr>
                    </a:gs>
                    <a:gs pos="100000">
                      <a:schemeClr val="accent2">
                        <a:lumMod val="0"/>
                        <a:lumOff val="100000"/>
                        <a:alpha val="100000"/>
                      </a:schemeClr>
                    </a:gs>
                  </a:gsLst>
                  <a:lin ang="5400000" scaled="0"/>
                </a:gradFill>
                <a:latin typeface="+mn-ea"/>
                <a:cs typeface="+mn-ea"/>
                <a:sym typeface="+mn-ea"/>
              </a:rPr>
              <a:t>02</a:t>
            </a:r>
            <a:endParaRPr lang="en-US" altLang="zh-CN" sz="1600" b="1">
              <a:gradFill>
                <a:gsLst>
                  <a:gs pos="0">
                    <a:schemeClr val="accent2">
                      <a:lumMod val="5000"/>
                      <a:lumOff val="95000"/>
                      <a:alpha val="100000"/>
                    </a:schemeClr>
                  </a:gs>
                  <a:gs pos="100000">
                    <a:schemeClr val="accent2">
                      <a:lumMod val="0"/>
                      <a:lumOff val="100000"/>
                      <a:alpha val="100000"/>
                    </a:schemeClr>
                  </a:gs>
                </a:gsLst>
                <a:lin ang="5400000" scaled="0"/>
              </a:gradFill>
              <a:latin typeface="+mn-ea"/>
              <a:cs typeface="+mn-ea"/>
              <a:sym typeface="+mn-ea"/>
            </a:endParaRPr>
          </a:p>
        </p:txBody>
      </p:sp>
      <p:sp>
        <p:nvSpPr>
          <p:cNvPr id="95" name="任意多边形: 形状 47"/>
          <p:cNvSpPr/>
          <p:nvPr>
            <p:custDataLst>
              <p:tags r:id="rId28"/>
            </p:custDataLst>
          </p:nvPr>
        </p:nvSpPr>
        <p:spPr>
          <a:xfrm rot="5400000">
            <a:off x="5733320" y="3441528"/>
            <a:ext cx="1421152" cy="2183554"/>
          </a:xfrm>
          <a:custGeom>
            <a:avLst/>
            <a:gdLst>
              <a:gd name="connsiteX0" fmla="*/ 1462194 w 1462194"/>
              <a:gd name="connsiteY0" fmla="*/ 2247490 h 2247490"/>
              <a:gd name="connsiteX1" fmla="*/ 1193232 w 1462194"/>
              <a:gd name="connsiteY1" fmla="*/ 2247490 h 2247490"/>
              <a:gd name="connsiteX2" fmla="*/ 1164668 w 1462194"/>
              <a:gd name="connsiteY2" fmla="*/ 2247490 h 2247490"/>
              <a:gd name="connsiteX3" fmla="*/ 0 w 1462194"/>
              <a:gd name="connsiteY3" fmla="*/ 2247490 h 2247490"/>
              <a:gd name="connsiteX4" fmla="*/ 6860 w 1462194"/>
              <a:gd name="connsiteY4" fmla="*/ 2245726 h 2247490"/>
              <a:gd name="connsiteX5" fmla="*/ 591049 w 1462194"/>
              <a:gd name="connsiteY5" fmla="*/ 1531436 h 2247490"/>
              <a:gd name="connsiteX6" fmla="*/ 595373 w 1462194"/>
              <a:gd name="connsiteY6" fmla="*/ 1445799 h 2247490"/>
              <a:gd name="connsiteX7" fmla="*/ 595373 w 1462194"/>
              <a:gd name="connsiteY7" fmla="*/ 1445799 h 2247490"/>
              <a:gd name="connsiteX8" fmla="*/ 595373 w 1462194"/>
              <a:gd name="connsiteY8" fmla="*/ 1445798 h 2247490"/>
              <a:gd name="connsiteX9" fmla="*/ 595373 w 1462194"/>
              <a:gd name="connsiteY9" fmla="*/ 0 h 2247490"/>
              <a:gd name="connsiteX10" fmla="*/ 615399 w 1462194"/>
              <a:gd name="connsiteY10" fmla="*/ 12166 h 2247490"/>
              <a:gd name="connsiteX11" fmla="*/ 1383903 w 1462194"/>
              <a:gd name="connsiteY11" fmla="*/ 1457551 h 2247490"/>
              <a:gd name="connsiteX12" fmla="*/ 1305538 w 1462194"/>
              <a:gd name="connsiteY12" fmla="*/ 1975889 h 2247490"/>
              <a:gd name="connsiteX13" fmla="*/ 1274741 w 1462194"/>
              <a:gd name="connsiteY13" fmla="*/ 2060034 h 2247490"/>
              <a:gd name="connsiteX14" fmla="*/ 1462194 w 1462194"/>
              <a:gd name="connsiteY14" fmla="*/ 2247490 h 2247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2194" h="2247490">
                <a:moveTo>
                  <a:pt x="1462194" y="2247490"/>
                </a:moveTo>
                <a:lnTo>
                  <a:pt x="1193232" y="2247490"/>
                </a:lnTo>
                <a:lnTo>
                  <a:pt x="1164668" y="2247490"/>
                </a:lnTo>
                <a:lnTo>
                  <a:pt x="0" y="2247490"/>
                </a:lnTo>
                <a:lnTo>
                  <a:pt x="6860" y="2245726"/>
                </a:lnTo>
                <a:cubicBezTo>
                  <a:pt x="321587" y="2147835"/>
                  <a:pt x="556734" y="1869321"/>
                  <a:pt x="591049" y="1531436"/>
                </a:cubicBezTo>
                <a:lnTo>
                  <a:pt x="595373" y="1445799"/>
                </a:lnTo>
                <a:lnTo>
                  <a:pt x="595373" y="1445799"/>
                </a:lnTo>
                <a:lnTo>
                  <a:pt x="595373" y="1445798"/>
                </a:lnTo>
                <a:lnTo>
                  <a:pt x="595373" y="0"/>
                </a:lnTo>
                <a:lnTo>
                  <a:pt x="615399" y="12166"/>
                </a:lnTo>
                <a:cubicBezTo>
                  <a:pt x="1079060" y="325409"/>
                  <a:pt x="1383904" y="855880"/>
                  <a:pt x="1383903" y="1457551"/>
                </a:cubicBezTo>
                <a:cubicBezTo>
                  <a:pt x="1383903" y="1638053"/>
                  <a:pt x="1356467" y="1812146"/>
                  <a:pt x="1305538" y="1975889"/>
                </a:cubicBezTo>
                <a:lnTo>
                  <a:pt x="1274741" y="2060034"/>
                </a:lnTo>
                <a:lnTo>
                  <a:pt x="1462194" y="2247490"/>
                </a:lnTo>
                <a:close/>
              </a:path>
            </a:pathLst>
          </a:cu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1079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b="1">
              <a:solidFill>
                <a:schemeClr val="lt1"/>
              </a:solidFill>
              <a:latin typeface="+mj-ea"/>
              <a:ea typeface="+mj-ea"/>
              <a:sym typeface="+mn-ea"/>
            </a:endParaRPr>
          </a:p>
        </p:txBody>
      </p:sp>
      <p:sp>
        <p:nvSpPr>
          <p:cNvPr id="15" name="矩形 14"/>
          <p:cNvSpPr/>
          <p:nvPr>
            <p:custDataLst>
              <p:tags r:id="rId29"/>
            </p:custDataLst>
          </p:nvPr>
        </p:nvSpPr>
        <p:spPr>
          <a:xfrm>
            <a:off x="5445358" y="4454809"/>
            <a:ext cx="529263" cy="493598"/>
          </a:xfrm>
          <a:prstGeom prst="rect">
            <a:avLst/>
          </a:prstGeom>
          <a:noFill/>
        </p:spPr>
        <p:txBody>
          <a:bodyPr wrap="square" lIns="0" tIns="0" rIns="0" bIns="0" rtlCol="0" anchor="ctr">
            <a:normAutofit/>
          </a:bodyPr>
          <a:lstStyle/>
          <a:p>
            <a:pPr algn="ctr">
              <a:spcBef>
                <a:spcPct val="0"/>
              </a:spcBef>
              <a:spcAft>
                <a:spcPct val="0"/>
              </a:spcAft>
            </a:pPr>
            <a:r>
              <a:rPr lang="en-US" altLang="zh-CN" sz="1600" b="1">
                <a:gradFill>
                  <a:gsLst>
                    <a:gs pos="0">
                      <a:schemeClr val="accent3">
                        <a:lumMod val="5000"/>
                        <a:lumOff val="95000"/>
                        <a:alpha val="100000"/>
                      </a:schemeClr>
                    </a:gs>
                    <a:gs pos="100000">
                      <a:schemeClr val="accent3">
                        <a:lumMod val="0"/>
                        <a:lumOff val="100000"/>
                        <a:alpha val="100000"/>
                      </a:schemeClr>
                    </a:gs>
                  </a:gsLst>
                  <a:lin ang="5400000" scaled="0"/>
                </a:gradFill>
                <a:latin typeface="+mn-ea"/>
                <a:cs typeface="+mn-ea"/>
                <a:sym typeface="+mn-ea"/>
              </a:rPr>
              <a:t>03</a:t>
            </a:r>
            <a:endParaRPr lang="en-US" altLang="zh-CN" sz="1600" b="1">
              <a:gradFill>
                <a:gsLst>
                  <a:gs pos="0">
                    <a:schemeClr val="accent3">
                      <a:lumMod val="5000"/>
                      <a:lumOff val="95000"/>
                      <a:alpha val="100000"/>
                    </a:schemeClr>
                  </a:gs>
                  <a:gs pos="100000">
                    <a:schemeClr val="accent3">
                      <a:lumMod val="0"/>
                      <a:lumOff val="100000"/>
                      <a:alpha val="100000"/>
                    </a:schemeClr>
                  </a:gs>
                </a:gsLst>
                <a:lin ang="5400000" scaled="0"/>
              </a:gradFill>
              <a:latin typeface="+mn-ea"/>
              <a:cs typeface="+mn-ea"/>
              <a:sym typeface="+mn-ea"/>
            </a:endParaRPr>
          </a:p>
        </p:txBody>
      </p:sp>
      <p:sp>
        <p:nvSpPr>
          <p:cNvPr id="103" name="任意多边形: 形状 47"/>
          <p:cNvSpPr/>
          <p:nvPr>
            <p:custDataLst>
              <p:tags r:id="rId30"/>
            </p:custDataLst>
          </p:nvPr>
        </p:nvSpPr>
        <p:spPr>
          <a:xfrm rot="16200000">
            <a:off x="5082025" y="1331394"/>
            <a:ext cx="1421152" cy="2183554"/>
          </a:xfrm>
          <a:custGeom>
            <a:avLst/>
            <a:gdLst>
              <a:gd name="connsiteX0" fmla="*/ 1462194 w 1462194"/>
              <a:gd name="connsiteY0" fmla="*/ 2247490 h 2247490"/>
              <a:gd name="connsiteX1" fmla="*/ 1193232 w 1462194"/>
              <a:gd name="connsiteY1" fmla="*/ 2247490 h 2247490"/>
              <a:gd name="connsiteX2" fmla="*/ 1164668 w 1462194"/>
              <a:gd name="connsiteY2" fmla="*/ 2247490 h 2247490"/>
              <a:gd name="connsiteX3" fmla="*/ 0 w 1462194"/>
              <a:gd name="connsiteY3" fmla="*/ 2247490 h 2247490"/>
              <a:gd name="connsiteX4" fmla="*/ 6860 w 1462194"/>
              <a:gd name="connsiteY4" fmla="*/ 2245726 h 2247490"/>
              <a:gd name="connsiteX5" fmla="*/ 591049 w 1462194"/>
              <a:gd name="connsiteY5" fmla="*/ 1531436 h 2247490"/>
              <a:gd name="connsiteX6" fmla="*/ 595373 w 1462194"/>
              <a:gd name="connsiteY6" fmla="*/ 1445799 h 2247490"/>
              <a:gd name="connsiteX7" fmla="*/ 595373 w 1462194"/>
              <a:gd name="connsiteY7" fmla="*/ 1445799 h 2247490"/>
              <a:gd name="connsiteX8" fmla="*/ 595373 w 1462194"/>
              <a:gd name="connsiteY8" fmla="*/ 1445798 h 2247490"/>
              <a:gd name="connsiteX9" fmla="*/ 595373 w 1462194"/>
              <a:gd name="connsiteY9" fmla="*/ 0 h 2247490"/>
              <a:gd name="connsiteX10" fmla="*/ 615399 w 1462194"/>
              <a:gd name="connsiteY10" fmla="*/ 12166 h 2247490"/>
              <a:gd name="connsiteX11" fmla="*/ 1383903 w 1462194"/>
              <a:gd name="connsiteY11" fmla="*/ 1457551 h 2247490"/>
              <a:gd name="connsiteX12" fmla="*/ 1305538 w 1462194"/>
              <a:gd name="connsiteY12" fmla="*/ 1975889 h 2247490"/>
              <a:gd name="connsiteX13" fmla="*/ 1274741 w 1462194"/>
              <a:gd name="connsiteY13" fmla="*/ 2060034 h 2247490"/>
              <a:gd name="connsiteX14" fmla="*/ 1462194 w 1462194"/>
              <a:gd name="connsiteY14" fmla="*/ 2247490 h 2247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2194" h="2247490">
                <a:moveTo>
                  <a:pt x="1462194" y="2247490"/>
                </a:moveTo>
                <a:lnTo>
                  <a:pt x="1193232" y="2247490"/>
                </a:lnTo>
                <a:lnTo>
                  <a:pt x="1164668" y="2247490"/>
                </a:lnTo>
                <a:lnTo>
                  <a:pt x="0" y="2247490"/>
                </a:lnTo>
                <a:lnTo>
                  <a:pt x="6860" y="2245726"/>
                </a:lnTo>
                <a:cubicBezTo>
                  <a:pt x="321587" y="2147835"/>
                  <a:pt x="556734" y="1869321"/>
                  <a:pt x="591049" y="1531436"/>
                </a:cubicBezTo>
                <a:lnTo>
                  <a:pt x="595373" y="1445799"/>
                </a:lnTo>
                <a:lnTo>
                  <a:pt x="595373" y="1445799"/>
                </a:lnTo>
                <a:lnTo>
                  <a:pt x="595373" y="1445798"/>
                </a:lnTo>
                <a:lnTo>
                  <a:pt x="595373" y="0"/>
                </a:lnTo>
                <a:lnTo>
                  <a:pt x="615399" y="12166"/>
                </a:lnTo>
                <a:cubicBezTo>
                  <a:pt x="1079060" y="325409"/>
                  <a:pt x="1383904" y="855880"/>
                  <a:pt x="1383903" y="1457551"/>
                </a:cubicBezTo>
                <a:cubicBezTo>
                  <a:pt x="1383903" y="1638053"/>
                  <a:pt x="1356467" y="1812146"/>
                  <a:pt x="1305538" y="1975889"/>
                </a:cubicBezTo>
                <a:lnTo>
                  <a:pt x="1274741" y="2060034"/>
                </a:lnTo>
                <a:lnTo>
                  <a:pt x="1462194" y="2247490"/>
                </a:lnTo>
                <a:close/>
              </a:path>
            </a:pathLst>
          </a:cu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1079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b="1">
              <a:solidFill>
                <a:schemeClr val="lt1"/>
              </a:solidFill>
              <a:latin typeface="+mj-ea"/>
              <a:ea typeface="+mj-ea"/>
              <a:sym typeface="+mn-ea"/>
            </a:endParaRPr>
          </a:p>
        </p:txBody>
      </p:sp>
      <p:sp>
        <p:nvSpPr>
          <p:cNvPr id="102" name="任意多边形: 形状 49"/>
          <p:cNvSpPr/>
          <p:nvPr>
            <p:custDataLst>
              <p:tags r:id="rId31"/>
            </p:custDataLst>
          </p:nvPr>
        </p:nvSpPr>
        <p:spPr>
          <a:xfrm rot="16200000">
            <a:off x="5448795" y="1742040"/>
            <a:ext cx="625225" cy="2247312"/>
          </a:xfrm>
          <a:custGeom>
            <a:avLst/>
            <a:gdLst>
              <a:gd name="connsiteX0" fmla="*/ 642938 w 642938"/>
              <a:gd name="connsiteY0" fmla="*/ 1510791 h 2312482"/>
              <a:gd name="connsiteX1" fmla="*/ 638614 w 642938"/>
              <a:gd name="connsiteY1" fmla="*/ 1596428 h 2312482"/>
              <a:gd name="connsiteX2" fmla="*/ 54425 w 642938"/>
              <a:gd name="connsiteY2" fmla="*/ 2310718 h 2312482"/>
              <a:gd name="connsiteX3" fmla="*/ 47565 w 642938"/>
              <a:gd name="connsiteY3" fmla="*/ 2312482 h 2312482"/>
              <a:gd name="connsiteX4" fmla="*/ 0 w 642938"/>
              <a:gd name="connsiteY4" fmla="*/ 2312482 h 2312482"/>
              <a:gd name="connsiteX5" fmla="*/ 137338 w 642938"/>
              <a:gd name="connsiteY5" fmla="*/ 2243246 h 2312482"/>
              <a:gd name="connsiteX6" fmla="*/ 532993 w 642938"/>
              <a:gd name="connsiteY6" fmla="*/ 1609347 h 2312482"/>
              <a:gd name="connsiteX7" fmla="*/ 533841 w 642938"/>
              <a:gd name="connsiteY7" fmla="*/ 1592553 h 2312482"/>
              <a:gd name="connsiteX8" fmla="*/ 535959 w 642938"/>
              <a:gd name="connsiteY8" fmla="*/ 1550607 h 2312482"/>
              <a:gd name="connsiteX9" fmla="*/ 537376 w 642938"/>
              <a:gd name="connsiteY9" fmla="*/ 1522543 h 2312482"/>
              <a:gd name="connsiteX10" fmla="*/ 536783 w 642938"/>
              <a:gd name="connsiteY10" fmla="*/ 1510791 h 2312482"/>
              <a:gd name="connsiteX11" fmla="*/ 642938 w 642938"/>
              <a:gd name="connsiteY11" fmla="*/ 64991 h 2312482"/>
              <a:gd name="connsiteX12" fmla="*/ 642938 w 642938"/>
              <a:gd name="connsiteY12" fmla="*/ 1510790 h 2312482"/>
              <a:gd name="connsiteX13" fmla="*/ 536783 w 642938"/>
              <a:gd name="connsiteY13" fmla="*/ 1510790 h 2312482"/>
              <a:gd name="connsiteX14" fmla="*/ 535959 w 642938"/>
              <a:gd name="connsiteY14" fmla="*/ 1494479 h 2312482"/>
              <a:gd name="connsiteX15" fmla="*/ 535959 w 642938"/>
              <a:gd name="connsiteY15" fmla="*/ 0 h 23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2938" h="2312482">
                <a:moveTo>
                  <a:pt x="642938" y="1510791"/>
                </a:moveTo>
                <a:lnTo>
                  <a:pt x="638614" y="1596428"/>
                </a:lnTo>
                <a:cubicBezTo>
                  <a:pt x="604299" y="1934313"/>
                  <a:pt x="369152" y="2212827"/>
                  <a:pt x="54425" y="2310718"/>
                </a:cubicBezTo>
                <a:lnTo>
                  <a:pt x="47565" y="2312482"/>
                </a:lnTo>
                <a:lnTo>
                  <a:pt x="0" y="2312482"/>
                </a:lnTo>
                <a:lnTo>
                  <a:pt x="137338" y="2243246"/>
                </a:lnTo>
                <a:cubicBezTo>
                  <a:pt x="354400" y="2107747"/>
                  <a:pt x="505819" y="1876912"/>
                  <a:pt x="532993" y="1609347"/>
                </a:cubicBezTo>
                <a:cubicBezTo>
                  <a:pt x="533276" y="1603749"/>
                  <a:pt x="533558" y="1598151"/>
                  <a:pt x="533841" y="1592553"/>
                </a:cubicBezTo>
                <a:lnTo>
                  <a:pt x="535959" y="1550607"/>
                </a:lnTo>
                <a:cubicBezTo>
                  <a:pt x="536431" y="1541252"/>
                  <a:pt x="536904" y="1531898"/>
                  <a:pt x="537376" y="1522543"/>
                </a:cubicBezTo>
                <a:lnTo>
                  <a:pt x="536783" y="1510791"/>
                </a:lnTo>
                <a:close/>
                <a:moveTo>
                  <a:pt x="642938" y="64991"/>
                </a:moveTo>
                <a:lnTo>
                  <a:pt x="642938" y="1510790"/>
                </a:lnTo>
                <a:lnTo>
                  <a:pt x="536783" y="1510790"/>
                </a:lnTo>
                <a:lnTo>
                  <a:pt x="535959" y="1494479"/>
                </a:lnTo>
                <a:lnTo>
                  <a:pt x="535959"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6" name="矩形 15"/>
          <p:cNvSpPr/>
          <p:nvPr>
            <p:custDataLst>
              <p:tags r:id="rId32"/>
            </p:custDataLst>
          </p:nvPr>
        </p:nvSpPr>
        <p:spPr>
          <a:xfrm>
            <a:off x="6290671" y="2063598"/>
            <a:ext cx="529263" cy="493598"/>
          </a:xfrm>
          <a:prstGeom prst="rect">
            <a:avLst/>
          </a:prstGeom>
          <a:noFill/>
        </p:spPr>
        <p:txBody>
          <a:bodyPr wrap="square" lIns="0" tIns="0" rIns="0" bIns="0" rtlCol="0" anchor="ctr">
            <a:normAutofit/>
          </a:bodyPr>
          <a:lstStyle/>
          <a:p>
            <a:pPr algn="ctr">
              <a:spcBef>
                <a:spcPct val="0"/>
              </a:spcBef>
              <a:spcAft>
                <a:spcPct val="0"/>
              </a:spcAft>
            </a:pPr>
            <a:r>
              <a:rPr lang="en-US" altLang="zh-CN" sz="1600" b="1">
                <a:gradFill>
                  <a:gsLst>
                    <a:gs pos="0">
                      <a:schemeClr val="accent1">
                        <a:lumMod val="5000"/>
                        <a:lumOff val="95000"/>
                        <a:alpha val="100000"/>
                      </a:schemeClr>
                    </a:gs>
                    <a:gs pos="100000">
                      <a:schemeClr val="accent1">
                        <a:lumMod val="0"/>
                        <a:lumOff val="100000"/>
                        <a:alpha val="100000"/>
                      </a:schemeClr>
                    </a:gs>
                  </a:gsLst>
                  <a:lin ang="5400000" scaled="0"/>
                </a:gradFill>
                <a:latin typeface="+mn-ea"/>
                <a:cs typeface="+mn-ea"/>
                <a:sym typeface="+mn-ea"/>
              </a:rPr>
              <a:t>01</a:t>
            </a:r>
            <a:endParaRPr lang="en-US" altLang="zh-CN" sz="1600" b="1">
              <a:gradFill>
                <a:gsLst>
                  <a:gs pos="0">
                    <a:schemeClr val="accent1">
                      <a:lumMod val="5000"/>
                      <a:lumOff val="95000"/>
                      <a:alpha val="100000"/>
                    </a:schemeClr>
                  </a:gs>
                  <a:gs pos="100000">
                    <a:schemeClr val="accent1">
                      <a:lumMod val="0"/>
                      <a:lumOff val="100000"/>
                      <a:alpha val="100000"/>
                    </a:schemeClr>
                  </a:gs>
                </a:gsLst>
                <a:lin ang="5400000" scaled="0"/>
              </a:gradFill>
              <a:latin typeface="+mn-ea"/>
              <a:cs typeface="+mn-ea"/>
              <a:sym typeface="+mn-ea"/>
            </a:endParaRPr>
          </a:p>
        </p:txBody>
      </p:sp>
      <p:sp>
        <p:nvSpPr>
          <p:cNvPr id="4" name="矩形 3"/>
          <p:cNvSpPr/>
          <p:nvPr>
            <p:custDataLst>
              <p:tags r:id="rId33"/>
            </p:custDataLst>
          </p:nvPr>
        </p:nvSpPr>
        <p:spPr>
          <a:xfrm>
            <a:off x="4626097" y="2832789"/>
            <a:ext cx="529263" cy="493598"/>
          </a:xfrm>
          <a:prstGeom prst="rect">
            <a:avLst/>
          </a:prstGeom>
          <a:noFill/>
        </p:spPr>
        <p:txBody>
          <a:bodyPr wrap="square" lIns="0" tIns="0" rIns="0" bIns="0" rtlCol="0" anchor="ctr">
            <a:normAutofit/>
          </a:bodyPr>
          <a:lstStyle/>
          <a:p>
            <a:pPr algn="ctr">
              <a:spcBef>
                <a:spcPct val="0"/>
              </a:spcBef>
              <a:spcAft>
                <a:spcPct val="0"/>
              </a:spcAft>
            </a:pPr>
            <a:r>
              <a:rPr lang="en-US" altLang="zh-CN" sz="1600" b="1">
                <a:gradFill>
                  <a:gsLst>
                    <a:gs pos="0">
                      <a:schemeClr val="accent4">
                        <a:lumMod val="5000"/>
                        <a:lumOff val="95000"/>
                        <a:alpha val="100000"/>
                      </a:schemeClr>
                    </a:gs>
                    <a:gs pos="100000">
                      <a:schemeClr val="accent4">
                        <a:lumMod val="0"/>
                        <a:lumOff val="100000"/>
                        <a:alpha val="100000"/>
                      </a:schemeClr>
                    </a:gs>
                  </a:gsLst>
                  <a:lin ang="5400000" scaled="0"/>
                </a:gradFill>
                <a:latin typeface="+mn-ea"/>
                <a:cs typeface="+mn-ea"/>
                <a:sym typeface="+mn-ea"/>
              </a:rPr>
              <a:t>04</a:t>
            </a:r>
            <a:endParaRPr lang="en-US" altLang="zh-CN" sz="1600" b="1">
              <a:gradFill>
                <a:gsLst>
                  <a:gs pos="0">
                    <a:schemeClr val="accent4">
                      <a:lumMod val="5000"/>
                      <a:lumOff val="95000"/>
                      <a:alpha val="100000"/>
                    </a:schemeClr>
                  </a:gs>
                  <a:gs pos="100000">
                    <a:schemeClr val="accent4">
                      <a:lumMod val="0"/>
                      <a:lumOff val="100000"/>
                      <a:alpha val="100000"/>
                    </a:schemeClr>
                  </a:gs>
                </a:gsLst>
                <a:lin ang="5400000" scaled="0"/>
              </a:gradFill>
              <a:latin typeface="+mn-ea"/>
              <a:cs typeface="+mn-ea"/>
              <a:sym typeface="+mn-ea"/>
            </a:endParaRPr>
          </a:p>
        </p:txBody>
      </p:sp>
    </p:spTree>
    <p:custDataLst>
      <p:tags r:id="rId34"/>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 name="感统游戏">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4166870" y="0"/>
            <a:ext cx="3857625" cy="6858000"/>
          </a:xfrm>
          <a:prstGeom prst="rect">
            <a:avLst/>
          </a:prstGeom>
        </p:spPr>
      </p:pic>
    </p:spTree>
    <p:custDataLst>
      <p:tags r:id="rId5"/>
    </p:custDataLst>
  </p:cSld>
  <p:clrMapOvr>
    <a:masterClrMapping/>
  </p:clrMapOvr>
  <p:timing>
    <p:tnLst>
      <p:par>
        <p:cTn id="1" dur="indefinite" restart="never" nodeType="tmRoot">
          <p:childTnLst>
            <p:video fullScrn="0">
              <p:cMediaNode>
                <p:cTn id="2" fill="hold" display="1">
                  <p:stCondLst>
                    <p:cond delay="indefinite"/>
                  </p:stCondLst>
                </p:cTn>
                <p:tgtEl>
                  <p:spTgt spid="15"/>
                </p:tgtEl>
              </p:cMediaNode>
            </p:video>
            <p:seq concurrent="1" nextAc="seek">
              <p:cTn id="3" restart="whenNotActive" fill="hold" evtFilter="cancelBubble" nodeType="interactiveSeq">
                <p:stCondLst>
                  <p:cond evt="onClick" delay="0">
                    <p:tgtEl>
                      <p:spTgt spid="15"/>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608330"/>
            <a:ext cx="10930255" cy="763270"/>
          </a:xfrm>
        </p:spPr>
        <p:txBody>
          <a:bodyPr/>
          <a:lstStyle/>
          <a:p>
            <a:r>
              <a:rPr lang="zh-CN" altLang="en-US" sz="3400" b="1"/>
              <a:t>（二）依据儿童的社会性行为发展分类</a:t>
            </a:r>
            <a:endParaRPr lang="zh-CN" altLang="en-US" sz="3400" b="1"/>
          </a:p>
        </p:txBody>
      </p:sp>
      <p:sp>
        <p:nvSpPr>
          <p:cNvPr id="18" name="六边形 17"/>
          <p:cNvSpPr/>
          <p:nvPr>
            <p:custDataLst>
              <p:tags r:id="rId2"/>
            </p:custDataLst>
          </p:nvPr>
        </p:nvSpPr>
        <p:spPr>
          <a:xfrm rot="5400000">
            <a:off x="7801610" y="1802130"/>
            <a:ext cx="2418080" cy="2093595"/>
          </a:xfrm>
          <a:prstGeom prst="hexagon">
            <a:avLst>
              <a:gd name="adj" fmla="val 28868"/>
              <a:gd name="vf" fmla="val 115470"/>
            </a:avLst>
          </a:prstGeom>
          <a:noFill/>
          <a:ln w="152400">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custDataLst>
              <p:tags r:id="rId3"/>
            </p:custDataLst>
          </p:nvPr>
        </p:nvSpPr>
        <p:spPr>
          <a:xfrm rot="5400000">
            <a:off x="6587490" y="3902075"/>
            <a:ext cx="2418080" cy="2093595"/>
          </a:xfrm>
          <a:prstGeom prst="hexagon">
            <a:avLst>
              <a:gd name="adj" fmla="val 28868"/>
              <a:gd name="vf" fmla="val 115470"/>
            </a:avLst>
          </a:prstGeom>
          <a:noFill/>
          <a:ln w="152400">
            <a:solidFill>
              <a:schemeClr val="accent1">
                <a:alpha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custDataLst>
              <p:tags r:id="rId4"/>
            </p:custDataLst>
          </p:nvPr>
        </p:nvSpPr>
        <p:spPr>
          <a:xfrm rot="5400000">
            <a:off x="9015730" y="3902075"/>
            <a:ext cx="2418080" cy="2093595"/>
          </a:xfrm>
          <a:prstGeom prst="hexagon">
            <a:avLst>
              <a:gd name="adj" fmla="val 28868"/>
              <a:gd name="vf" fmla="val 115470"/>
            </a:avLst>
          </a:prstGeom>
          <a:noFill/>
          <a:ln w="1524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3" descr="343439383331313b343532303031393bd2b5bca8b9dcc0ed"/>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803005" y="2656840"/>
            <a:ext cx="412750" cy="412750"/>
          </a:xfrm>
          <a:prstGeom prst="rect">
            <a:avLst/>
          </a:prstGeom>
        </p:spPr>
      </p:pic>
      <p:pic>
        <p:nvPicPr>
          <p:cNvPr id="11" name="图片 4" descr="343439383331313b343532303032303bb8f6c8cbd0c5cfa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10017760" y="4742180"/>
            <a:ext cx="414020" cy="414020"/>
          </a:xfrm>
          <a:prstGeom prst="rect">
            <a:avLst/>
          </a:prstGeom>
        </p:spPr>
      </p:pic>
      <p:pic>
        <p:nvPicPr>
          <p:cNvPr id="10" name="图片 7" descr="343439383331313b343532303032333bc6f3d2b5bcf2bde9"/>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7588885" y="4742180"/>
            <a:ext cx="414020" cy="414020"/>
          </a:xfrm>
          <a:prstGeom prst="rect">
            <a:avLst/>
          </a:prstGeom>
        </p:spPr>
      </p:pic>
      <p:sp>
        <p:nvSpPr>
          <p:cNvPr id="7" name="正文"/>
          <p:cNvSpPr txBox="1"/>
          <p:nvPr>
            <p:custDataLst>
              <p:tags r:id="rId14"/>
            </p:custDataLst>
          </p:nvPr>
        </p:nvSpPr>
        <p:spPr>
          <a:xfrm>
            <a:off x="894080" y="1840547"/>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kern="0" dirty="0">
                <a:ln>
                  <a:noFill/>
                  <a:prstDash val="sysDot"/>
                </a:ln>
                <a:solidFill>
                  <a:schemeClr val="tx1">
                    <a:lumMod val="85000"/>
                    <a:lumOff val="15000"/>
                  </a:schemeClr>
                </a:solidFill>
                <a:uFillTx/>
                <a:latin typeface="+mn-ea"/>
                <a:sym typeface="+mn-ea"/>
              </a:rPr>
              <a:t>帕登理论：儿童社会互动随年龄增，游戏反映社会性发展阶段。</a:t>
            </a:r>
            <a:endParaRPr lang="zh-CN" altLang="en-US"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15"/>
            </p:custDataLst>
          </p:nvPr>
        </p:nvSpPr>
        <p:spPr>
          <a:xfrm>
            <a:off x="894080" y="1556702"/>
            <a:ext cx="5184140" cy="267335"/>
          </a:xfrm>
          <a:prstGeom prst="rect">
            <a:avLst/>
          </a:prstGeom>
          <a:noFill/>
        </p:spPr>
        <p:txBody>
          <a:bodyPr wrap="square" lIns="0" tIns="0" rIns="0" bIns="0" rtlCol="0" anchor="b">
            <a:noAutofit/>
          </a:bodyPr>
          <a:p>
            <a:pPr lvl="0" algn="l">
              <a:buClrTx/>
              <a:buSzTx/>
              <a:buFontTx/>
            </a:pPr>
            <a:r>
              <a:rPr lang="zh-CN" altLang="en-US" sz="2000" b="1" dirty="0">
                <a:solidFill>
                  <a:schemeClr val="accent1"/>
                </a:solidFill>
                <a:uFillTx/>
                <a:latin typeface="+mn-ea"/>
                <a:sym typeface="+mn-ea"/>
              </a:rPr>
              <a:t>帕登的社会性互动理论</a:t>
            </a:r>
            <a:endParaRPr lang="zh-CN" altLang="en-US" sz="2000" b="1" dirty="0">
              <a:solidFill>
                <a:schemeClr val="accent1"/>
              </a:solidFill>
              <a:uFillTx/>
              <a:latin typeface="+mn-ea"/>
              <a:sym typeface="+mn-ea"/>
            </a:endParaRPr>
          </a:p>
        </p:txBody>
      </p:sp>
      <p:sp>
        <p:nvSpPr>
          <p:cNvPr id="12" name="正文"/>
          <p:cNvSpPr txBox="1"/>
          <p:nvPr>
            <p:custDataLst>
              <p:tags r:id="rId16"/>
            </p:custDataLst>
          </p:nvPr>
        </p:nvSpPr>
        <p:spPr>
          <a:xfrm>
            <a:off x="894080" y="3410267"/>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kern="0" dirty="0">
                <a:ln>
                  <a:noFill/>
                  <a:prstDash val="sysDot"/>
                </a:ln>
                <a:solidFill>
                  <a:schemeClr val="tx1">
                    <a:lumMod val="85000"/>
                    <a:lumOff val="15000"/>
                  </a:schemeClr>
                </a:solidFill>
                <a:uFillTx/>
                <a:latin typeface="+mn-ea"/>
                <a:sym typeface="+mn-ea"/>
              </a:rPr>
              <a:t>游戏社交水平是儿童社会性发展指标，从单独到团队游戏体现社交提升。</a:t>
            </a:r>
            <a:endParaRPr lang="zh-CN" altLang="en-US"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17"/>
            </p:custDataLst>
          </p:nvPr>
        </p:nvSpPr>
        <p:spPr>
          <a:xfrm>
            <a:off x="894080" y="3126422"/>
            <a:ext cx="5184140" cy="267335"/>
          </a:xfrm>
          <a:prstGeom prst="rect">
            <a:avLst/>
          </a:prstGeom>
          <a:noFill/>
        </p:spPr>
        <p:txBody>
          <a:bodyPr wrap="square" lIns="0" tIns="0" rIns="0" bIns="0" rtlCol="0" anchor="b">
            <a:noAutofit/>
          </a:bodyPr>
          <a:p>
            <a:pPr lvl="0" algn="l">
              <a:buClrTx/>
              <a:buSzTx/>
              <a:buFontTx/>
            </a:pPr>
            <a:r>
              <a:rPr lang="zh-CN" altLang="en-US" sz="2000" b="1" dirty="0">
                <a:solidFill>
                  <a:schemeClr val="accent2"/>
                </a:solidFill>
                <a:uFillTx/>
                <a:latin typeface="+mn-ea"/>
                <a:sym typeface="+mn-ea"/>
              </a:rPr>
              <a:t>游戏行为与社会交往</a:t>
            </a:r>
            <a:endParaRPr lang="zh-CN" altLang="en-US" sz="2000" b="1" dirty="0">
              <a:solidFill>
                <a:schemeClr val="accent2"/>
              </a:solidFill>
              <a:uFillTx/>
              <a:latin typeface="+mn-ea"/>
              <a:sym typeface="+mn-ea"/>
            </a:endParaRPr>
          </a:p>
        </p:txBody>
      </p:sp>
      <p:sp>
        <p:nvSpPr>
          <p:cNvPr id="14" name="正文"/>
          <p:cNvSpPr txBox="1"/>
          <p:nvPr>
            <p:custDataLst>
              <p:tags r:id="rId18"/>
            </p:custDataLst>
          </p:nvPr>
        </p:nvSpPr>
        <p:spPr>
          <a:xfrm>
            <a:off x="894080" y="4979988"/>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kern="0" dirty="0">
                <a:ln>
                  <a:noFill/>
                  <a:prstDash val="sysDot"/>
                </a:ln>
                <a:solidFill>
                  <a:schemeClr val="tx1">
                    <a:lumMod val="85000"/>
                    <a:lumOff val="15000"/>
                  </a:schemeClr>
                </a:solidFill>
                <a:uFillTx/>
                <a:latin typeface="+mn-ea"/>
                <a:sym typeface="+mn-ea"/>
              </a:rPr>
              <a:t>用帕登理论设计活动，促儿童社会技能发展，如角色扮演、合作游戏。</a:t>
            </a:r>
            <a:endParaRPr lang="zh-CN" altLang="en-US" kern="0" dirty="0">
              <a:ln>
                <a:noFill/>
                <a:prstDash val="sysDot"/>
              </a:ln>
              <a:solidFill>
                <a:schemeClr val="tx1">
                  <a:lumMod val="85000"/>
                  <a:lumOff val="15000"/>
                </a:schemeClr>
              </a:solidFill>
              <a:uFillTx/>
              <a:latin typeface="+mn-ea"/>
              <a:sym typeface="+mn-ea"/>
            </a:endParaRPr>
          </a:p>
        </p:txBody>
      </p:sp>
      <p:sp>
        <p:nvSpPr>
          <p:cNvPr id="15" name="标题"/>
          <p:cNvSpPr txBox="1"/>
          <p:nvPr>
            <p:custDataLst>
              <p:tags r:id="rId19"/>
            </p:custDataLst>
          </p:nvPr>
        </p:nvSpPr>
        <p:spPr>
          <a:xfrm>
            <a:off x="894080" y="4696143"/>
            <a:ext cx="5184140" cy="267335"/>
          </a:xfrm>
          <a:prstGeom prst="rect">
            <a:avLst/>
          </a:prstGeom>
          <a:noFill/>
        </p:spPr>
        <p:txBody>
          <a:bodyPr wrap="square" lIns="0" tIns="0" rIns="0" bIns="0" rtlCol="0" anchor="b">
            <a:noAutofit/>
          </a:bodyPr>
          <a:p>
            <a:pPr lvl="0" algn="l">
              <a:buClrTx/>
              <a:buSzTx/>
              <a:buFontTx/>
            </a:pPr>
            <a:r>
              <a:rPr lang="zh-CN" altLang="en-US" sz="2000" b="1" dirty="0">
                <a:solidFill>
                  <a:schemeClr val="accent3"/>
                </a:solidFill>
                <a:uFillTx/>
                <a:latin typeface="+mn-ea"/>
                <a:sym typeface="+mn-ea"/>
              </a:rPr>
              <a:t>游戏指导的社会性应用</a:t>
            </a:r>
            <a:endParaRPr lang="zh-CN" altLang="en-US" sz="2000" b="1" dirty="0">
              <a:solidFill>
                <a:schemeClr val="accent3"/>
              </a:solidFill>
              <a:uFillTx/>
              <a:latin typeface="+mn-ea"/>
              <a:sym typeface="+mn-ea"/>
            </a:endParaRPr>
          </a:p>
        </p:txBody>
      </p:sp>
    </p:spTree>
    <p:custDataLst>
      <p:tags r:id="rId20"/>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p:txBody>
          <a:bodyPr/>
          <a:p>
            <a:r>
              <a:rPr lang="zh-CN" altLang="en-US" b="1"/>
              <a:t>学前儿童游戏导论</a:t>
            </a:r>
            <a:endParaRPr lang="zh-CN" altLang="en-US" b="1"/>
          </a:p>
        </p:txBody>
      </p:sp>
      <p:sp>
        <p:nvSpPr>
          <p:cNvPr id="3" name="文本占位符 2"/>
          <p:cNvSpPr>
            <a:spLocks noGrp="1"/>
          </p:cNvSpPr>
          <p:nvPr>
            <p:ph type="body" idx="16386"/>
            <p:custDataLst>
              <p:tags r:id="rId2"/>
            </p:custDataLst>
          </p:nvPr>
        </p:nvSpPr>
        <p:spPr>
          <a:xfrm>
            <a:off x="5332730" y="1905000"/>
            <a:ext cx="1945005" cy="1524000"/>
          </a:xfrm>
        </p:spPr>
        <p:txBody>
          <a:bodyPr>
            <a:normAutofit fontScale="70000"/>
          </a:bodyPr>
          <a:p>
            <a:r>
              <a:rPr lang="zh-CN" altLang="en-US"/>
              <a:t>单元一</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椭圆 191"/>
          <p:cNvSpPr/>
          <p:nvPr>
            <p:custDataLst>
              <p:tags r:id="rId1"/>
            </p:custDataLst>
          </p:nvPr>
        </p:nvSpPr>
        <p:spPr>
          <a:xfrm>
            <a:off x="4098385" y="1621090"/>
            <a:ext cx="4098148" cy="4098148"/>
          </a:xfrm>
          <a:prstGeom prst="ellipse">
            <a:avLst/>
          </a:prstGeom>
          <a:noFill/>
          <a:ln w="31750">
            <a:solidFill>
              <a:schemeClr val="accent1">
                <a:alpha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defPPr>
              <a:defRPr lang="zh-CN"/>
            </a:defPPr>
            <a:lvl1pPr marL="0" algn="l" defTabSz="914400" rtl="0" eaLnBrk="1" latinLnBrk="0" hangingPunct="1">
              <a:defRPr sz="1800" kern="1200">
                <a:solidFill>
                  <a:schemeClr val="lt1"/>
                </a:solidFill>
                <a:latin typeface="思源黑体 CN Regular" panose="020B0500000000000000" charset="-122"/>
                <a:ea typeface="思源黑体 CN Regular" panose="020B0500000000000000" charset="-122"/>
                <a:cs typeface="+mn-ea"/>
              </a:defRPr>
            </a:lvl1pPr>
            <a:lvl2pPr marL="457200" algn="l" defTabSz="914400" rtl="0" eaLnBrk="1" latinLnBrk="0" hangingPunct="1">
              <a:defRPr sz="1800" kern="1200">
                <a:solidFill>
                  <a:schemeClr val="lt1"/>
                </a:solidFill>
                <a:latin typeface="思源黑体 CN Regular" panose="020B0500000000000000" charset="-122"/>
                <a:ea typeface="思源黑体 CN Regular" panose="020B0500000000000000" charset="-122"/>
                <a:cs typeface="+mn-ea"/>
              </a:defRPr>
            </a:lvl2pPr>
            <a:lvl3pPr marL="914400" algn="l" defTabSz="914400" rtl="0" eaLnBrk="1" latinLnBrk="0" hangingPunct="1">
              <a:defRPr sz="1800" kern="1200">
                <a:solidFill>
                  <a:schemeClr val="lt1"/>
                </a:solidFill>
                <a:latin typeface="思源黑体 CN Regular" panose="020B0500000000000000" charset="-122"/>
                <a:ea typeface="思源黑体 CN Regular" panose="020B0500000000000000" charset="-122"/>
                <a:cs typeface="+mn-ea"/>
              </a:defRPr>
            </a:lvl3pPr>
            <a:lvl4pPr marL="1371600" algn="l" defTabSz="914400" rtl="0" eaLnBrk="1" latinLnBrk="0" hangingPunct="1">
              <a:defRPr sz="1800" kern="1200">
                <a:solidFill>
                  <a:schemeClr val="lt1"/>
                </a:solidFill>
                <a:latin typeface="思源黑体 CN Regular" panose="020B0500000000000000" charset="-122"/>
                <a:ea typeface="思源黑体 CN Regular" panose="020B0500000000000000" charset="-122"/>
                <a:cs typeface="+mn-ea"/>
              </a:defRPr>
            </a:lvl4pPr>
            <a:lvl5pPr marL="1828800" algn="l" defTabSz="914400" rtl="0" eaLnBrk="1" latinLnBrk="0" hangingPunct="1">
              <a:defRPr sz="1800" kern="1200">
                <a:solidFill>
                  <a:schemeClr val="lt1"/>
                </a:solidFill>
                <a:latin typeface="思源黑体 CN Regular" panose="020B0500000000000000" charset="-122"/>
                <a:ea typeface="思源黑体 CN Regular" panose="020B0500000000000000" charset="-122"/>
                <a:cs typeface="+mn-ea"/>
              </a:defRPr>
            </a:lvl5pPr>
            <a:lvl6pPr marL="2286000" algn="l" defTabSz="914400" rtl="0" eaLnBrk="1" latinLnBrk="0" hangingPunct="1">
              <a:defRPr sz="1800" kern="1200">
                <a:solidFill>
                  <a:schemeClr val="lt1"/>
                </a:solidFill>
                <a:latin typeface="思源黑体 CN Regular" panose="020B0500000000000000" charset="-122"/>
                <a:ea typeface="思源黑体 CN Regular" panose="020B0500000000000000" charset="-122"/>
                <a:cs typeface="+mn-ea"/>
              </a:defRPr>
            </a:lvl6pPr>
            <a:lvl7pPr marL="2743200" algn="l" defTabSz="914400" rtl="0" eaLnBrk="1" latinLnBrk="0" hangingPunct="1">
              <a:defRPr sz="1800" kern="1200">
                <a:solidFill>
                  <a:schemeClr val="lt1"/>
                </a:solidFill>
                <a:latin typeface="思源黑体 CN Regular" panose="020B0500000000000000" charset="-122"/>
                <a:ea typeface="思源黑体 CN Regular" panose="020B0500000000000000" charset="-122"/>
                <a:cs typeface="+mn-ea"/>
              </a:defRPr>
            </a:lvl7pPr>
            <a:lvl8pPr marL="3200400" algn="l" defTabSz="914400" rtl="0" eaLnBrk="1" latinLnBrk="0" hangingPunct="1">
              <a:defRPr sz="1800" kern="1200">
                <a:solidFill>
                  <a:schemeClr val="lt1"/>
                </a:solidFill>
                <a:latin typeface="思源黑体 CN Regular" panose="020B0500000000000000" charset="-122"/>
                <a:ea typeface="思源黑体 CN Regular" panose="020B0500000000000000" charset="-122"/>
                <a:cs typeface="+mn-ea"/>
              </a:defRPr>
            </a:lvl8pPr>
            <a:lvl9pPr marL="3657600" algn="l" defTabSz="914400" rtl="0" eaLnBrk="1" latinLnBrk="0" hangingPunct="1">
              <a:defRPr sz="1800" kern="1200">
                <a:solidFill>
                  <a:schemeClr val="lt1"/>
                </a:solidFill>
                <a:latin typeface="思源黑体 CN Regular" panose="020B0500000000000000" charset="-122"/>
                <a:ea typeface="思源黑体 CN Regular" panose="020B0500000000000000" charset="-122"/>
                <a:cs typeface="+mn-ea"/>
              </a:defRPr>
            </a:lvl9pPr>
          </a:lstStyle>
          <a:p>
            <a:pPr algn="ctr"/>
            <a:endParaRPr lang="zh-CN" altLang="en-US">
              <a:solidFill>
                <a:schemeClr val="lt1"/>
              </a:solidFill>
              <a:latin typeface="+mn-ea"/>
              <a:ea typeface="+mn-ea"/>
            </a:endParaRPr>
          </a:p>
        </p:txBody>
      </p:sp>
      <p:sp useBgFill="1">
        <p:nvSpPr>
          <p:cNvPr id="62" name="任意多边形 2"/>
          <p:cNvSpPr/>
          <p:nvPr>
            <p:custDataLst>
              <p:tags r:id="rId2"/>
            </p:custDataLst>
          </p:nvPr>
        </p:nvSpPr>
        <p:spPr>
          <a:xfrm>
            <a:off x="4376075" y="3701864"/>
            <a:ext cx="3542768" cy="1685160"/>
          </a:xfrm>
          <a:custGeom>
            <a:avLst/>
            <a:gdLst/>
            <a:ahLst/>
            <a:cxnLst>
              <a:cxn ang="3">
                <a:pos x="hc" y="t"/>
              </a:cxn>
              <a:cxn ang="cd2">
                <a:pos x="l" y="vc"/>
              </a:cxn>
              <a:cxn ang="cd4">
                <a:pos x="hc" y="b"/>
              </a:cxn>
              <a:cxn ang="0">
                <a:pos x="r" y="vc"/>
              </a:cxn>
            </a:cxnLst>
            <a:rect l="l" t="t" r="r" b="b"/>
            <a:pathLst>
              <a:path w="6276" h="2985">
                <a:moveTo>
                  <a:pt x="0" y="0"/>
                </a:moveTo>
                <a:lnTo>
                  <a:pt x="6276" y="0"/>
                </a:lnTo>
                <a:lnTo>
                  <a:pt x="6276" y="5"/>
                </a:lnTo>
                <a:cubicBezTo>
                  <a:pt x="6192" y="1665"/>
                  <a:pt x="4819" y="2985"/>
                  <a:pt x="3138" y="2985"/>
                </a:cubicBezTo>
                <a:cubicBezTo>
                  <a:pt x="1457" y="2985"/>
                  <a:pt x="84" y="1665"/>
                  <a:pt x="0" y="5"/>
                </a:cubicBezTo>
                <a:lnTo>
                  <a:pt x="0" y="0"/>
                </a:lnTo>
                <a:close/>
              </a:path>
            </a:pathLst>
          </a:custGeom>
          <a:ln>
            <a:noFill/>
          </a:ln>
          <a:effectLst>
            <a:outerShdw blurRad="508000" dist="317500" dir="5400000" sx="86000" sy="86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b="1" dirty="0">
              <a:solidFill>
                <a:schemeClr val="accent1"/>
              </a:solidFill>
              <a:latin typeface="+mj-ea"/>
              <a:ea typeface="+mj-ea"/>
              <a:cs typeface="+mj-ea"/>
              <a:sym typeface="+mn-ea"/>
            </a:endParaRPr>
          </a:p>
        </p:txBody>
      </p:sp>
      <p:sp useBgFill="1">
        <p:nvSpPr>
          <p:cNvPr id="5" name="任意多边形 2"/>
          <p:cNvSpPr/>
          <p:nvPr>
            <p:custDataLst>
              <p:tags r:id="rId3"/>
            </p:custDataLst>
          </p:nvPr>
        </p:nvSpPr>
        <p:spPr>
          <a:xfrm>
            <a:off x="4376075" y="3701864"/>
            <a:ext cx="3542768" cy="1685160"/>
          </a:xfrm>
          <a:custGeom>
            <a:avLst/>
            <a:gdLst/>
            <a:ahLst/>
            <a:cxnLst>
              <a:cxn ang="3">
                <a:pos x="hc" y="t"/>
              </a:cxn>
              <a:cxn ang="cd2">
                <a:pos x="l" y="vc"/>
              </a:cxn>
              <a:cxn ang="cd4">
                <a:pos x="hc" y="b"/>
              </a:cxn>
              <a:cxn ang="0">
                <a:pos x="r" y="vc"/>
              </a:cxn>
            </a:cxnLst>
            <a:rect l="l" t="t" r="r" b="b"/>
            <a:pathLst>
              <a:path w="6276" h="2985">
                <a:moveTo>
                  <a:pt x="0" y="0"/>
                </a:moveTo>
                <a:lnTo>
                  <a:pt x="6276" y="0"/>
                </a:lnTo>
                <a:lnTo>
                  <a:pt x="6276" y="5"/>
                </a:lnTo>
                <a:cubicBezTo>
                  <a:pt x="6192" y="1665"/>
                  <a:pt x="4819" y="2985"/>
                  <a:pt x="3138" y="2985"/>
                </a:cubicBezTo>
                <a:cubicBezTo>
                  <a:pt x="1457" y="2985"/>
                  <a:pt x="84" y="1665"/>
                  <a:pt x="0" y="5"/>
                </a:cubicBezTo>
                <a:lnTo>
                  <a:pt x="0" y="0"/>
                </a:lnTo>
                <a:close/>
              </a:path>
            </a:pathLst>
          </a:custGeom>
          <a:gradFill>
            <a:gsLst>
              <a:gs pos="0">
                <a:schemeClr val="accent1">
                  <a:lumMod val="60000"/>
                  <a:lumOff val="40000"/>
                  <a:alpha val="25000"/>
                </a:schemeClr>
              </a:gs>
              <a:gs pos="100000">
                <a:schemeClr val="accent1">
                  <a:lumMod val="20000"/>
                  <a:lumOff val="80000"/>
                  <a:alpha val="20000"/>
                </a:schemeClr>
              </a:gs>
            </a:gsLst>
            <a:lin ang="5400000" scaled="0"/>
          </a:gradFill>
          <a:ln>
            <a:noFill/>
          </a:ln>
          <a:effectLst>
            <a:outerShdw blurRad="508000" dist="317500" dir="5400000" sx="86000" sy="86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b="1" dirty="0">
              <a:solidFill>
                <a:schemeClr val="accent1"/>
              </a:solidFill>
              <a:latin typeface="+mj-ea"/>
              <a:ea typeface="+mj-ea"/>
              <a:cs typeface="+mj-ea"/>
              <a:sym typeface="+mn-ea"/>
            </a:endParaRPr>
          </a:p>
        </p:txBody>
      </p:sp>
      <p:sp>
        <p:nvSpPr>
          <p:cNvPr id="63" name="椭圆 62"/>
          <p:cNvSpPr/>
          <p:nvPr>
            <p:custDataLst>
              <p:tags r:id="rId4"/>
            </p:custDataLst>
          </p:nvPr>
        </p:nvSpPr>
        <p:spPr>
          <a:xfrm>
            <a:off x="4376075" y="2482690"/>
            <a:ext cx="3542768" cy="2047806"/>
          </a:xfrm>
          <a:prstGeom prst="ellipse">
            <a:avLst/>
          </a:prstGeom>
          <a:solidFill>
            <a:schemeClr val="bg2"/>
          </a:solidFill>
          <a:ln w="53975">
            <a:gradFill>
              <a:gsLst>
                <a:gs pos="35000">
                  <a:schemeClr val="accent1">
                    <a:lumMod val="5000"/>
                    <a:lumOff val="95000"/>
                    <a:alpha val="0"/>
                  </a:schemeClr>
                </a:gs>
                <a:gs pos="100000">
                  <a:schemeClr val="accent1">
                    <a:lumMod val="60000"/>
                    <a:lumOff val="40000"/>
                    <a:alpha val="100000"/>
                  </a:schemeClr>
                </a:gs>
                <a:gs pos="89000">
                  <a:schemeClr val="accent1">
                    <a:lumMod val="30000"/>
                    <a:lumOff val="70000"/>
                    <a:alpha val="10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3" name="椭圆 12"/>
          <p:cNvSpPr/>
          <p:nvPr>
            <p:custDataLst>
              <p:tags r:id="rId5"/>
            </p:custDataLst>
          </p:nvPr>
        </p:nvSpPr>
        <p:spPr>
          <a:xfrm>
            <a:off x="4376075" y="2482690"/>
            <a:ext cx="3542768" cy="2047806"/>
          </a:xfrm>
          <a:prstGeom prst="ellipse">
            <a:avLst/>
          </a:prstGeom>
          <a:solidFill>
            <a:schemeClr val="tx1">
              <a:lumMod val="60000"/>
              <a:lumOff val="40000"/>
              <a:alpha val="15000"/>
            </a:schemeClr>
          </a:solidFill>
          <a:ln w="53975">
            <a:gradFill>
              <a:gsLst>
                <a:gs pos="35000">
                  <a:schemeClr val="accent1">
                    <a:lumMod val="5000"/>
                    <a:lumOff val="95000"/>
                    <a:alpha val="0"/>
                  </a:schemeClr>
                </a:gs>
                <a:gs pos="100000">
                  <a:schemeClr val="accent1">
                    <a:lumMod val="60000"/>
                    <a:lumOff val="40000"/>
                    <a:alpha val="100000"/>
                  </a:schemeClr>
                </a:gs>
                <a:gs pos="89000">
                  <a:schemeClr val="accent1">
                    <a:lumMod val="30000"/>
                    <a:lumOff val="70000"/>
                    <a:alpha val="10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280" name="任意多边形 5"/>
          <p:cNvSpPr/>
          <p:nvPr>
            <p:custDataLst>
              <p:tags r:id="rId6"/>
            </p:custDataLst>
          </p:nvPr>
        </p:nvSpPr>
        <p:spPr>
          <a:xfrm>
            <a:off x="6132877" y="2691909"/>
            <a:ext cx="672669" cy="1088570"/>
          </a:xfrm>
          <a:custGeom>
            <a:avLst/>
            <a:gdLst>
              <a:gd name="connsiteX0" fmla="*/ 1 w 1968"/>
              <a:gd name="connsiteY0" fmla="*/ 113 h 3185"/>
              <a:gd name="connsiteX1" fmla="*/ 134 w 1968"/>
              <a:gd name="connsiteY1" fmla="*/ 9 h 3185"/>
              <a:gd name="connsiteX2" fmla="*/ 1797 w 1968"/>
              <a:gd name="connsiteY2" fmla="*/ 924 h 3185"/>
              <a:gd name="connsiteX3" fmla="*/ 1962 w 1968"/>
              <a:gd name="connsiteY3" fmla="*/ 1332 h 3185"/>
              <a:gd name="connsiteX4" fmla="*/ 1933 w 1968"/>
              <a:gd name="connsiteY4" fmla="*/ 2982 h 3185"/>
              <a:gd name="connsiteX5" fmla="*/ 1817 w 1968"/>
              <a:gd name="connsiteY5" fmla="*/ 3186 h 3185"/>
              <a:gd name="connsiteX6" fmla="*/ 128 w 1968"/>
              <a:gd name="connsiteY6" fmla="*/ 2196 h 3185"/>
              <a:gd name="connsiteX7" fmla="*/ 10 w 1968"/>
              <a:gd name="connsiteY7" fmla="*/ 1799 h 3185"/>
              <a:gd name="connsiteX8" fmla="*/ 1 w 1968"/>
              <a:gd name="connsiteY8" fmla="*/ 113 h 3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9" h="3186">
                <a:moveTo>
                  <a:pt x="1" y="113"/>
                </a:moveTo>
                <a:cubicBezTo>
                  <a:pt x="-4" y="3"/>
                  <a:pt x="70" y="-13"/>
                  <a:pt x="134" y="9"/>
                </a:cubicBezTo>
                <a:lnTo>
                  <a:pt x="1797" y="924"/>
                </a:lnTo>
                <a:cubicBezTo>
                  <a:pt x="2020" y="1011"/>
                  <a:pt x="1962" y="1126"/>
                  <a:pt x="1962" y="1332"/>
                </a:cubicBezTo>
                <a:lnTo>
                  <a:pt x="1933" y="2982"/>
                </a:lnTo>
                <a:cubicBezTo>
                  <a:pt x="1933" y="3188"/>
                  <a:pt x="1923" y="3186"/>
                  <a:pt x="1817" y="3186"/>
                </a:cubicBezTo>
                <a:lnTo>
                  <a:pt x="128" y="2196"/>
                </a:lnTo>
                <a:cubicBezTo>
                  <a:pt x="4" y="2119"/>
                  <a:pt x="18" y="2112"/>
                  <a:pt x="10" y="1799"/>
                </a:cubicBezTo>
                <a:cubicBezTo>
                  <a:pt x="4" y="1311"/>
                  <a:pt x="-3" y="623"/>
                  <a:pt x="1" y="113"/>
                </a:cubicBezTo>
                <a:close/>
              </a:path>
            </a:pathLst>
          </a:custGeom>
          <a:gradFill>
            <a:gsLst>
              <a:gs pos="54000">
                <a:schemeClr val="accent1">
                  <a:alpha val="70000"/>
                </a:schemeClr>
              </a:gs>
              <a:gs pos="0">
                <a:schemeClr val="accent1">
                  <a:alpha val="30000"/>
                </a:schemeClr>
              </a:gs>
              <a:gs pos="81000">
                <a:schemeClr val="accent1">
                  <a:alpha val="80000"/>
                </a:schemeClr>
              </a:gs>
              <a:gs pos="100000">
                <a:schemeClr val="accent1">
                  <a:alpha val="40000"/>
                </a:schemeClr>
              </a:gs>
            </a:gsLst>
            <a:lin ang="18000000" scaled="0"/>
          </a:gradFill>
          <a:ln w="28575">
            <a:gradFill>
              <a:gsLst>
                <a:gs pos="0">
                  <a:schemeClr val="accent1">
                    <a:lumMod val="5000"/>
                    <a:lumOff val="95000"/>
                    <a:alpha val="0"/>
                  </a:schemeClr>
                </a:gs>
                <a:gs pos="78000">
                  <a:schemeClr val="accent1">
                    <a:alpha val="100000"/>
                  </a:schemeClr>
                </a:gs>
                <a:gs pos="100000">
                  <a:schemeClr val="accent1">
                    <a:alpha val="100000"/>
                  </a:schemeClr>
                </a:gs>
                <a:gs pos="72000">
                  <a:schemeClr val="accent1">
                    <a:alpha val="100000"/>
                  </a:schemeClr>
                </a:gs>
                <a:gs pos="47000">
                  <a:schemeClr val="accent1">
                    <a:lumMod val="30000"/>
                    <a:lumOff val="70000"/>
                    <a:alpha val="6000"/>
                  </a:schemeClr>
                </a:gs>
              </a:gsLst>
              <a:lin ang="18000000" scaled="0"/>
            </a:gradFill>
          </a:ln>
          <a:effectLst>
            <a:outerShdw blurRad="228600" dir="18900000" sy="23000" kx="-1200000" algn="b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latin typeface="+mn-ea"/>
              <a:sym typeface="微软雅黑" panose="020B0503020204020204" charset="-122"/>
            </a:endParaRPr>
          </a:p>
        </p:txBody>
      </p:sp>
      <p:sp>
        <p:nvSpPr>
          <p:cNvPr id="281" name="任意多边形 5"/>
          <p:cNvSpPr/>
          <p:nvPr>
            <p:custDataLst>
              <p:tags r:id="rId7"/>
            </p:custDataLst>
          </p:nvPr>
        </p:nvSpPr>
        <p:spPr>
          <a:xfrm>
            <a:off x="6004176" y="2755308"/>
            <a:ext cx="672669" cy="1088570"/>
          </a:xfrm>
          <a:custGeom>
            <a:avLst/>
            <a:gdLst>
              <a:gd name="connsiteX0" fmla="*/ 1 w 1968"/>
              <a:gd name="connsiteY0" fmla="*/ 113 h 3185"/>
              <a:gd name="connsiteX1" fmla="*/ 134 w 1968"/>
              <a:gd name="connsiteY1" fmla="*/ 9 h 3185"/>
              <a:gd name="connsiteX2" fmla="*/ 1797 w 1968"/>
              <a:gd name="connsiteY2" fmla="*/ 924 h 3185"/>
              <a:gd name="connsiteX3" fmla="*/ 1962 w 1968"/>
              <a:gd name="connsiteY3" fmla="*/ 1332 h 3185"/>
              <a:gd name="connsiteX4" fmla="*/ 1933 w 1968"/>
              <a:gd name="connsiteY4" fmla="*/ 2982 h 3185"/>
              <a:gd name="connsiteX5" fmla="*/ 1817 w 1968"/>
              <a:gd name="connsiteY5" fmla="*/ 3186 h 3185"/>
              <a:gd name="connsiteX6" fmla="*/ 128 w 1968"/>
              <a:gd name="connsiteY6" fmla="*/ 2196 h 3185"/>
              <a:gd name="connsiteX7" fmla="*/ 10 w 1968"/>
              <a:gd name="connsiteY7" fmla="*/ 1799 h 3185"/>
              <a:gd name="connsiteX8" fmla="*/ 1 w 1968"/>
              <a:gd name="connsiteY8" fmla="*/ 113 h 3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9" h="3186">
                <a:moveTo>
                  <a:pt x="1" y="113"/>
                </a:moveTo>
                <a:cubicBezTo>
                  <a:pt x="-4" y="3"/>
                  <a:pt x="70" y="-13"/>
                  <a:pt x="134" y="9"/>
                </a:cubicBezTo>
                <a:lnTo>
                  <a:pt x="1797" y="924"/>
                </a:lnTo>
                <a:cubicBezTo>
                  <a:pt x="2020" y="1011"/>
                  <a:pt x="1962" y="1126"/>
                  <a:pt x="1962" y="1332"/>
                </a:cubicBezTo>
                <a:lnTo>
                  <a:pt x="1933" y="2982"/>
                </a:lnTo>
                <a:cubicBezTo>
                  <a:pt x="1933" y="3188"/>
                  <a:pt x="1923" y="3186"/>
                  <a:pt x="1817" y="3186"/>
                </a:cubicBezTo>
                <a:lnTo>
                  <a:pt x="128" y="2196"/>
                </a:lnTo>
                <a:cubicBezTo>
                  <a:pt x="4" y="2119"/>
                  <a:pt x="18" y="2112"/>
                  <a:pt x="10" y="1799"/>
                </a:cubicBezTo>
                <a:cubicBezTo>
                  <a:pt x="4" y="1311"/>
                  <a:pt x="-3" y="623"/>
                  <a:pt x="1" y="113"/>
                </a:cubicBezTo>
                <a:close/>
              </a:path>
            </a:pathLst>
          </a:custGeom>
          <a:gradFill>
            <a:gsLst>
              <a:gs pos="54000">
                <a:schemeClr val="accent1">
                  <a:alpha val="20000"/>
                </a:schemeClr>
              </a:gs>
              <a:gs pos="19000">
                <a:schemeClr val="accent1">
                  <a:alpha val="20000"/>
                </a:schemeClr>
              </a:gs>
              <a:gs pos="81000">
                <a:schemeClr val="accent1">
                  <a:alpha val="40000"/>
                </a:schemeClr>
              </a:gs>
              <a:gs pos="100000">
                <a:schemeClr val="accent1">
                  <a:alpha val="20000"/>
                </a:schemeClr>
              </a:gs>
            </a:gsLst>
            <a:lin ang="17400000" scaled="0"/>
          </a:gradFill>
          <a:ln w="28575">
            <a:gradFill>
              <a:gsLst>
                <a:gs pos="0">
                  <a:schemeClr val="accent1">
                    <a:alpha val="10000"/>
                  </a:schemeClr>
                </a:gs>
                <a:gs pos="78000">
                  <a:schemeClr val="accent1">
                    <a:alpha val="50000"/>
                  </a:schemeClr>
                </a:gs>
                <a:gs pos="100000">
                  <a:schemeClr val="accent1">
                    <a:lumMod val="60000"/>
                    <a:lumOff val="40000"/>
                    <a:alpha val="100000"/>
                  </a:schemeClr>
                </a:gs>
                <a:gs pos="63000">
                  <a:schemeClr val="accent1">
                    <a:alpha val="40000"/>
                  </a:schemeClr>
                </a:gs>
                <a:gs pos="47000">
                  <a:schemeClr val="accent1">
                    <a:alpha val="0"/>
                  </a:schemeClr>
                </a:gs>
              </a:gsLst>
              <a:lin ang="19740000" scaled="0"/>
            </a:gradFill>
          </a:ln>
          <a:effectLst>
            <a:outerShdw blurRad="228600" dir="18900000" sy="23000" kx="-1200000" algn="b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latin typeface="+mn-ea"/>
              <a:sym typeface="+mn-ea"/>
            </a:endParaRPr>
          </a:p>
        </p:txBody>
      </p:sp>
      <p:sp>
        <p:nvSpPr>
          <p:cNvPr id="282" name="任意多边形 5"/>
          <p:cNvSpPr/>
          <p:nvPr>
            <p:custDataLst>
              <p:tags r:id="rId8"/>
            </p:custDataLst>
          </p:nvPr>
        </p:nvSpPr>
        <p:spPr>
          <a:xfrm>
            <a:off x="5875474" y="2818074"/>
            <a:ext cx="672669" cy="1088570"/>
          </a:xfrm>
          <a:custGeom>
            <a:avLst/>
            <a:gdLst>
              <a:gd name="connsiteX0" fmla="*/ 1 w 1968"/>
              <a:gd name="connsiteY0" fmla="*/ 113 h 3185"/>
              <a:gd name="connsiteX1" fmla="*/ 134 w 1968"/>
              <a:gd name="connsiteY1" fmla="*/ 9 h 3185"/>
              <a:gd name="connsiteX2" fmla="*/ 1797 w 1968"/>
              <a:gd name="connsiteY2" fmla="*/ 924 h 3185"/>
              <a:gd name="connsiteX3" fmla="*/ 1962 w 1968"/>
              <a:gd name="connsiteY3" fmla="*/ 1332 h 3185"/>
              <a:gd name="connsiteX4" fmla="*/ 1933 w 1968"/>
              <a:gd name="connsiteY4" fmla="*/ 2982 h 3185"/>
              <a:gd name="connsiteX5" fmla="*/ 1817 w 1968"/>
              <a:gd name="connsiteY5" fmla="*/ 3186 h 3185"/>
              <a:gd name="connsiteX6" fmla="*/ 128 w 1968"/>
              <a:gd name="connsiteY6" fmla="*/ 2196 h 3185"/>
              <a:gd name="connsiteX7" fmla="*/ 10 w 1968"/>
              <a:gd name="connsiteY7" fmla="*/ 1799 h 3185"/>
              <a:gd name="connsiteX8" fmla="*/ 1 w 1968"/>
              <a:gd name="connsiteY8" fmla="*/ 113 h 3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9" h="3186">
                <a:moveTo>
                  <a:pt x="1" y="113"/>
                </a:moveTo>
                <a:cubicBezTo>
                  <a:pt x="-4" y="3"/>
                  <a:pt x="70" y="-13"/>
                  <a:pt x="134" y="9"/>
                </a:cubicBezTo>
                <a:lnTo>
                  <a:pt x="1797" y="924"/>
                </a:lnTo>
                <a:cubicBezTo>
                  <a:pt x="2020" y="1011"/>
                  <a:pt x="1962" y="1126"/>
                  <a:pt x="1962" y="1332"/>
                </a:cubicBezTo>
                <a:lnTo>
                  <a:pt x="1933" y="2982"/>
                </a:lnTo>
                <a:cubicBezTo>
                  <a:pt x="1933" y="3188"/>
                  <a:pt x="1923" y="3186"/>
                  <a:pt x="1817" y="3186"/>
                </a:cubicBezTo>
                <a:lnTo>
                  <a:pt x="128" y="2196"/>
                </a:lnTo>
                <a:cubicBezTo>
                  <a:pt x="4" y="2119"/>
                  <a:pt x="18" y="2112"/>
                  <a:pt x="10" y="1799"/>
                </a:cubicBezTo>
                <a:cubicBezTo>
                  <a:pt x="4" y="1311"/>
                  <a:pt x="-3" y="623"/>
                  <a:pt x="1" y="113"/>
                </a:cubicBezTo>
                <a:close/>
              </a:path>
            </a:pathLst>
          </a:custGeom>
          <a:gradFill>
            <a:gsLst>
              <a:gs pos="54000">
                <a:schemeClr val="accent1">
                  <a:alpha val="20000"/>
                </a:schemeClr>
              </a:gs>
              <a:gs pos="19000">
                <a:schemeClr val="accent1">
                  <a:alpha val="20000"/>
                </a:schemeClr>
              </a:gs>
              <a:gs pos="81000">
                <a:schemeClr val="accent1">
                  <a:alpha val="30000"/>
                </a:schemeClr>
              </a:gs>
              <a:gs pos="100000">
                <a:schemeClr val="accent1">
                  <a:alpha val="20000"/>
                </a:schemeClr>
              </a:gs>
            </a:gsLst>
            <a:lin ang="17400000" scaled="0"/>
          </a:gradFill>
          <a:ln w="28575">
            <a:gradFill>
              <a:gsLst>
                <a:gs pos="0">
                  <a:schemeClr val="accent1">
                    <a:alpha val="10000"/>
                  </a:schemeClr>
                </a:gs>
                <a:gs pos="78000">
                  <a:schemeClr val="accent1">
                    <a:alpha val="50000"/>
                  </a:schemeClr>
                </a:gs>
                <a:gs pos="100000">
                  <a:schemeClr val="accent1">
                    <a:lumMod val="60000"/>
                    <a:lumOff val="40000"/>
                    <a:alpha val="100000"/>
                  </a:schemeClr>
                </a:gs>
                <a:gs pos="63000">
                  <a:schemeClr val="accent1">
                    <a:alpha val="40000"/>
                  </a:schemeClr>
                </a:gs>
                <a:gs pos="47000">
                  <a:schemeClr val="accent1">
                    <a:alpha val="0"/>
                  </a:schemeClr>
                </a:gs>
              </a:gsLst>
              <a:lin ang="19740000" scaled="0"/>
            </a:gradFill>
          </a:ln>
          <a:effectLst>
            <a:outerShdw blurRad="228600" dir="18900000" sy="23000" kx="-1200000" algn="b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latin typeface="+mn-ea"/>
              <a:sym typeface="微软雅黑" panose="020B0503020204020204" charset="-122"/>
            </a:endParaRPr>
          </a:p>
        </p:txBody>
      </p:sp>
      <p:sp>
        <p:nvSpPr>
          <p:cNvPr id="283" name="任意多边形 5"/>
          <p:cNvSpPr/>
          <p:nvPr>
            <p:custDataLst>
              <p:tags r:id="rId9"/>
            </p:custDataLst>
          </p:nvPr>
        </p:nvSpPr>
        <p:spPr>
          <a:xfrm>
            <a:off x="5747407" y="2880839"/>
            <a:ext cx="672669" cy="1088570"/>
          </a:xfrm>
          <a:custGeom>
            <a:avLst/>
            <a:gdLst>
              <a:gd name="connsiteX0" fmla="*/ 1 w 1968"/>
              <a:gd name="connsiteY0" fmla="*/ 113 h 3185"/>
              <a:gd name="connsiteX1" fmla="*/ 134 w 1968"/>
              <a:gd name="connsiteY1" fmla="*/ 9 h 3185"/>
              <a:gd name="connsiteX2" fmla="*/ 1797 w 1968"/>
              <a:gd name="connsiteY2" fmla="*/ 924 h 3185"/>
              <a:gd name="connsiteX3" fmla="*/ 1962 w 1968"/>
              <a:gd name="connsiteY3" fmla="*/ 1332 h 3185"/>
              <a:gd name="connsiteX4" fmla="*/ 1933 w 1968"/>
              <a:gd name="connsiteY4" fmla="*/ 2982 h 3185"/>
              <a:gd name="connsiteX5" fmla="*/ 1817 w 1968"/>
              <a:gd name="connsiteY5" fmla="*/ 3186 h 3185"/>
              <a:gd name="connsiteX6" fmla="*/ 128 w 1968"/>
              <a:gd name="connsiteY6" fmla="*/ 2196 h 3185"/>
              <a:gd name="connsiteX7" fmla="*/ 10 w 1968"/>
              <a:gd name="connsiteY7" fmla="*/ 1799 h 3185"/>
              <a:gd name="connsiteX8" fmla="*/ 1 w 1968"/>
              <a:gd name="connsiteY8" fmla="*/ 113 h 3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9" h="3186">
                <a:moveTo>
                  <a:pt x="1" y="113"/>
                </a:moveTo>
                <a:cubicBezTo>
                  <a:pt x="-4" y="3"/>
                  <a:pt x="70" y="-13"/>
                  <a:pt x="134" y="9"/>
                </a:cubicBezTo>
                <a:lnTo>
                  <a:pt x="1797" y="924"/>
                </a:lnTo>
                <a:cubicBezTo>
                  <a:pt x="2020" y="1011"/>
                  <a:pt x="1962" y="1126"/>
                  <a:pt x="1962" y="1332"/>
                </a:cubicBezTo>
                <a:lnTo>
                  <a:pt x="1933" y="2982"/>
                </a:lnTo>
                <a:cubicBezTo>
                  <a:pt x="1933" y="3188"/>
                  <a:pt x="1923" y="3186"/>
                  <a:pt x="1817" y="3186"/>
                </a:cubicBezTo>
                <a:lnTo>
                  <a:pt x="128" y="2196"/>
                </a:lnTo>
                <a:cubicBezTo>
                  <a:pt x="4" y="2119"/>
                  <a:pt x="18" y="2112"/>
                  <a:pt x="10" y="1799"/>
                </a:cubicBezTo>
                <a:cubicBezTo>
                  <a:pt x="4" y="1311"/>
                  <a:pt x="-3" y="623"/>
                  <a:pt x="1" y="113"/>
                </a:cubicBezTo>
                <a:close/>
              </a:path>
            </a:pathLst>
          </a:custGeom>
          <a:gradFill>
            <a:gsLst>
              <a:gs pos="54000">
                <a:schemeClr val="accent1">
                  <a:alpha val="20000"/>
                </a:schemeClr>
              </a:gs>
              <a:gs pos="19000">
                <a:schemeClr val="accent1">
                  <a:alpha val="20000"/>
                </a:schemeClr>
              </a:gs>
              <a:gs pos="81000">
                <a:schemeClr val="accent1">
                  <a:alpha val="20000"/>
                </a:schemeClr>
              </a:gs>
              <a:gs pos="100000">
                <a:schemeClr val="accent1">
                  <a:alpha val="20000"/>
                </a:schemeClr>
              </a:gs>
            </a:gsLst>
            <a:lin ang="17400000" scaled="0"/>
          </a:gradFill>
          <a:ln w="28575">
            <a:gradFill>
              <a:gsLst>
                <a:gs pos="0">
                  <a:schemeClr val="accent1">
                    <a:alpha val="10000"/>
                  </a:schemeClr>
                </a:gs>
                <a:gs pos="78000">
                  <a:schemeClr val="accent1">
                    <a:alpha val="50000"/>
                  </a:schemeClr>
                </a:gs>
                <a:gs pos="100000">
                  <a:schemeClr val="accent1">
                    <a:lumMod val="60000"/>
                    <a:lumOff val="40000"/>
                    <a:alpha val="100000"/>
                  </a:schemeClr>
                </a:gs>
                <a:gs pos="63000">
                  <a:schemeClr val="accent1">
                    <a:alpha val="40000"/>
                  </a:schemeClr>
                </a:gs>
                <a:gs pos="47000">
                  <a:schemeClr val="accent1">
                    <a:alpha val="0"/>
                  </a:schemeClr>
                </a:gs>
              </a:gsLst>
              <a:lin ang="19740000" scaled="0"/>
            </a:gradFill>
          </a:ln>
          <a:effectLst>
            <a:outerShdw blurRad="228600" dir="18900000" sy="23000" kx="-1200000" algn="b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latin typeface="+mn-ea"/>
              <a:sym typeface="微软雅黑" panose="020B0503020204020204" charset="-122"/>
            </a:endParaRPr>
          </a:p>
        </p:txBody>
      </p:sp>
      <p:sp>
        <p:nvSpPr>
          <p:cNvPr id="284" name="任意多边形 5"/>
          <p:cNvSpPr/>
          <p:nvPr>
            <p:custDataLst>
              <p:tags r:id="rId10"/>
            </p:custDataLst>
          </p:nvPr>
        </p:nvSpPr>
        <p:spPr>
          <a:xfrm>
            <a:off x="5618706" y="2943605"/>
            <a:ext cx="672669" cy="1088570"/>
          </a:xfrm>
          <a:custGeom>
            <a:avLst/>
            <a:gdLst>
              <a:gd name="connsiteX0" fmla="*/ 1 w 1968"/>
              <a:gd name="connsiteY0" fmla="*/ 113 h 3185"/>
              <a:gd name="connsiteX1" fmla="*/ 134 w 1968"/>
              <a:gd name="connsiteY1" fmla="*/ 9 h 3185"/>
              <a:gd name="connsiteX2" fmla="*/ 1797 w 1968"/>
              <a:gd name="connsiteY2" fmla="*/ 924 h 3185"/>
              <a:gd name="connsiteX3" fmla="*/ 1962 w 1968"/>
              <a:gd name="connsiteY3" fmla="*/ 1332 h 3185"/>
              <a:gd name="connsiteX4" fmla="*/ 1933 w 1968"/>
              <a:gd name="connsiteY4" fmla="*/ 2982 h 3185"/>
              <a:gd name="connsiteX5" fmla="*/ 1817 w 1968"/>
              <a:gd name="connsiteY5" fmla="*/ 3186 h 3185"/>
              <a:gd name="connsiteX6" fmla="*/ 128 w 1968"/>
              <a:gd name="connsiteY6" fmla="*/ 2196 h 3185"/>
              <a:gd name="connsiteX7" fmla="*/ 10 w 1968"/>
              <a:gd name="connsiteY7" fmla="*/ 1799 h 3185"/>
              <a:gd name="connsiteX8" fmla="*/ 1 w 1968"/>
              <a:gd name="connsiteY8" fmla="*/ 113 h 3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9" h="3186">
                <a:moveTo>
                  <a:pt x="1" y="113"/>
                </a:moveTo>
                <a:cubicBezTo>
                  <a:pt x="-4" y="3"/>
                  <a:pt x="70" y="-13"/>
                  <a:pt x="134" y="9"/>
                </a:cubicBezTo>
                <a:lnTo>
                  <a:pt x="1797" y="924"/>
                </a:lnTo>
                <a:cubicBezTo>
                  <a:pt x="2020" y="1011"/>
                  <a:pt x="1962" y="1126"/>
                  <a:pt x="1962" y="1332"/>
                </a:cubicBezTo>
                <a:lnTo>
                  <a:pt x="1933" y="2982"/>
                </a:lnTo>
                <a:cubicBezTo>
                  <a:pt x="1933" y="3188"/>
                  <a:pt x="1923" y="3186"/>
                  <a:pt x="1817" y="3186"/>
                </a:cubicBezTo>
                <a:lnTo>
                  <a:pt x="128" y="2196"/>
                </a:lnTo>
                <a:cubicBezTo>
                  <a:pt x="4" y="2119"/>
                  <a:pt x="18" y="2112"/>
                  <a:pt x="10" y="1799"/>
                </a:cubicBezTo>
                <a:cubicBezTo>
                  <a:pt x="4" y="1311"/>
                  <a:pt x="-3" y="623"/>
                  <a:pt x="1" y="113"/>
                </a:cubicBezTo>
                <a:close/>
              </a:path>
            </a:pathLst>
          </a:custGeom>
          <a:gradFill>
            <a:gsLst>
              <a:gs pos="54000">
                <a:schemeClr val="accent1">
                  <a:alpha val="20000"/>
                </a:schemeClr>
              </a:gs>
              <a:gs pos="19000">
                <a:schemeClr val="accent1">
                  <a:alpha val="20000"/>
                </a:schemeClr>
              </a:gs>
              <a:gs pos="81000">
                <a:schemeClr val="accent1">
                  <a:alpha val="20000"/>
                </a:schemeClr>
              </a:gs>
              <a:gs pos="100000">
                <a:schemeClr val="accent1">
                  <a:alpha val="20000"/>
                </a:schemeClr>
              </a:gs>
            </a:gsLst>
            <a:lin ang="17400000" scaled="0"/>
          </a:gradFill>
          <a:ln w="28575">
            <a:gradFill>
              <a:gsLst>
                <a:gs pos="0">
                  <a:schemeClr val="accent1">
                    <a:alpha val="10000"/>
                  </a:schemeClr>
                </a:gs>
                <a:gs pos="78000">
                  <a:schemeClr val="accent1">
                    <a:alpha val="50000"/>
                  </a:schemeClr>
                </a:gs>
                <a:gs pos="100000">
                  <a:schemeClr val="accent1">
                    <a:lumMod val="60000"/>
                    <a:lumOff val="40000"/>
                    <a:alpha val="100000"/>
                  </a:schemeClr>
                </a:gs>
                <a:gs pos="63000">
                  <a:schemeClr val="accent1">
                    <a:alpha val="40000"/>
                  </a:schemeClr>
                </a:gs>
                <a:gs pos="47000">
                  <a:schemeClr val="accent1">
                    <a:alpha val="0"/>
                  </a:schemeClr>
                </a:gs>
              </a:gsLst>
              <a:lin ang="19740000" scaled="0"/>
            </a:gradFill>
          </a:ln>
          <a:effectLst>
            <a:outerShdw blurRad="228600" dir="18900000" sy="23000" kx="-1200000" algn="b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latin typeface="+mn-ea"/>
              <a:sym typeface="微软雅黑" panose="020B0503020204020204" charset="-122"/>
            </a:endParaRPr>
          </a:p>
        </p:txBody>
      </p:sp>
      <p:sp>
        <p:nvSpPr>
          <p:cNvPr id="285" name="任意多边形 5"/>
          <p:cNvSpPr/>
          <p:nvPr>
            <p:custDataLst>
              <p:tags r:id="rId11"/>
            </p:custDataLst>
          </p:nvPr>
        </p:nvSpPr>
        <p:spPr>
          <a:xfrm>
            <a:off x="5489371" y="3006370"/>
            <a:ext cx="673303" cy="1088570"/>
          </a:xfrm>
          <a:custGeom>
            <a:avLst/>
            <a:gdLst>
              <a:gd name="connsiteX0" fmla="*/ 2 w 1969"/>
              <a:gd name="connsiteY0" fmla="*/ 113 h 3184"/>
              <a:gd name="connsiteX1" fmla="*/ 135 w 1969"/>
              <a:gd name="connsiteY1" fmla="*/ 9 h 3184"/>
              <a:gd name="connsiteX2" fmla="*/ 1798 w 1969"/>
              <a:gd name="connsiteY2" fmla="*/ 924 h 3184"/>
              <a:gd name="connsiteX3" fmla="*/ 1963 w 1969"/>
              <a:gd name="connsiteY3" fmla="*/ 1332 h 3184"/>
              <a:gd name="connsiteX4" fmla="*/ 1934 w 1969"/>
              <a:gd name="connsiteY4" fmla="*/ 2981 h 3184"/>
              <a:gd name="connsiteX5" fmla="*/ 1818 w 1969"/>
              <a:gd name="connsiteY5" fmla="*/ 3185 h 3184"/>
              <a:gd name="connsiteX6" fmla="*/ 89 w 1969"/>
              <a:gd name="connsiteY6" fmla="*/ 2159 h 3184"/>
              <a:gd name="connsiteX7" fmla="*/ 6 w 1969"/>
              <a:gd name="connsiteY7" fmla="*/ 1721 h 3184"/>
              <a:gd name="connsiteX8" fmla="*/ 2 w 1969"/>
              <a:gd name="connsiteY8" fmla="*/ 113 h 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0" h="3185">
                <a:moveTo>
                  <a:pt x="2" y="113"/>
                </a:moveTo>
                <a:cubicBezTo>
                  <a:pt x="-3" y="3"/>
                  <a:pt x="71" y="-13"/>
                  <a:pt x="135" y="9"/>
                </a:cubicBezTo>
                <a:lnTo>
                  <a:pt x="1798" y="924"/>
                </a:lnTo>
                <a:cubicBezTo>
                  <a:pt x="2021" y="1011"/>
                  <a:pt x="1963" y="1126"/>
                  <a:pt x="1963" y="1332"/>
                </a:cubicBezTo>
                <a:lnTo>
                  <a:pt x="1934" y="2981"/>
                </a:lnTo>
                <a:cubicBezTo>
                  <a:pt x="1934" y="3187"/>
                  <a:pt x="1924" y="3185"/>
                  <a:pt x="1818" y="3185"/>
                </a:cubicBezTo>
                <a:lnTo>
                  <a:pt x="89" y="2159"/>
                </a:lnTo>
                <a:cubicBezTo>
                  <a:pt x="6" y="2075"/>
                  <a:pt x="14" y="2034"/>
                  <a:pt x="6" y="1721"/>
                </a:cubicBezTo>
                <a:cubicBezTo>
                  <a:pt x="0" y="1234"/>
                  <a:pt x="-2" y="623"/>
                  <a:pt x="2" y="113"/>
                </a:cubicBezTo>
                <a:close/>
              </a:path>
            </a:pathLst>
          </a:custGeom>
          <a:gradFill>
            <a:gsLst>
              <a:gs pos="0">
                <a:schemeClr val="accent1">
                  <a:lumMod val="60000"/>
                  <a:lumOff val="40000"/>
                  <a:alpha val="100000"/>
                </a:schemeClr>
              </a:gs>
              <a:gs pos="81000">
                <a:srgbClr val="FFFFFF">
                  <a:alpha val="80000"/>
                </a:srgbClr>
              </a:gs>
              <a:gs pos="100000">
                <a:schemeClr val="accent1">
                  <a:lumMod val="60000"/>
                  <a:lumOff val="40000"/>
                  <a:alpha val="100000"/>
                </a:schemeClr>
              </a:gs>
            </a:gsLst>
            <a:lin ang="16800000" scaled="0"/>
          </a:gradFill>
          <a:ln w="31750">
            <a:gradFill>
              <a:gsLst>
                <a:gs pos="0">
                  <a:schemeClr val="accent1">
                    <a:alpha val="5000"/>
                  </a:schemeClr>
                </a:gs>
                <a:gs pos="73000">
                  <a:schemeClr val="accent1">
                    <a:alpha val="25000"/>
                  </a:schemeClr>
                </a:gs>
                <a:gs pos="100000">
                  <a:schemeClr val="accent1">
                    <a:alpha val="40000"/>
                  </a:schemeClr>
                </a:gs>
                <a:gs pos="57000">
                  <a:schemeClr val="accent1">
                    <a:alpha val="20000"/>
                  </a:schemeClr>
                </a:gs>
                <a:gs pos="44000">
                  <a:schemeClr val="accent1">
                    <a:alpha val="5000"/>
                  </a:schemeClr>
                </a:gs>
              </a:gsLst>
              <a:lin ang="21060000" scaled="0"/>
            </a:gradFill>
          </a:ln>
          <a:effectLst>
            <a:outerShdw blurRad="901700" dist="3175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a:solidFill>
                <a:schemeClr val="lt1"/>
              </a:solidFill>
              <a:latin typeface="+mn-ea"/>
              <a:sym typeface="微软雅黑" panose="020B0503020204020204" charset="-122"/>
            </a:endParaRPr>
          </a:p>
        </p:txBody>
      </p:sp>
      <p:sp>
        <p:nvSpPr>
          <p:cNvPr id="17" name="标题 16"/>
          <p:cNvSpPr>
            <a:spLocks noGrp="1"/>
          </p:cNvSpPr>
          <p:nvPr>
            <p:ph type="title"/>
            <p:custDataLst>
              <p:tags r:id="rId12"/>
            </p:custDataLst>
          </p:nvPr>
        </p:nvSpPr>
        <p:spPr>
          <a:xfrm>
            <a:off x="812800" y="525145"/>
            <a:ext cx="7719695" cy="609600"/>
          </a:xfrm>
        </p:spPr>
        <p:txBody>
          <a:bodyPr/>
          <a:lstStyle/>
          <a:p>
            <a:r>
              <a:rPr lang="en-US" altLang="en-US" sz="3200" b="1">
                <a:latin typeface="微软雅黑" panose="020B0503020204020204" charset="-122"/>
                <a:ea typeface="微软雅黑" panose="020B0503020204020204" charset="-122"/>
                <a:cs typeface="微软雅黑" panose="020B0503020204020204" charset="-122"/>
              </a:rPr>
              <a:t>1. </a:t>
            </a:r>
            <a:r>
              <a:rPr lang="zh-CN" altLang="en-US" sz="3200" b="1">
                <a:latin typeface="微软雅黑" panose="020B0503020204020204" charset="-122"/>
                <a:ea typeface="微软雅黑" panose="020B0503020204020204" charset="-122"/>
                <a:cs typeface="微软雅黑" panose="020B0503020204020204" charset="-122"/>
              </a:rPr>
              <a:t>偶然的行为（或称无所事事）</a:t>
            </a:r>
            <a:endParaRPr lang="zh-CN" altLang="en-US" sz="3200" b="1">
              <a:latin typeface="微软雅黑" panose="020B0503020204020204" charset="-122"/>
              <a:ea typeface="微软雅黑" panose="020B0503020204020204" charset="-122"/>
              <a:cs typeface="微软雅黑" panose="020B0503020204020204" charset="-122"/>
            </a:endParaRPr>
          </a:p>
        </p:txBody>
      </p:sp>
      <p:sp>
        <p:nvSpPr>
          <p:cNvPr id="41" name="任意多边形: 形状 40"/>
          <p:cNvSpPr/>
          <p:nvPr>
            <p:custDataLst>
              <p:tags r:id="rId13"/>
            </p:custDataLst>
          </p:nvPr>
        </p:nvSpPr>
        <p:spPr>
          <a:xfrm>
            <a:off x="7684047" y="2364957"/>
            <a:ext cx="575527" cy="575527"/>
          </a:xfrm>
          <a:custGeom>
            <a:avLst/>
            <a:gdLst>
              <a:gd name="connsiteX0" fmla="*/ 0 w 1532041"/>
              <a:gd name="connsiteY0" fmla="*/ 766021 h 1532041"/>
              <a:gd name="connsiteX1" fmla="*/ 766021 w 1532041"/>
              <a:gd name="connsiteY1" fmla="*/ 0 h 1532041"/>
              <a:gd name="connsiteX2" fmla="*/ 1532042 w 1532041"/>
              <a:gd name="connsiteY2" fmla="*/ 766021 h 1532041"/>
              <a:gd name="connsiteX3" fmla="*/ 766021 w 1532041"/>
              <a:gd name="connsiteY3" fmla="*/ 1532042 h 1532041"/>
              <a:gd name="connsiteX4" fmla="*/ 0 w 1532041"/>
              <a:gd name="connsiteY4" fmla="*/ 766021 h 15320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2041" h="1532041">
                <a:moveTo>
                  <a:pt x="0" y="766021"/>
                </a:moveTo>
                <a:cubicBezTo>
                  <a:pt x="0" y="342959"/>
                  <a:pt x="342959" y="0"/>
                  <a:pt x="766021" y="0"/>
                </a:cubicBezTo>
                <a:cubicBezTo>
                  <a:pt x="1189083" y="0"/>
                  <a:pt x="1532042" y="342959"/>
                  <a:pt x="1532042" y="766021"/>
                </a:cubicBezTo>
                <a:cubicBezTo>
                  <a:pt x="1532042" y="1189083"/>
                  <a:pt x="1189083" y="1532042"/>
                  <a:pt x="766021" y="1532042"/>
                </a:cubicBezTo>
                <a:cubicBezTo>
                  <a:pt x="342959" y="1532042"/>
                  <a:pt x="0" y="1189083"/>
                  <a:pt x="0" y="766021"/>
                </a:cubicBezTo>
                <a:close/>
              </a:path>
            </a:pathLst>
          </a:custGeom>
          <a:gradFill>
            <a:gsLst>
              <a:gs pos="54000">
                <a:schemeClr val="accent2">
                  <a:alpha val="100000"/>
                </a:schemeClr>
              </a:gs>
              <a:gs pos="0">
                <a:schemeClr val="accent2">
                  <a:lumMod val="60000"/>
                  <a:lumOff val="40000"/>
                  <a:alpha val="100000"/>
                </a:schemeClr>
              </a:gs>
              <a:gs pos="81000">
                <a:schemeClr val="accent2">
                  <a:alpha val="100000"/>
                </a:schemeClr>
              </a:gs>
              <a:gs pos="100000">
                <a:schemeClr val="accent2">
                  <a:alpha val="100000"/>
                </a:schemeClr>
              </a:gs>
            </a:gsLst>
            <a:lin ang="5400000" scaled="0"/>
          </a:gradFill>
          <a:ln>
            <a:gradFill>
              <a:gsLst>
                <a:gs pos="37000">
                  <a:srgbClr val="FFFFFF"/>
                </a:gs>
                <a:gs pos="0">
                  <a:schemeClr val="accent2">
                    <a:lumMod val="45000"/>
                    <a:lumOff val="55000"/>
                    <a:alpha val="100000"/>
                  </a:schemeClr>
                </a:gs>
                <a:gs pos="100000">
                  <a:srgbClr val="FFFFFF"/>
                </a:gs>
                <a:gs pos="71000">
                  <a:schemeClr val="accent2">
                    <a:lumMod val="30000"/>
                    <a:lumOff val="70000"/>
                    <a:alpha val="100000"/>
                  </a:schemeClr>
                </a:gs>
              </a:gsLst>
              <a:lin ang="16200000" scaled="0"/>
            </a:gradFill>
          </a:ln>
          <a:effectLst>
            <a:outerShdw blurRad="342900" sx="106000" sy="106000" algn="ctr"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latin typeface="+mn-ea"/>
              <a:cs typeface="+mn-ea"/>
              <a:sym typeface="+mn-ea"/>
            </a:endParaRPr>
          </a:p>
        </p:txBody>
      </p:sp>
      <p:sp>
        <p:nvSpPr>
          <p:cNvPr id="42" name="任意多边形: 形状 41"/>
          <p:cNvSpPr/>
          <p:nvPr>
            <p:custDataLst>
              <p:tags r:id="rId14"/>
            </p:custDataLst>
          </p:nvPr>
        </p:nvSpPr>
        <p:spPr>
          <a:xfrm>
            <a:off x="7684047" y="4629925"/>
            <a:ext cx="575527" cy="575527"/>
          </a:xfrm>
          <a:custGeom>
            <a:avLst/>
            <a:gdLst>
              <a:gd name="connsiteX0" fmla="*/ 0 w 1532041"/>
              <a:gd name="connsiteY0" fmla="*/ 766021 h 1532041"/>
              <a:gd name="connsiteX1" fmla="*/ 766021 w 1532041"/>
              <a:gd name="connsiteY1" fmla="*/ 0 h 1532041"/>
              <a:gd name="connsiteX2" fmla="*/ 1532042 w 1532041"/>
              <a:gd name="connsiteY2" fmla="*/ 766021 h 1532041"/>
              <a:gd name="connsiteX3" fmla="*/ 766021 w 1532041"/>
              <a:gd name="connsiteY3" fmla="*/ 1532042 h 1532041"/>
              <a:gd name="connsiteX4" fmla="*/ 0 w 1532041"/>
              <a:gd name="connsiteY4" fmla="*/ 766021 h 15320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2041" h="1532041">
                <a:moveTo>
                  <a:pt x="0" y="766021"/>
                </a:moveTo>
                <a:cubicBezTo>
                  <a:pt x="0" y="342959"/>
                  <a:pt x="342959" y="0"/>
                  <a:pt x="766021" y="0"/>
                </a:cubicBezTo>
                <a:cubicBezTo>
                  <a:pt x="1189083" y="0"/>
                  <a:pt x="1532042" y="342959"/>
                  <a:pt x="1532042" y="766021"/>
                </a:cubicBezTo>
                <a:cubicBezTo>
                  <a:pt x="1532042" y="1189083"/>
                  <a:pt x="1189083" y="1532042"/>
                  <a:pt x="766021" y="1532042"/>
                </a:cubicBezTo>
                <a:cubicBezTo>
                  <a:pt x="342959" y="1532042"/>
                  <a:pt x="0" y="1189083"/>
                  <a:pt x="0" y="766021"/>
                </a:cubicBezTo>
                <a:close/>
              </a:path>
            </a:pathLst>
          </a:custGeom>
          <a:gradFill>
            <a:gsLst>
              <a:gs pos="54000">
                <a:schemeClr val="accent3">
                  <a:alpha val="100000"/>
                </a:schemeClr>
              </a:gs>
              <a:gs pos="0">
                <a:schemeClr val="accent3">
                  <a:lumMod val="60000"/>
                  <a:lumOff val="40000"/>
                  <a:alpha val="100000"/>
                </a:schemeClr>
              </a:gs>
              <a:gs pos="81000">
                <a:schemeClr val="accent3">
                  <a:alpha val="100000"/>
                </a:schemeClr>
              </a:gs>
              <a:gs pos="100000">
                <a:schemeClr val="accent3">
                  <a:alpha val="100000"/>
                </a:schemeClr>
              </a:gs>
            </a:gsLst>
            <a:lin ang="5400000" scaled="0"/>
          </a:gradFill>
          <a:ln>
            <a:gradFill>
              <a:gsLst>
                <a:gs pos="37000">
                  <a:srgbClr val="FFFFFF"/>
                </a:gs>
                <a:gs pos="0">
                  <a:schemeClr val="accent3">
                    <a:lumMod val="45000"/>
                    <a:lumOff val="55000"/>
                    <a:alpha val="100000"/>
                  </a:schemeClr>
                </a:gs>
                <a:gs pos="100000">
                  <a:srgbClr val="FFFFFF"/>
                </a:gs>
                <a:gs pos="71000">
                  <a:schemeClr val="accent3">
                    <a:lumMod val="30000"/>
                    <a:lumOff val="70000"/>
                    <a:alpha val="100000"/>
                  </a:schemeClr>
                </a:gs>
              </a:gsLst>
              <a:lin ang="16200000" scaled="0"/>
            </a:gradFill>
          </a:ln>
          <a:effectLst>
            <a:outerShdw blurRad="342900" sx="106000" sy="106000" algn="ctr" rotWithShape="0">
              <a:schemeClr val="accent3">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latin typeface="+mn-ea"/>
              <a:cs typeface="+mn-ea"/>
              <a:sym typeface="+mn-ea"/>
            </a:endParaRPr>
          </a:p>
        </p:txBody>
      </p:sp>
      <p:sp>
        <p:nvSpPr>
          <p:cNvPr id="44" name="任意多边形: 形状 43"/>
          <p:cNvSpPr/>
          <p:nvPr>
            <p:custDataLst>
              <p:tags r:id="rId15"/>
            </p:custDataLst>
          </p:nvPr>
        </p:nvSpPr>
        <p:spPr>
          <a:xfrm>
            <a:off x="3935189" y="4629925"/>
            <a:ext cx="575527" cy="575527"/>
          </a:xfrm>
          <a:custGeom>
            <a:avLst/>
            <a:gdLst>
              <a:gd name="connsiteX0" fmla="*/ 0 w 1532041"/>
              <a:gd name="connsiteY0" fmla="*/ 766021 h 1532041"/>
              <a:gd name="connsiteX1" fmla="*/ 766021 w 1532041"/>
              <a:gd name="connsiteY1" fmla="*/ 0 h 1532041"/>
              <a:gd name="connsiteX2" fmla="*/ 1532042 w 1532041"/>
              <a:gd name="connsiteY2" fmla="*/ 766021 h 1532041"/>
              <a:gd name="connsiteX3" fmla="*/ 766021 w 1532041"/>
              <a:gd name="connsiteY3" fmla="*/ 1532042 h 1532041"/>
              <a:gd name="connsiteX4" fmla="*/ 0 w 1532041"/>
              <a:gd name="connsiteY4" fmla="*/ 766021 h 15320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2041" h="1532041">
                <a:moveTo>
                  <a:pt x="0" y="766021"/>
                </a:moveTo>
                <a:cubicBezTo>
                  <a:pt x="0" y="342959"/>
                  <a:pt x="342959" y="0"/>
                  <a:pt x="766021" y="0"/>
                </a:cubicBezTo>
                <a:cubicBezTo>
                  <a:pt x="1189083" y="0"/>
                  <a:pt x="1532042" y="342959"/>
                  <a:pt x="1532042" y="766021"/>
                </a:cubicBezTo>
                <a:cubicBezTo>
                  <a:pt x="1532042" y="1189083"/>
                  <a:pt x="1189083" y="1532042"/>
                  <a:pt x="766021" y="1532042"/>
                </a:cubicBezTo>
                <a:cubicBezTo>
                  <a:pt x="342959" y="1532042"/>
                  <a:pt x="0" y="1189083"/>
                  <a:pt x="0" y="766021"/>
                </a:cubicBezTo>
                <a:close/>
              </a:path>
            </a:pathLst>
          </a:custGeom>
          <a:gradFill>
            <a:gsLst>
              <a:gs pos="54000">
                <a:schemeClr val="accent4">
                  <a:alpha val="100000"/>
                </a:schemeClr>
              </a:gs>
              <a:gs pos="0">
                <a:schemeClr val="accent4">
                  <a:lumMod val="60000"/>
                  <a:lumOff val="40000"/>
                  <a:alpha val="100000"/>
                </a:schemeClr>
              </a:gs>
              <a:gs pos="81000">
                <a:schemeClr val="accent4">
                  <a:alpha val="100000"/>
                </a:schemeClr>
              </a:gs>
              <a:gs pos="100000">
                <a:schemeClr val="accent4">
                  <a:alpha val="100000"/>
                </a:schemeClr>
              </a:gs>
            </a:gsLst>
            <a:lin ang="5400000" scaled="0"/>
          </a:gradFill>
          <a:ln>
            <a:gradFill>
              <a:gsLst>
                <a:gs pos="37000">
                  <a:srgbClr val="FFFFFF"/>
                </a:gs>
                <a:gs pos="0">
                  <a:schemeClr val="accent4">
                    <a:lumMod val="45000"/>
                    <a:lumOff val="55000"/>
                    <a:alpha val="100000"/>
                  </a:schemeClr>
                </a:gs>
                <a:gs pos="100000">
                  <a:srgbClr val="FFFFFF"/>
                </a:gs>
                <a:gs pos="71000">
                  <a:schemeClr val="accent4">
                    <a:lumMod val="30000"/>
                    <a:lumOff val="70000"/>
                    <a:alpha val="100000"/>
                  </a:schemeClr>
                </a:gs>
              </a:gsLst>
              <a:lin ang="16200000" scaled="0"/>
            </a:gradFill>
          </a:ln>
          <a:effectLst>
            <a:outerShdw blurRad="342900" sx="106000" sy="106000" algn="ctr" rotWithShape="0">
              <a:schemeClr val="accent4">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latin typeface="+mn-ea"/>
              <a:cs typeface="+mn-ea"/>
              <a:sym typeface="+mn-ea"/>
            </a:endParaRPr>
          </a:p>
        </p:txBody>
      </p:sp>
      <p:sp>
        <p:nvSpPr>
          <p:cNvPr id="45" name="任意多边形: 形状 44"/>
          <p:cNvSpPr/>
          <p:nvPr>
            <p:custDataLst>
              <p:tags r:id="rId16"/>
            </p:custDataLst>
          </p:nvPr>
        </p:nvSpPr>
        <p:spPr>
          <a:xfrm>
            <a:off x="3935189" y="2364957"/>
            <a:ext cx="575527" cy="575527"/>
          </a:xfrm>
          <a:custGeom>
            <a:avLst/>
            <a:gdLst>
              <a:gd name="connsiteX0" fmla="*/ 0 w 1532041"/>
              <a:gd name="connsiteY0" fmla="*/ 766021 h 1532041"/>
              <a:gd name="connsiteX1" fmla="*/ 766021 w 1532041"/>
              <a:gd name="connsiteY1" fmla="*/ 0 h 1532041"/>
              <a:gd name="connsiteX2" fmla="*/ 1532042 w 1532041"/>
              <a:gd name="connsiteY2" fmla="*/ 766021 h 1532041"/>
              <a:gd name="connsiteX3" fmla="*/ 766021 w 1532041"/>
              <a:gd name="connsiteY3" fmla="*/ 1532042 h 1532041"/>
              <a:gd name="connsiteX4" fmla="*/ 0 w 1532041"/>
              <a:gd name="connsiteY4" fmla="*/ 766021 h 15320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2041" h="1532041">
                <a:moveTo>
                  <a:pt x="0" y="766021"/>
                </a:moveTo>
                <a:cubicBezTo>
                  <a:pt x="0" y="342959"/>
                  <a:pt x="342959" y="0"/>
                  <a:pt x="766021" y="0"/>
                </a:cubicBezTo>
                <a:cubicBezTo>
                  <a:pt x="1189083" y="0"/>
                  <a:pt x="1532042" y="342959"/>
                  <a:pt x="1532042" y="766021"/>
                </a:cubicBezTo>
                <a:cubicBezTo>
                  <a:pt x="1532042" y="1189083"/>
                  <a:pt x="1189083" y="1532042"/>
                  <a:pt x="766021" y="1532042"/>
                </a:cubicBezTo>
                <a:cubicBezTo>
                  <a:pt x="342959" y="1532042"/>
                  <a:pt x="0" y="1189083"/>
                  <a:pt x="0" y="766021"/>
                </a:cubicBezTo>
                <a:close/>
              </a:path>
            </a:pathLst>
          </a:custGeom>
          <a:gradFill>
            <a:gsLst>
              <a:gs pos="54000">
                <a:schemeClr val="accent1">
                  <a:alpha val="100000"/>
                </a:schemeClr>
              </a:gs>
              <a:gs pos="0">
                <a:schemeClr val="accent1">
                  <a:lumMod val="60000"/>
                  <a:lumOff val="40000"/>
                  <a:alpha val="100000"/>
                </a:schemeClr>
              </a:gs>
              <a:gs pos="81000">
                <a:schemeClr val="accent1">
                  <a:alpha val="100000"/>
                </a:schemeClr>
              </a:gs>
              <a:gs pos="100000">
                <a:schemeClr val="accent1">
                  <a:alpha val="100000"/>
                </a:schemeClr>
              </a:gs>
            </a:gsLst>
            <a:lin ang="5400000" scaled="0"/>
          </a:gradFill>
          <a:ln>
            <a:gradFill>
              <a:gsLst>
                <a:gs pos="37000">
                  <a:srgbClr val="FFFFFF"/>
                </a:gs>
                <a:gs pos="0">
                  <a:schemeClr val="accent1">
                    <a:lumMod val="45000"/>
                    <a:lumOff val="55000"/>
                    <a:alpha val="100000"/>
                  </a:schemeClr>
                </a:gs>
                <a:gs pos="100000">
                  <a:srgbClr val="FFFFFF"/>
                </a:gs>
                <a:gs pos="71000">
                  <a:schemeClr val="accent1">
                    <a:lumMod val="30000"/>
                    <a:lumOff val="70000"/>
                    <a:alpha val="100000"/>
                  </a:schemeClr>
                </a:gs>
              </a:gsLst>
              <a:lin ang="16200000" scaled="0"/>
            </a:gradFill>
          </a:ln>
          <a:effectLst>
            <a:outerShdw blurRad="342900" sx="106000" sy="106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latin typeface="+mn-ea"/>
              <a:cs typeface="+mn-ea"/>
              <a:sym typeface="+mn-ea"/>
            </a:endParaRPr>
          </a:p>
        </p:txBody>
      </p:sp>
      <p:cxnSp>
        <p:nvCxnSpPr>
          <p:cNvPr id="21" name="直接连接符 20"/>
          <p:cNvCxnSpPr/>
          <p:nvPr>
            <p:custDataLst>
              <p:tags r:id="rId17"/>
            </p:custDataLst>
          </p:nvPr>
        </p:nvCxnSpPr>
        <p:spPr>
          <a:xfrm>
            <a:off x="1323556" y="2616701"/>
            <a:ext cx="2289429" cy="0"/>
          </a:xfrm>
          <a:prstGeom prst="line">
            <a:avLst/>
          </a:prstGeom>
          <a:ln cap="flat">
            <a:gradFill>
              <a:gsLst>
                <a:gs pos="0">
                  <a:schemeClr val="accent1">
                    <a:lumMod val="20000"/>
                    <a:lumOff val="80000"/>
                    <a:alpha val="0"/>
                  </a:schemeClr>
                </a:gs>
                <a:gs pos="95000">
                  <a:schemeClr val="accent1">
                    <a:alpha val="100000"/>
                  </a:schemeClr>
                </a:gs>
              </a:gsLst>
              <a:lin ang="0" scaled="0"/>
            </a:gradFill>
            <a:headEnd type="none"/>
            <a:tailEnd type="oval"/>
          </a:ln>
        </p:spPr>
        <p:style>
          <a:lnRef idx="1">
            <a:schemeClr val="accent1"/>
          </a:lnRef>
          <a:fillRef idx="0">
            <a:schemeClr val="accent1"/>
          </a:fillRef>
          <a:effectRef idx="0">
            <a:schemeClr val="accent1"/>
          </a:effectRef>
          <a:fontRef idx="minor">
            <a:schemeClr val="tx1"/>
          </a:fontRef>
        </p:style>
      </p:cxnSp>
      <p:sp>
        <p:nvSpPr>
          <p:cNvPr id="8" name="矩形 7"/>
          <p:cNvSpPr/>
          <p:nvPr>
            <p:custDataLst>
              <p:tags r:id="rId18"/>
            </p:custDataLst>
          </p:nvPr>
        </p:nvSpPr>
        <p:spPr>
          <a:xfrm>
            <a:off x="906968" y="2611865"/>
            <a:ext cx="2706017" cy="1003890"/>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无所事事指儿童无任务时的自发探索。</a:t>
            </a:r>
            <a:endParaRPr lang="zh-CN" altLang="en-US" sz="1600" kern="0" dirty="0">
              <a:ln>
                <a:noFill/>
                <a:prstDash val="sysDot"/>
              </a:ln>
              <a:solidFill>
                <a:schemeClr val="tx1">
                  <a:lumMod val="85000"/>
                  <a:lumOff val="15000"/>
                </a:schemeClr>
              </a:solidFill>
              <a:latin typeface="+mn-ea"/>
              <a:sym typeface="+mn-ea"/>
            </a:endParaRPr>
          </a:p>
        </p:txBody>
      </p:sp>
      <p:sp>
        <p:nvSpPr>
          <p:cNvPr id="9" name="矩形 8"/>
          <p:cNvSpPr/>
          <p:nvPr>
            <p:custDataLst>
              <p:tags r:id="rId19"/>
            </p:custDataLst>
          </p:nvPr>
        </p:nvSpPr>
        <p:spPr>
          <a:xfrm>
            <a:off x="905862" y="1882367"/>
            <a:ext cx="2707122" cy="685378"/>
          </a:xfrm>
          <a:prstGeom prst="rect">
            <a:avLst/>
          </a:prstGeom>
          <a:noFill/>
        </p:spPr>
        <p:txBody>
          <a:bodyPr wrap="square" lIns="0" tIns="0" rIns="0" bIns="0" rtlCol="0" anchor="b" anchorCtr="0">
            <a:noAutofit/>
          </a:bodyPr>
          <a:lstStyle/>
          <a:p>
            <a:pPr algn="r">
              <a:spcBef>
                <a:spcPct val="0"/>
              </a:spcBef>
              <a:spcAft>
                <a:spcPct val="0"/>
              </a:spcAft>
            </a:pPr>
            <a:r>
              <a:rPr lang="zh-CN" altLang="en-US" b="1">
                <a:solidFill>
                  <a:schemeClr val="accent1"/>
                </a:solidFill>
                <a:latin typeface="+mn-ea"/>
                <a:cs typeface="+mn-ea"/>
              </a:rPr>
              <a:t>无所事事的定义</a:t>
            </a:r>
            <a:endParaRPr lang="zh-CN" altLang="en-US" b="1">
              <a:solidFill>
                <a:schemeClr val="accent1"/>
              </a:solidFill>
              <a:latin typeface="+mn-ea"/>
              <a:cs typeface="+mn-ea"/>
            </a:endParaRPr>
          </a:p>
        </p:txBody>
      </p:sp>
      <p:sp>
        <p:nvSpPr>
          <p:cNvPr id="10" name="矩形 9"/>
          <p:cNvSpPr/>
          <p:nvPr>
            <p:custDataLst>
              <p:tags r:id="rId20"/>
            </p:custDataLst>
          </p:nvPr>
        </p:nvSpPr>
        <p:spPr>
          <a:xfrm>
            <a:off x="908603" y="4944206"/>
            <a:ext cx="2704382" cy="1003890"/>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无所事事对儿童有潜在价值。</a:t>
            </a:r>
            <a:endParaRPr lang="zh-CN" altLang="en-US" sz="1600" kern="0" dirty="0">
              <a:ln>
                <a:noFill/>
                <a:prstDash val="sysDot"/>
              </a:ln>
              <a:solidFill>
                <a:schemeClr val="tx1">
                  <a:lumMod val="85000"/>
                  <a:lumOff val="15000"/>
                </a:schemeClr>
              </a:solidFill>
              <a:latin typeface="+mn-ea"/>
              <a:sym typeface="+mn-ea"/>
            </a:endParaRPr>
          </a:p>
        </p:txBody>
      </p:sp>
      <p:cxnSp>
        <p:nvCxnSpPr>
          <p:cNvPr id="20" name="直接连接符 19"/>
          <p:cNvCxnSpPr/>
          <p:nvPr>
            <p:custDataLst>
              <p:tags r:id="rId21"/>
            </p:custDataLst>
          </p:nvPr>
        </p:nvCxnSpPr>
        <p:spPr>
          <a:xfrm>
            <a:off x="1323556" y="4953877"/>
            <a:ext cx="2289429" cy="0"/>
          </a:xfrm>
          <a:prstGeom prst="line">
            <a:avLst/>
          </a:prstGeom>
          <a:ln cap="flat">
            <a:gradFill>
              <a:gsLst>
                <a:gs pos="0">
                  <a:schemeClr val="accent4">
                    <a:lumMod val="20000"/>
                    <a:lumOff val="80000"/>
                    <a:alpha val="0"/>
                  </a:schemeClr>
                </a:gs>
                <a:gs pos="95000">
                  <a:schemeClr val="accent4">
                    <a:alpha val="100000"/>
                  </a:schemeClr>
                </a:gs>
              </a:gsLst>
              <a:lin ang="0" scaled="0"/>
            </a:gradFill>
            <a:headEnd type="none"/>
            <a:tailEnd type="oval"/>
          </a:ln>
        </p:spPr>
        <p:style>
          <a:lnRef idx="1">
            <a:schemeClr val="accent1"/>
          </a:lnRef>
          <a:fillRef idx="0">
            <a:schemeClr val="accent1"/>
          </a:fillRef>
          <a:effectRef idx="0">
            <a:schemeClr val="accent1"/>
          </a:effectRef>
          <a:fontRef idx="minor">
            <a:schemeClr val="tx1"/>
          </a:fontRef>
        </p:style>
      </p:cxnSp>
      <p:sp>
        <p:nvSpPr>
          <p:cNvPr id="14" name="矩形 13"/>
          <p:cNvSpPr/>
          <p:nvPr>
            <p:custDataLst>
              <p:tags r:id="rId22"/>
            </p:custDataLst>
          </p:nvPr>
        </p:nvSpPr>
        <p:spPr>
          <a:xfrm>
            <a:off x="905862" y="4195972"/>
            <a:ext cx="2707122" cy="685378"/>
          </a:xfrm>
          <a:prstGeom prst="rect">
            <a:avLst/>
          </a:prstGeom>
          <a:noFill/>
        </p:spPr>
        <p:txBody>
          <a:bodyPr wrap="square" lIns="0" tIns="0" rIns="0" bIns="0" rtlCol="0" anchor="b" anchorCtr="0">
            <a:noAutofit/>
          </a:bodyPr>
          <a:lstStyle/>
          <a:p>
            <a:pPr algn="r">
              <a:spcBef>
                <a:spcPct val="0"/>
              </a:spcBef>
              <a:spcAft>
                <a:spcPct val="0"/>
              </a:spcAft>
            </a:pPr>
            <a:r>
              <a:rPr lang="zh-CN" altLang="en-US" b="1">
                <a:solidFill>
                  <a:schemeClr val="accent4"/>
                </a:solidFill>
                <a:latin typeface="+mn-ea"/>
                <a:cs typeface="+mn-ea"/>
              </a:rPr>
              <a:t>无所事事的潜在价值</a:t>
            </a:r>
            <a:endParaRPr lang="zh-CN" altLang="en-US" b="1">
              <a:solidFill>
                <a:schemeClr val="accent4"/>
              </a:solidFill>
              <a:latin typeface="+mn-ea"/>
              <a:cs typeface="+mn-ea"/>
            </a:endParaRPr>
          </a:p>
        </p:txBody>
      </p:sp>
      <p:cxnSp>
        <p:nvCxnSpPr>
          <p:cNvPr id="23" name="直接连接符 22"/>
          <p:cNvCxnSpPr/>
          <p:nvPr>
            <p:custDataLst>
              <p:tags r:id="rId23"/>
            </p:custDataLst>
          </p:nvPr>
        </p:nvCxnSpPr>
        <p:spPr>
          <a:xfrm>
            <a:off x="8596303" y="2616701"/>
            <a:ext cx="2289429" cy="0"/>
          </a:xfrm>
          <a:prstGeom prst="line">
            <a:avLst/>
          </a:prstGeom>
          <a:ln cap="flat">
            <a:gradFill>
              <a:gsLst>
                <a:gs pos="0">
                  <a:srgbClr val="AFC6FF">
                    <a:alpha val="0"/>
                  </a:srgbClr>
                </a:gs>
                <a:gs pos="95000">
                  <a:schemeClr val="accent2">
                    <a:alpha val="100000"/>
                  </a:schemeClr>
                </a:gs>
              </a:gsLst>
              <a:lin ang="10800000" scaled="1"/>
            </a:gradFill>
            <a:headEnd type="oval"/>
          </a:ln>
        </p:spPr>
        <p:style>
          <a:lnRef idx="1">
            <a:schemeClr val="accent1"/>
          </a:lnRef>
          <a:fillRef idx="0">
            <a:schemeClr val="accent1"/>
          </a:fillRef>
          <a:effectRef idx="0">
            <a:schemeClr val="accent1"/>
          </a:effectRef>
          <a:fontRef idx="minor">
            <a:schemeClr val="tx1"/>
          </a:fontRef>
        </p:style>
      </p:cxnSp>
      <p:sp>
        <p:nvSpPr>
          <p:cNvPr id="15" name="矩形 14"/>
          <p:cNvSpPr/>
          <p:nvPr>
            <p:custDataLst>
              <p:tags r:id="rId24"/>
            </p:custDataLst>
          </p:nvPr>
        </p:nvSpPr>
        <p:spPr>
          <a:xfrm>
            <a:off x="8596303" y="2611865"/>
            <a:ext cx="2805076" cy="1003890"/>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儿童闲时活跃，自发探索和自我刺激。</a:t>
            </a:r>
            <a:endParaRPr lang="zh-CN" altLang="en-US" sz="1600" kern="0" dirty="0">
              <a:ln>
                <a:noFill/>
                <a:prstDash val="sysDot"/>
              </a:ln>
              <a:solidFill>
                <a:schemeClr val="tx1">
                  <a:lumMod val="85000"/>
                  <a:lumOff val="15000"/>
                </a:schemeClr>
              </a:solidFill>
              <a:latin typeface="+mn-ea"/>
              <a:sym typeface="+mn-ea"/>
            </a:endParaRPr>
          </a:p>
        </p:txBody>
      </p:sp>
      <p:sp>
        <p:nvSpPr>
          <p:cNvPr id="22" name="矩形 21"/>
          <p:cNvSpPr/>
          <p:nvPr>
            <p:custDataLst>
              <p:tags r:id="rId25"/>
            </p:custDataLst>
          </p:nvPr>
        </p:nvSpPr>
        <p:spPr>
          <a:xfrm>
            <a:off x="8596303" y="1882367"/>
            <a:ext cx="2804842" cy="685378"/>
          </a:xfrm>
          <a:prstGeom prst="rect">
            <a:avLst/>
          </a:prstGeom>
          <a:noFill/>
        </p:spPr>
        <p:txBody>
          <a:bodyPr wrap="square" lIns="0" tIns="0" rIns="0" bIns="0" rtlCol="0" anchor="b" anchorCtr="0">
            <a:noAutofit/>
          </a:bodyPr>
          <a:lstStyle/>
          <a:p>
            <a:pPr>
              <a:spcBef>
                <a:spcPct val="0"/>
              </a:spcBef>
              <a:spcAft>
                <a:spcPct val="0"/>
              </a:spcAft>
            </a:pPr>
            <a:r>
              <a:rPr lang="zh-CN" altLang="en-US" b="1">
                <a:solidFill>
                  <a:schemeClr val="accent2"/>
                </a:solidFill>
                <a:latin typeface="+mn-ea"/>
                <a:cs typeface="+mn-ea"/>
              </a:rPr>
              <a:t>无所事事的观察</a:t>
            </a:r>
            <a:endParaRPr lang="zh-CN" altLang="en-US" b="1">
              <a:solidFill>
                <a:schemeClr val="accent2"/>
              </a:solidFill>
              <a:latin typeface="+mn-ea"/>
              <a:cs typeface="+mn-ea"/>
            </a:endParaRPr>
          </a:p>
        </p:txBody>
      </p:sp>
      <p:cxnSp>
        <p:nvCxnSpPr>
          <p:cNvPr id="30" name="直接连接符 29"/>
          <p:cNvCxnSpPr/>
          <p:nvPr>
            <p:custDataLst>
              <p:tags r:id="rId26"/>
            </p:custDataLst>
          </p:nvPr>
        </p:nvCxnSpPr>
        <p:spPr>
          <a:xfrm>
            <a:off x="8596303" y="4918822"/>
            <a:ext cx="2289429" cy="0"/>
          </a:xfrm>
          <a:prstGeom prst="line">
            <a:avLst/>
          </a:prstGeom>
          <a:ln cap="flat">
            <a:gradFill>
              <a:gsLst>
                <a:gs pos="0">
                  <a:srgbClr val="AFC6FF">
                    <a:alpha val="0"/>
                  </a:srgbClr>
                </a:gs>
                <a:gs pos="95000">
                  <a:schemeClr val="accent3">
                    <a:alpha val="100000"/>
                  </a:schemeClr>
                </a:gs>
              </a:gsLst>
              <a:lin ang="10800000" scaled="1"/>
            </a:gradFill>
            <a:headEnd type="oval"/>
          </a:ln>
        </p:spPr>
        <p:style>
          <a:lnRef idx="1">
            <a:schemeClr val="accent1"/>
          </a:lnRef>
          <a:fillRef idx="0">
            <a:schemeClr val="accent1"/>
          </a:fillRef>
          <a:effectRef idx="0">
            <a:schemeClr val="accent1"/>
          </a:effectRef>
          <a:fontRef idx="minor">
            <a:schemeClr val="tx1"/>
          </a:fontRef>
        </p:style>
      </p:cxnSp>
      <p:pic>
        <p:nvPicPr>
          <p:cNvPr id="36" name="图片 6" descr="32313538333630393b32313538333731313bd0cbc8a4c6abbac3"/>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4093558" y="2523326"/>
            <a:ext cx="251601" cy="251601"/>
          </a:xfrm>
          <a:prstGeom prst="rect">
            <a:avLst/>
          </a:prstGeom>
        </p:spPr>
      </p:pic>
      <p:pic>
        <p:nvPicPr>
          <p:cNvPr id="33" name="图片 17" descr="32313538333630393b32313538333732343bbfceb3ccb2a5b7c5"/>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7846010" y="2526919"/>
            <a:ext cx="251601" cy="251601"/>
          </a:xfrm>
          <a:prstGeom prst="rect">
            <a:avLst/>
          </a:prstGeom>
        </p:spPr>
      </p:pic>
      <p:sp>
        <p:nvSpPr>
          <p:cNvPr id="31" name="矩形 30"/>
          <p:cNvSpPr/>
          <p:nvPr>
            <p:custDataLst>
              <p:tags r:id="rId33"/>
            </p:custDataLst>
          </p:nvPr>
        </p:nvSpPr>
        <p:spPr>
          <a:xfrm>
            <a:off x="8596303" y="4944206"/>
            <a:ext cx="2781236" cy="1003890"/>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儿童行为与环境兴趣有关，通过物品探索世界。</a:t>
            </a:r>
            <a:endParaRPr lang="zh-CN" altLang="en-US" sz="1600" kern="0" dirty="0">
              <a:ln>
                <a:noFill/>
                <a:prstDash val="sysDot"/>
              </a:ln>
              <a:solidFill>
                <a:schemeClr val="tx1">
                  <a:lumMod val="85000"/>
                  <a:lumOff val="15000"/>
                </a:schemeClr>
              </a:solidFill>
              <a:latin typeface="+mn-ea"/>
              <a:sym typeface="+mn-ea"/>
            </a:endParaRPr>
          </a:p>
        </p:txBody>
      </p:sp>
      <p:sp>
        <p:nvSpPr>
          <p:cNvPr id="34" name="矩形 33"/>
          <p:cNvSpPr/>
          <p:nvPr>
            <p:custDataLst>
              <p:tags r:id="rId34"/>
            </p:custDataLst>
          </p:nvPr>
        </p:nvSpPr>
        <p:spPr>
          <a:xfrm>
            <a:off x="8596303" y="4188114"/>
            <a:ext cx="2822540" cy="685378"/>
          </a:xfrm>
          <a:prstGeom prst="rect">
            <a:avLst/>
          </a:prstGeom>
          <a:noFill/>
        </p:spPr>
        <p:txBody>
          <a:bodyPr wrap="square" lIns="0" tIns="0" rIns="0" bIns="0" rtlCol="0" anchor="b" anchorCtr="0">
            <a:noAutofit/>
          </a:bodyPr>
          <a:lstStyle/>
          <a:p>
            <a:pPr>
              <a:spcBef>
                <a:spcPct val="0"/>
              </a:spcBef>
              <a:spcAft>
                <a:spcPct val="0"/>
              </a:spcAft>
            </a:pPr>
            <a:r>
              <a:rPr lang="zh-CN" altLang="en-US" b="1">
                <a:solidFill>
                  <a:schemeClr val="accent3"/>
                </a:solidFill>
                <a:latin typeface="+mn-ea"/>
                <a:cs typeface="+mn-ea"/>
              </a:rPr>
              <a:t>无所事事与兴趣</a:t>
            </a:r>
            <a:endParaRPr lang="zh-CN" altLang="en-US" b="1">
              <a:solidFill>
                <a:schemeClr val="accent3"/>
              </a:solidFill>
              <a:latin typeface="+mn-ea"/>
              <a:cs typeface="+mn-ea"/>
            </a:endParaRPr>
          </a:p>
        </p:txBody>
      </p:sp>
      <p:pic>
        <p:nvPicPr>
          <p:cNvPr id="37" name="图片 18" descr="333438303937363b333438313038303bd7e9d6afbcdcb9b9"/>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7843481" y="4789359"/>
            <a:ext cx="251601" cy="251601"/>
          </a:xfrm>
          <a:prstGeom prst="rect">
            <a:avLst/>
          </a:prstGeom>
        </p:spPr>
      </p:pic>
      <p:pic>
        <p:nvPicPr>
          <p:cNvPr id="39" name="图片 17" descr="333438303937363b333438313037383bcafdbeddb7d6cef6"/>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4097152" y="4791888"/>
            <a:ext cx="251601" cy="251601"/>
          </a:xfrm>
          <a:prstGeom prst="rect">
            <a:avLst/>
          </a:prstGeom>
        </p:spPr>
      </p:pic>
    </p:spTree>
    <p:custDataLst>
      <p:tags r:id="rId4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883920" y="590550"/>
            <a:ext cx="10972800" cy="609600"/>
          </a:xfrm>
        </p:spPr>
        <p:txBody>
          <a:bodyPr/>
          <a:lstStyle/>
          <a:p>
            <a:pPr algn="l">
              <a:buClrTx/>
              <a:buSzTx/>
              <a:buFontTx/>
            </a:pPr>
            <a:r>
              <a:rPr lang="en-US" altLang="en-US" sz="3200" b="1">
                <a:latin typeface="微软雅黑" panose="020B0503020204020204" charset="-122"/>
                <a:ea typeface="微软雅黑" panose="020B0503020204020204" charset="-122"/>
                <a:cs typeface="微软雅黑" panose="020B0503020204020204" charset="-122"/>
              </a:rPr>
              <a:t>2. 游戏的旁观者</a:t>
            </a:r>
            <a:endParaRPr lang="en-US" altLang="en-US" sz="3200" b="1">
              <a:latin typeface="微软雅黑" panose="020B0503020204020204" charset="-122"/>
              <a:ea typeface="微软雅黑" panose="020B0503020204020204" charset="-122"/>
              <a:cs typeface="微软雅黑" panose="020B0503020204020204" charset="-122"/>
            </a:endParaRPr>
          </a:p>
        </p:txBody>
      </p:sp>
      <p:sp>
        <p:nvSpPr>
          <p:cNvPr id="6" name="六边形 5"/>
          <p:cNvSpPr/>
          <p:nvPr>
            <p:custDataLst>
              <p:tags r:id="rId2"/>
            </p:custDataLst>
          </p:nvPr>
        </p:nvSpPr>
        <p:spPr>
          <a:xfrm rot="16200000">
            <a:off x="6413501" y="3751057"/>
            <a:ext cx="1417955" cy="1259840"/>
          </a:xfrm>
          <a:prstGeom prst="hexagon">
            <a:avLst>
              <a:gd name="adj" fmla="val 24450"/>
              <a:gd name="vf" fmla="val 115470"/>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solidFill>
                <a:schemeClr val="lt1"/>
              </a:solidFill>
              <a:latin typeface="+mn-ea"/>
              <a:sym typeface="Arial" panose="020B0604020202020204" pitchFamily="34" charset="0"/>
            </a:endParaRPr>
          </a:p>
        </p:txBody>
      </p:sp>
      <p:sp>
        <p:nvSpPr>
          <p:cNvPr id="7" name="六边形 6"/>
          <p:cNvSpPr/>
          <p:nvPr>
            <p:custDataLst>
              <p:tags r:id="rId3"/>
            </p:custDataLst>
          </p:nvPr>
        </p:nvSpPr>
        <p:spPr>
          <a:xfrm rot="16200000">
            <a:off x="4440556" y="2599167"/>
            <a:ext cx="1417955" cy="1259840"/>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solidFill>
                <a:schemeClr val="lt1"/>
              </a:solidFill>
              <a:latin typeface="+mn-ea"/>
              <a:sym typeface="Arial" panose="020B0604020202020204" pitchFamily="34" charset="0"/>
            </a:endParaRPr>
          </a:p>
        </p:txBody>
      </p:sp>
      <p:sp>
        <p:nvSpPr>
          <p:cNvPr id="9" name="六边形 8"/>
          <p:cNvSpPr/>
          <p:nvPr>
            <p:custDataLst>
              <p:tags r:id="rId4"/>
            </p:custDataLst>
          </p:nvPr>
        </p:nvSpPr>
        <p:spPr>
          <a:xfrm rot="16200000">
            <a:off x="5748021" y="2599167"/>
            <a:ext cx="1417955" cy="1259840"/>
          </a:xfrm>
          <a:prstGeom prst="hexagon">
            <a:avLst>
              <a:gd name="adj" fmla="val 24450"/>
              <a:gd name="vf" fmla="val 11547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solidFill>
                <a:schemeClr val="lt1"/>
              </a:solidFill>
              <a:latin typeface="+mn-ea"/>
              <a:sym typeface="Arial" panose="020B0604020202020204" pitchFamily="34" charset="0"/>
            </a:endParaRPr>
          </a:p>
        </p:txBody>
      </p:sp>
      <p:sp>
        <p:nvSpPr>
          <p:cNvPr id="10" name="六边形 9"/>
          <p:cNvSpPr/>
          <p:nvPr>
            <p:custDataLst>
              <p:tags r:id="rId5"/>
            </p:custDataLst>
          </p:nvPr>
        </p:nvSpPr>
        <p:spPr>
          <a:xfrm rot="16200000">
            <a:off x="5088256" y="3751057"/>
            <a:ext cx="1417955" cy="1259840"/>
          </a:xfrm>
          <a:prstGeom prst="hexagon">
            <a:avLst>
              <a:gd name="adj" fmla="val 24450"/>
              <a:gd name="vf" fmla="val 115470"/>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solidFill>
                <a:schemeClr val="lt1"/>
              </a:solidFill>
              <a:latin typeface="+mn-ea"/>
              <a:sym typeface="Arial" panose="020B0604020202020204" pitchFamily="34" charset="0"/>
            </a:endParaRPr>
          </a:p>
        </p:txBody>
      </p:sp>
      <p:sp>
        <p:nvSpPr>
          <p:cNvPr id="2" name="矩形 1"/>
          <p:cNvSpPr/>
          <p:nvPr>
            <p:custDataLst>
              <p:tags r:id="rId6"/>
            </p:custDataLst>
          </p:nvPr>
        </p:nvSpPr>
        <p:spPr>
          <a:xfrm>
            <a:off x="760149" y="2751606"/>
            <a:ext cx="3442634" cy="885824"/>
          </a:xfrm>
          <a:prstGeom prst="rect">
            <a:avLst/>
          </a:prstGeom>
          <a:noFill/>
        </p:spPr>
        <p:txBody>
          <a:bodyPr vert="horz" wrap="square" lIns="0" tIns="0" rIns="0" bIns="0" rtlCol="0" anchor="t" anchorCtr="0">
            <a:noAutofit/>
          </a:bodyPr>
          <a:lstStyle/>
          <a:p>
            <a:pPr algn="r">
              <a:lnSpc>
                <a:spcPct val="150000"/>
              </a:lnSpc>
              <a:spcBef>
                <a:spcPct val="0"/>
              </a:spcBef>
              <a:spcAft>
                <a:spcPct val="0"/>
              </a:spcAft>
            </a:pPr>
            <a:r>
              <a:rPr lang="zh-CN" altLang="en-US" sz="1600">
                <a:ln>
                  <a:noFill/>
                  <a:prstDash val="sysDot"/>
                </a:ln>
                <a:solidFill>
                  <a:schemeClr val="tx1">
                    <a:lumMod val="75000"/>
                    <a:lumOff val="25000"/>
                  </a:schemeClr>
                </a:solidFill>
                <a:latin typeface="+mn-ea"/>
                <a:cs typeface="+mn-ea"/>
              </a:rPr>
              <a:t>旁观者通过观察学习游戏规则和社交技巧，但不直接参与游戏。</a:t>
            </a:r>
            <a:endParaRPr lang="zh-CN" altLang="en-US" sz="1600">
              <a:ln>
                <a:noFill/>
                <a:prstDash val="sysDot"/>
              </a:ln>
              <a:solidFill>
                <a:schemeClr val="tx1">
                  <a:lumMod val="75000"/>
                  <a:lumOff val="25000"/>
                </a:schemeClr>
              </a:solidFill>
              <a:latin typeface="+mn-ea"/>
              <a:cs typeface="+mn-ea"/>
            </a:endParaRPr>
          </a:p>
        </p:txBody>
      </p:sp>
      <p:sp>
        <p:nvSpPr>
          <p:cNvPr id="18" name="矩形 17"/>
          <p:cNvSpPr/>
          <p:nvPr>
            <p:custDataLst>
              <p:tags r:id="rId7"/>
            </p:custDataLst>
          </p:nvPr>
        </p:nvSpPr>
        <p:spPr>
          <a:xfrm>
            <a:off x="1337646" y="4426000"/>
            <a:ext cx="3442634" cy="885824"/>
          </a:xfrm>
          <a:prstGeom prst="rect">
            <a:avLst/>
          </a:prstGeom>
          <a:noFill/>
        </p:spPr>
        <p:txBody>
          <a:bodyPr vert="horz" wrap="square" lIns="0" tIns="0" rIns="0" bIns="0" rtlCol="0" anchor="t" anchorCtr="0">
            <a:noAutofit/>
          </a:bodyPr>
          <a:lstStyle/>
          <a:p>
            <a:pPr algn="r">
              <a:lnSpc>
                <a:spcPct val="150000"/>
              </a:lnSpc>
              <a:spcBef>
                <a:spcPct val="0"/>
              </a:spcBef>
              <a:spcAft>
                <a:spcPct val="0"/>
              </a:spcAft>
            </a:pPr>
            <a:r>
              <a:rPr lang="zh-CN" altLang="en-US" sz="1600">
                <a:ln>
                  <a:noFill/>
                  <a:prstDash val="sysDot"/>
                </a:ln>
                <a:solidFill>
                  <a:schemeClr val="tx1">
                    <a:lumMod val="75000"/>
                    <a:lumOff val="25000"/>
                  </a:schemeClr>
                </a:solidFill>
                <a:latin typeface="+mn-ea"/>
                <a:cs typeface="+mn-ea"/>
              </a:rPr>
              <a:t>旁观使儿童学习游戏规则、社交技巧和沟通方式。</a:t>
            </a:r>
            <a:endParaRPr lang="zh-CN" altLang="en-US" sz="1600">
              <a:ln>
                <a:noFill/>
                <a:prstDash val="sysDot"/>
              </a:ln>
              <a:solidFill>
                <a:schemeClr val="tx1">
                  <a:lumMod val="75000"/>
                  <a:lumOff val="25000"/>
                </a:schemeClr>
              </a:solidFill>
              <a:latin typeface="+mn-ea"/>
              <a:cs typeface="+mn-ea"/>
            </a:endParaRPr>
          </a:p>
        </p:txBody>
      </p:sp>
      <p:sp>
        <p:nvSpPr>
          <p:cNvPr id="19" name="矩形 18"/>
          <p:cNvSpPr/>
          <p:nvPr>
            <p:custDataLst>
              <p:tags r:id="rId8"/>
            </p:custDataLst>
          </p:nvPr>
        </p:nvSpPr>
        <p:spPr>
          <a:xfrm>
            <a:off x="7517643" y="2786175"/>
            <a:ext cx="3442634" cy="885824"/>
          </a:xfrm>
          <a:prstGeom prst="rect">
            <a:avLst/>
          </a:prstGeom>
          <a:noFill/>
        </p:spPr>
        <p:txBody>
          <a:bodyPr vert="horz" wrap="square" lIns="0" tIns="0" rIns="0" bIns="0" rtlCol="0" anchor="t" anchorCtr="0">
            <a:noAutofit/>
          </a:bodyPr>
          <a:lstStyle/>
          <a:p>
            <a:pPr>
              <a:lnSpc>
                <a:spcPct val="150000"/>
              </a:lnSpc>
              <a:spcBef>
                <a:spcPct val="0"/>
              </a:spcBef>
              <a:spcAft>
                <a:spcPct val="0"/>
              </a:spcAft>
            </a:pPr>
            <a:r>
              <a:rPr lang="zh-CN" altLang="en-US" sz="1600">
                <a:ln>
                  <a:noFill/>
                  <a:prstDash val="sysDot"/>
                </a:ln>
                <a:solidFill>
                  <a:schemeClr val="tx1">
                    <a:lumMod val="75000"/>
                    <a:lumOff val="25000"/>
                  </a:schemeClr>
                </a:solidFill>
                <a:latin typeface="+mn-ea"/>
                <a:cs typeface="+mn-ea"/>
              </a:rPr>
              <a:t>旁观者通过建议或问题与游戏中的儿童互动，虽不参与但参与社交过程。</a:t>
            </a:r>
            <a:endParaRPr lang="zh-CN" altLang="en-US" sz="1600">
              <a:ln>
                <a:noFill/>
                <a:prstDash val="sysDot"/>
              </a:ln>
              <a:solidFill>
                <a:schemeClr val="tx1">
                  <a:lumMod val="75000"/>
                  <a:lumOff val="25000"/>
                </a:schemeClr>
              </a:solidFill>
              <a:latin typeface="+mn-ea"/>
              <a:cs typeface="+mn-ea"/>
            </a:endParaRPr>
          </a:p>
        </p:txBody>
      </p:sp>
      <p:sp>
        <p:nvSpPr>
          <p:cNvPr id="20" name="矩形 19"/>
          <p:cNvSpPr/>
          <p:nvPr>
            <p:custDataLst>
              <p:tags r:id="rId9"/>
            </p:custDataLst>
          </p:nvPr>
        </p:nvSpPr>
        <p:spPr>
          <a:xfrm>
            <a:off x="8095140" y="4426000"/>
            <a:ext cx="3442634" cy="885824"/>
          </a:xfrm>
          <a:prstGeom prst="rect">
            <a:avLst/>
          </a:prstGeom>
          <a:noFill/>
        </p:spPr>
        <p:txBody>
          <a:bodyPr vert="horz" wrap="square" lIns="0" tIns="0" rIns="0" bIns="0" rtlCol="0" anchor="t" anchorCtr="0">
            <a:noAutofit/>
          </a:bodyPr>
          <a:lstStyle/>
          <a:p>
            <a:pPr>
              <a:lnSpc>
                <a:spcPct val="150000"/>
              </a:lnSpc>
              <a:spcBef>
                <a:spcPct val="0"/>
              </a:spcBef>
              <a:spcAft>
                <a:spcPct val="0"/>
              </a:spcAft>
            </a:pPr>
            <a:r>
              <a:rPr lang="zh-CN" altLang="en-US" sz="1600">
                <a:ln>
                  <a:noFill/>
                  <a:prstDash val="sysDot"/>
                </a:ln>
                <a:solidFill>
                  <a:schemeClr val="tx1">
                    <a:lumMod val="75000"/>
                    <a:lumOff val="25000"/>
                  </a:schemeClr>
                </a:solidFill>
                <a:latin typeface="+mn-ea"/>
                <a:cs typeface="+mn-ea"/>
              </a:rPr>
              <a:t>旁观者可能因兴趣或被邀请而成为游戏的参与者，是社交参与的过渡阶段。</a:t>
            </a:r>
            <a:endParaRPr lang="zh-CN" altLang="en-US" sz="1600">
              <a:ln>
                <a:noFill/>
                <a:prstDash val="sysDot"/>
              </a:ln>
              <a:solidFill>
                <a:schemeClr val="tx1">
                  <a:lumMod val="75000"/>
                  <a:lumOff val="25000"/>
                </a:schemeClr>
              </a:solidFill>
              <a:latin typeface="+mn-ea"/>
              <a:cs typeface="+mn-ea"/>
            </a:endParaRPr>
          </a:p>
        </p:txBody>
      </p:sp>
      <p:sp>
        <p:nvSpPr>
          <p:cNvPr id="23" name="矩形 22"/>
          <p:cNvSpPr/>
          <p:nvPr>
            <p:custDataLst>
              <p:tags r:id="rId10"/>
            </p:custDataLst>
          </p:nvPr>
        </p:nvSpPr>
        <p:spPr>
          <a:xfrm>
            <a:off x="760149" y="2311829"/>
            <a:ext cx="3442634" cy="416560"/>
          </a:xfrm>
          <a:prstGeom prst="rect">
            <a:avLst/>
          </a:prstGeom>
          <a:noFill/>
        </p:spPr>
        <p:txBody>
          <a:bodyPr wrap="square" lIns="0" tIns="0" rIns="0" bIns="0" rtlCol="0" anchor="b" anchorCtr="0">
            <a:noAutofit/>
          </a:bodyPr>
          <a:lstStyle/>
          <a:p>
            <a:pPr algn="r">
              <a:spcBef>
                <a:spcPct val="0"/>
              </a:spcBef>
              <a:spcAft>
                <a:spcPct val="0"/>
              </a:spcAft>
            </a:pPr>
            <a:r>
              <a:rPr lang="zh-CN" altLang="en-US" sz="2000" b="1">
                <a:solidFill>
                  <a:schemeClr val="accent1"/>
                </a:solidFill>
                <a:latin typeface="+mn-ea"/>
                <a:cs typeface="+mn-ea"/>
              </a:rPr>
              <a:t>旁观者的角色</a:t>
            </a:r>
            <a:endParaRPr lang="zh-CN" altLang="en-US" sz="2000" b="1">
              <a:solidFill>
                <a:schemeClr val="accent1"/>
              </a:solidFill>
              <a:latin typeface="+mn-ea"/>
              <a:cs typeface="+mn-ea"/>
            </a:endParaRPr>
          </a:p>
        </p:txBody>
      </p:sp>
      <p:sp>
        <p:nvSpPr>
          <p:cNvPr id="24" name="矩形 23"/>
          <p:cNvSpPr/>
          <p:nvPr>
            <p:custDataLst>
              <p:tags r:id="rId11"/>
            </p:custDataLst>
          </p:nvPr>
        </p:nvSpPr>
        <p:spPr>
          <a:xfrm>
            <a:off x="7517643" y="2335046"/>
            <a:ext cx="3442634" cy="416560"/>
          </a:xfrm>
          <a:prstGeom prst="rect">
            <a:avLst/>
          </a:prstGeom>
          <a:noFill/>
        </p:spPr>
        <p:txBody>
          <a:bodyPr wrap="square" lIns="0" tIns="0" rIns="0" bIns="0" rtlCol="0" anchor="b" anchorCtr="0">
            <a:noAutofit/>
          </a:bodyPr>
          <a:lstStyle/>
          <a:p>
            <a:pPr>
              <a:spcBef>
                <a:spcPct val="0"/>
              </a:spcBef>
              <a:spcAft>
                <a:spcPct val="0"/>
              </a:spcAft>
            </a:pPr>
            <a:r>
              <a:rPr lang="zh-CN" altLang="en-US" sz="2000" b="1">
                <a:solidFill>
                  <a:schemeClr val="accent2"/>
                </a:solidFill>
                <a:latin typeface="+mn-ea"/>
                <a:cs typeface="+mn-ea"/>
              </a:rPr>
              <a:t>旁观者与游戏互动</a:t>
            </a:r>
            <a:endParaRPr lang="zh-CN" altLang="en-US" sz="2000" b="1">
              <a:solidFill>
                <a:schemeClr val="accent2"/>
              </a:solidFill>
              <a:latin typeface="+mn-ea"/>
              <a:cs typeface="+mn-ea"/>
            </a:endParaRPr>
          </a:p>
        </p:txBody>
      </p:sp>
      <p:sp>
        <p:nvSpPr>
          <p:cNvPr id="25" name="矩形 24"/>
          <p:cNvSpPr/>
          <p:nvPr>
            <p:custDataLst>
              <p:tags r:id="rId12"/>
            </p:custDataLst>
          </p:nvPr>
        </p:nvSpPr>
        <p:spPr>
          <a:xfrm>
            <a:off x="1337646" y="3962191"/>
            <a:ext cx="3442634" cy="416560"/>
          </a:xfrm>
          <a:prstGeom prst="rect">
            <a:avLst/>
          </a:prstGeom>
          <a:noFill/>
        </p:spPr>
        <p:txBody>
          <a:bodyPr wrap="square" lIns="0" tIns="0" rIns="0" bIns="0" rtlCol="0" anchor="b" anchorCtr="0">
            <a:noAutofit/>
          </a:bodyPr>
          <a:lstStyle/>
          <a:p>
            <a:pPr algn="r">
              <a:spcBef>
                <a:spcPct val="0"/>
              </a:spcBef>
              <a:spcAft>
                <a:spcPct val="0"/>
              </a:spcAft>
            </a:pPr>
            <a:r>
              <a:rPr lang="zh-CN" altLang="en-US" sz="2000" b="1">
                <a:solidFill>
                  <a:schemeClr val="accent3"/>
                </a:solidFill>
                <a:latin typeface="+mn-ea"/>
                <a:cs typeface="+mn-ea"/>
              </a:rPr>
              <a:t>旁观者的学习过程</a:t>
            </a:r>
            <a:endParaRPr lang="zh-CN" altLang="en-US" sz="2000" b="1">
              <a:solidFill>
                <a:schemeClr val="accent3"/>
              </a:solidFill>
              <a:latin typeface="+mn-ea"/>
              <a:cs typeface="+mn-ea"/>
            </a:endParaRPr>
          </a:p>
        </p:txBody>
      </p:sp>
      <p:sp>
        <p:nvSpPr>
          <p:cNvPr id="26" name="矩形 25"/>
          <p:cNvSpPr/>
          <p:nvPr>
            <p:custDataLst>
              <p:tags r:id="rId13"/>
            </p:custDataLst>
          </p:nvPr>
        </p:nvSpPr>
        <p:spPr>
          <a:xfrm>
            <a:off x="8095140" y="3962191"/>
            <a:ext cx="3442634" cy="416560"/>
          </a:xfrm>
          <a:prstGeom prst="rect">
            <a:avLst/>
          </a:prstGeom>
          <a:noFill/>
        </p:spPr>
        <p:txBody>
          <a:bodyPr wrap="square" lIns="0" tIns="0" rIns="0" bIns="0" rtlCol="0" anchor="b" anchorCtr="0">
            <a:noAutofit/>
          </a:bodyPr>
          <a:lstStyle/>
          <a:p>
            <a:pPr>
              <a:spcBef>
                <a:spcPct val="0"/>
              </a:spcBef>
              <a:spcAft>
                <a:spcPct val="0"/>
              </a:spcAft>
            </a:pPr>
            <a:r>
              <a:rPr lang="zh-CN" altLang="en-US" sz="2000" b="1">
                <a:solidFill>
                  <a:schemeClr val="accent4"/>
                </a:solidFill>
                <a:latin typeface="+mn-ea"/>
                <a:cs typeface="+mn-ea"/>
              </a:rPr>
              <a:t>旁观者转化为参与者</a:t>
            </a:r>
            <a:endParaRPr lang="zh-CN" altLang="en-US" sz="2000" b="1">
              <a:solidFill>
                <a:schemeClr val="accent4"/>
              </a:solidFill>
              <a:latin typeface="+mn-ea"/>
              <a:cs typeface="+mn-ea"/>
            </a:endParaRPr>
          </a:p>
        </p:txBody>
      </p:sp>
      <p:pic>
        <p:nvPicPr>
          <p:cNvPr id="21" name="图形 20"/>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588635" y="4173332"/>
            <a:ext cx="418698" cy="415925"/>
          </a:xfrm>
          <a:prstGeom prst="rect">
            <a:avLst/>
          </a:prstGeom>
          <a:effectLst/>
        </p:spPr>
      </p:pic>
      <p:pic>
        <p:nvPicPr>
          <p:cNvPr id="22" name="图形 21"/>
          <p:cNvPicPr>
            <a:picLocks noChangeAspect="1"/>
          </p:cNvPicPr>
          <p:nvPr>
            <p:custDataLst>
              <p:tags r:id="rId17"/>
            </p:custDataLst>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4928871" y="3011918"/>
            <a:ext cx="432000" cy="432000"/>
          </a:xfrm>
          <a:prstGeom prst="rect">
            <a:avLst/>
          </a:prstGeom>
        </p:spPr>
      </p:pic>
      <p:pic>
        <p:nvPicPr>
          <p:cNvPr id="27" name="图形 26"/>
          <p:cNvPicPr>
            <a:picLocks noChangeAspect="1"/>
          </p:cNvPicPr>
          <p:nvPr>
            <p:custDataLst>
              <p:tags r:id="rId20"/>
            </p:custDataLst>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r:embed="rId22"/>
              </a:ext>
            </a:extLst>
          </a:blip>
          <a:srcRect l="-7539" t="-2716" r="-9731" b="-4043"/>
          <a:stretch>
            <a:fillRect/>
          </a:stretch>
        </p:blipFill>
        <p:spPr>
          <a:xfrm>
            <a:off x="6236335" y="3037205"/>
            <a:ext cx="431394" cy="432000"/>
          </a:xfrm>
          <a:prstGeom prst="rect">
            <a:avLst/>
          </a:prstGeom>
        </p:spPr>
      </p:pic>
      <p:pic>
        <p:nvPicPr>
          <p:cNvPr id="28" name="图形 27"/>
          <p:cNvPicPr>
            <a:picLocks noChangeAspect="1"/>
          </p:cNvPicPr>
          <p:nvPr>
            <p:custDataLst>
              <p:tags r:id="rId23"/>
            </p:custDataLst>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r:embed="rId25"/>
              </a:ext>
            </a:extLst>
          </a:blip>
          <a:srcRect l="-3008" t="-11176" r="-1302" b="-18556"/>
          <a:stretch>
            <a:fillRect/>
          </a:stretch>
        </p:blipFill>
        <p:spPr>
          <a:xfrm>
            <a:off x="6893560" y="4143375"/>
            <a:ext cx="504825" cy="502285"/>
          </a:xfrm>
          <a:prstGeom prst="rect">
            <a:avLst/>
          </a:prstGeom>
        </p:spPr>
      </p:pic>
    </p:spTree>
    <p:custDataLst>
      <p:tags r:id="rId26"/>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695960" y="682625"/>
            <a:ext cx="10972800" cy="609600"/>
          </a:xfrm>
        </p:spPr>
        <p:txBody>
          <a:bodyPr/>
          <a:lstStyle/>
          <a:p>
            <a:pPr algn="l">
              <a:buClrTx/>
              <a:buSzTx/>
              <a:buFontTx/>
            </a:pPr>
            <a:r>
              <a:rPr lang="en-US" altLang="en-US" sz="3200" b="1">
                <a:latin typeface="微软雅黑" panose="020B0503020204020204" charset="-122"/>
                <a:ea typeface="微软雅黑" panose="020B0503020204020204" charset="-122"/>
                <a:cs typeface="微软雅黑" panose="020B0503020204020204" charset="-122"/>
              </a:rPr>
              <a:t>3. 单独游戏（独自游戏）</a:t>
            </a:r>
            <a:endParaRPr lang="en-US" altLang="en-US" sz="3200" b="1">
              <a:latin typeface="微软雅黑" panose="020B0503020204020204" charset="-122"/>
              <a:ea typeface="微软雅黑" panose="020B0503020204020204" charset="-122"/>
              <a:cs typeface="微软雅黑" panose="020B0503020204020204" charset="-122"/>
            </a:endParaRPr>
          </a:p>
        </p:txBody>
      </p:sp>
      <p:sp>
        <p:nvSpPr>
          <p:cNvPr id="7" name="椭圆 6"/>
          <p:cNvSpPr/>
          <p:nvPr>
            <p:custDataLst>
              <p:tags r:id="rId2"/>
            </p:custDataLst>
          </p:nvPr>
        </p:nvSpPr>
        <p:spPr>
          <a:xfrm flipH="1">
            <a:off x="8360590" y="4250542"/>
            <a:ext cx="743180" cy="484278"/>
          </a:xfrm>
          <a:prstGeom prst="ellipse">
            <a:avLst/>
          </a:prstGeom>
          <a:noFill/>
          <a:ln>
            <a:gradFill>
              <a:gsLst>
                <a:gs pos="100000">
                  <a:schemeClr val="accent4">
                    <a:lumMod val="20000"/>
                    <a:lumOff val="80000"/>
                    <a:alpha val="0"/>
                  </a:schemeClr>
                </a:gs>
                <a:gs pos="23000">
                  <a:schemeClr val="accent4">
                    <a:lumMod val="60000"/>
                    <a:lumOff val="40000"/>
                    <a:alpha val="100000"/>
                  </a:schemeClr>
                </a:gs>
              </a:gsLst>
              <a:lin ang="16140000" scaled="0"/>
            </a:gradFill>
          </a:ln>
          <a:effectLst/>
          <a:extLst>
            <a:ext uri="{909E8E84-426E-40DD-AFC4-6F175D3DCCD1}">
              <a14:hiddenFill xmlns:a14="http://schemas.microsoft.com/office/drawing/2010/main">
                <a:gradFill>
                  <a:gsLst>
                    <a:gs pos="0">
                      <a:schemeClr val="accent1">
                        <a:lumMod val="90000"/>
                        <a:lumOff val="10000"/>
                      </a:schemeClr>
                    </a:gs>
                    <a:gs pos="100000">
                      <a:schemeClr val="accent1">
                        <a:alpha val="40000"/>
                        <a:lumMod val="90000"/>
                        <a:lumOff val="10000"/>
                      </a:schemeClr>
                    </a:gs>
                  </a:gsLst>
                  <a:lin ang="1620000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9" name="椭圆 8"/>
          <p:cNvSpPr/>
          <p:nvPr>
            <p:custDataLst>
              <p:tags r:id="rId3"/>
            </p:custDataLst>
          </p:nvPr>
        </p:nvSpPr>
        <p:spPr>
          <a:xfrm flipH="1">
            <a:off x="8360590" y="2586613"/>
            <a:ext cx="743180" cy="484278"/>
          </a:xfrm>
          <a:prstGeom prst="ellipse">
            <a:avLst/>
          </a:prstGeom>
          <a:noFill/>
          <a:ln>
            <a:gradFill>
              <a:gsLst>
                <a:gs pos="100000">
                  <a:schemeClr val="accent2">
                    <a:lumMod val="20000"/>
                    <a:lumOff val="80000"/>
                    <a:alpha val="0"/>
                  </a:schemeClr>
                </a:gs>
                <a:gs pos="23000">
                  <a:schemeClr val="accent2">
                    <a:lumMod val="60000"/>
                    <a:lumOff val="40000"/>
                    <a:alpha val="100000"/>
                  </a:schemeClr>
                </a:gs>
              </a:gsLst>
              <a:lin ang="16140000" scaled="0"/>
            </a:gradFill>
          </a:ln>
          <a:effectLst/>
          <a:extLst>
            <a:ext uri="{909E8E84-426E-40DD-AFC4-6F175D3DCCD1}">
              <a14:hiddenFill xmlns:a14="http://schemas.microsoft.com/office/drawing/2010/main">
                <a:gradFill>
                  <a:gsLst>
                    <a:gs pos="0">
                      <a:schemeClr val="accent1">
                        <a:lumMod val="90000"/>
                        <a:lumOff val="10000"/>
                      </a:schemeClr>
                    </a:gs>
                    <a:gs pos="100000">
                      <a:schemeClr val="accent1">
                        <a:alpha val="40000"/>
                        <a:lumMod val="90000"/>
                        <a:lumOff val="10000"/>
                      </a:schemeClr>
                    </a:gs>
                  </a:gsLst>
                  <a:lin ang="1620000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8" name="矩形 7"/>
          <p:cNvSpPr/>
          <p:nvPr>
            <p:custDataLst>
              <p:tags r:id="rId4"/>
            </p:custDataLst>
          </p:nvPr>
        </p:nvSpPr>
        <p:spPr>
          <a:xfrm>
            <a:off x="856215" y="2793363"/>
            <a:ext cx="2073634" cy="670539"/>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独自游戏时，儿童专注于个人活动，不受他人影响。</a:t>
            </a:r>
            <a:endParaRPr lang="zh-CN" altLang="en-US" sz="1600" dirty="0">
              <a:solidFill>
                <a:schemeClr val="tx1">
                  <a:lumMod val="85000"/>
                  <a:lumOff val="15000"/>
                </a:schemeClr>
              </a:solidFill>
              <a:latin typeface="+mn-ea"/>
              <a:cs typeface="+mn-ea"/>
              <a:sym typeface="+mn-ea"/>
            </a:endParaRPr>
          </a:p>
        </p:txBody>
      </p:sp>
      <p:sp>
        <p:nvSpPr>
          <p:cNvPr id="10" name="矩形 9"/>
          <p:cNvSpPr/>
          <p:nvPr>
            <p:custDataLst>
              <p:tags r:id="rId5"/>
            </p:custDataLst>
          </p:nvPr>
        </p:nvSpPr>
        <p:spPr>
          <a:xfrm>
            <a:off x="856467" y="4487714"/>
            <a:ext cx="2080211" cy="670539"/>
          </a:xfrm>
          <a:prstGeom prst="rect">
            <a:avLst/>
          </a:prstGeom>
          <a:noFill/>
        </p:spPr>
        <p:txBody>
          <a:bodyPr wrap="square" lIns="0" tIns="0" rIns="0" bIns="0" rtlCol="0" anchor="t" anchorCtr="0">
            <a:noAutofit/>
          </a:bodyPr>
          <a:lstStyle/>
          <a:p>
            <a:pPr algn="r">
              <a:lnSpc>
                <a:spcPct val="130000"/>
              </a:lnSpc>
              <a:buClrTx/>
              <a:buSzTx/>
              <a:buFontTx/>
            </a:pPr>
            <a:r>
              <a:rPr lang="zh-CN" altLang="en-US" sz="1600" dirty="0">
                <a:solidFill>
                  <a:schemeClr val="tx1">
                    <a:lumMod val="85000"/>
                    <a:lumOff val="15000"/>
                  </a:schemeClr>
                </a:solidFill>
                <a:latin typeface="+mn-ea"/>
                <a:cs typeface="+mn-ea"/>
                <a:sym typeface="+mn-ea"/>
              </a:rPr>
              <a:t>独自游戏培养儿童集中注意力的能力，无需分享注意力或资源。</a:t>
            </a:r>
            <a:endParaRPr lang="zh-CN" altLang="en-US" sz="1600" dirty="0">
              <a:solidFill>
                <a:schemeClr val="tx1">
                  <a:lumMod val="85000"/>
                  <a:lumOff val="15000"/>
                </a:schemeClr>
              </a:solidFill>
              <a:latin typeface="+mn-ea"/>
              <a:cs typeface="+mn-ea"/>
              <a:sym typeface="+mn-ea"/>
            </a:endParaRPr>
          </a:p>
        </p:txBody>
      </p:sp>
      <p:sp>
        <p:nvSpPr>
          <p:cNvPr id="11" name="矩形 10"/>
          <p:cNvSpPr/>
          <p:nvPr>
            <p:custDataLst>
              <p:tags r:id="rId6"/>
            </p:custDataLst>
          </p:nvPr>
        </p:nvSpPr>
        <p:spPr>
          <a:xfrm>
            <a:off x="9297482" y="4487714"/>
            <a:ext cx="2119435" cy="729521"/>
          </a:xfrm>
          <a:prstGeom prst="rect">
            <a:avLst/>
          </a:prstGeom>
          <a:noFill/>
        </p:spPr>
        <p:txBody>
          <a:bodyPr wrap="square" lIns="0" tIns="0" rIns="0" bIns="0" rtlCol="0" anchor="t" anchorCtr="0">
            <a:noAutofit/>
          </a:bodyPr>
          <a:lstStyle/>
          <a:p>
            <a:pPr algn="l">
              <a:lnSpc>
                <a:spcPct val="130000"/>
              </a:lnSpc>
              <a:buClrTx/>
              <a:buSzTx/>
              <a:buFontTx/>
            </a:pPr>
            <a:r>
              <a:rPr lang="zh-CN" altLang="en-US" sz="1600" dirty="0">
                <a:solidFill>
                  <a:schemeClr val="tx1">
                    <a:lumMod val="85000"/>
                    <a:lumOff val="15000"/>
                  </a:schemeClr>
                </a:solidFill>
                <a:latin typeface="+mn-ea"/>
                <a:cs typeface="+mn-ea"/>
                <a:sym typeface="+mn-ea"/>
              </a:rPr>
              <a:t>教育者提供多样化玩具和材料，鼓励独自游戏，引导独立思考和解决问题。</a:t>
            </a:r>
            <a:endParaRPr lang="zh-CN" altLang="en-US" sz="1600" dirty="0">
              <a:solidFill>
                <a:schemeClr val="tx1">
                  <a:lumMod val="85000"/>
                  <a:lumOff val="15000"/>
                </a:schemeClr>
              </a:solidFill>
              <a:latin typeface="+mn-ea"/>
              <a:cs typeface="+mn-ea"/>
              <a:sym typeface="+mn-ea"/>
            </a:endParaRPr>
          </a:p>
        </p:txBody>
      </p:sp>
      <p:sp>
        <p:nvSpPr>
          <p:cNvPr id="12" name="矩形 11"/>
          <p:cNvSpPr/>
          <p:nvPr>
            <p:custDataLst>
              <p:tags r:id="rId7"/>
            </p:custDataLst>
          </p:nvPr>
        </p:nvSpPr>
        <p:spPr>
          <a:xfrm>
            <a:off x="9296861" y="3773094"/>
            <a:ext cx="2120049" cy="681714"/>
          </a:xfrm>
          <a:prstGeom prst="rect">
            <a:avLst/>
          </a:prstGeom>
          <a:noFill/>
        </p:spPr>
        <p:txBody>
          <a:bodyPr wrap="square" lIns="0" tIns="0" rIns="0" bIns="0" rtlCol="0" anchor="b" anchorCtr="0">
            <a:noAutofit/>
          </a:bodyPr>
          <a:lstStyle/>
          <a:p>
            <a:pPr>
              <a:spcBef>
                <a:spcPct val="0"/>
              </a:spcBef>
              <a:spcAft>
                <a:spcPct val="0"/>
              </a:spcAft>
            </a:pPr>
            <a:r>
              <a:rPr lang="zh-CN" altLang="en-US" b="1" dirty="0">
                <a:solidFill>
                  <a:schemeClr val="accent4"/>
                </a:solidFill>
                <a:latin typeface="+mn-ea"/>
                <a:cs typeface="+mn-ea"/>
                <a:sym typeface="+mn-ea"/>
              </a:rPr>
              <a:t>独自游戏的指导策略</a:t>
            </a:r>
            <a:endParaRPr lang="zh-CN" altLang="en-US" b="1" dirty="0">
              <a:solidFill>
                <a:schemeClr val="accent4"/>
              </a:solidFill>
              <a:latin typeface="+mn-ea"/>
              <a:cs typeface="+mn-ea"/>
              <a:sym typeface="+mn-ea"/>
            </a:endParaRPr>
          </a:p>
        </p:txBody>
      </p:sp>
      <p:sp>
        <p:nvSpPr>
          <p:cNvPr id="13" name="矩形 12"/>
          <p:cNvSpPr/>
          <p:nvPr>
            <p:custDataLst>
              <p:tags r:id="rId8"/>
            </p:custDataLst>
          </p:nvPr>
        </p:nvSpPr>
        <p:spPr>
          <a:xfrm>
            <a:off x="856147" y="2078742"/>
            <a:ext cx="2071840" cy="681714"/>
          </a:xfrm>
          <a:prstGeom prst="rect">
            <a:avLst/>
          </a:prstGeom>
          <a:noFill/>
        </p:spPr>
        <p:txBody>
          <a:bodyPr wrap="square" lIns="0" tIns="0" rIns="0" bIns="0" rtlCol="0" anchor="b" anchorCtr="0">
            <a:noAutofit/>
          </a:bodyPr>
          <a:lstStyle/>
          <a:p>
            <a:pPr algn="r">
              <a:spcBef>
                <a:spcPct val="0"/>
              </a:spcBef>
              <a:spcAft>
                <a:spcPct val="0"/>
              </a:spcAft>
            </a:pPr>
            <a:r>
              <a:rPr lang="zh-CN" altLang="en-US" b="1" dirty="0">
                <a:solidFill>
                  <a:schemeClr val="accent1"/>
                </a:solidFill>
                <a:latin typeface="+mn-ea"/>
                <a:cs typeface="+mn-ea"/>
                <a:sym typeface="+mn-ea"/>
              </a:rPr>
              <a:t>独自游戏的特点</a:t>
            </a:r>
            <a:endParaRPr lang="zh-CN" altLang="en-US" b="1" dirty="0">
              <a:solidFill>
                <a:schemeClr val="accent1"/>
              </a:solidFill>
              <a:latin typeface="+mn-ea"/>
              <a:cs typeface="+mn-ea"/>
              <a:sym typeface="+mn-ea"/>
            </a:endParaRPr>
          </a:p>
        </p:txBody>
      </p:sp>
      <p:sp>
        <p:nvSpPr>
          <p:cNvPr id="14" name="矩形 13"/>
          <p:cNvSpPr/>
          <p:nvPr>
            <p:custDataLst>
              <p:tags r:id="rId9"/>
            </p:custDataLst>
          </p:nvPr>
        </p:nvSpPr>
        <p:spPr>
          <a:xfrm>
            <a:off x="856467" y="3766264"/>
            <a:ext cx="2080211" cy="681714"/>
          </a:xfrm>
          <a:prstGeom prst="rect">
            <a:avLst/>
          </a:prstGeom>
          <a:noFill/>
        </p:spPr>
        <p:txBody>
          <a:bodyPr wrap="square" lIns="0" tIns="0" rIns="0" bIns="0" rtlCol="0" anchor="b" anchorCtr="0">
            <a:noAutofit/>
          </a:bodyPr>
          <a:lstStyle/>
          <a:p>
            <a:pPr algn="r">
              <a:spcBef>
                <a:spcPct val="0"/>
              </a:spcBef>
              <a:spcAft>
                <a:spcPct val="0"/>
              </a:spcAft>
            </a:pPr>
            <a:r>
              <a:rPr lang="zh-CN" altLang="en-US" b="1" dirty="0">
                <a:solidFill>
                  <a:schemeClr val="accent3"/>
                </a:solidFill>
                <a:latin typeface="+mn-ea"/>
                <a:cs typeface="+mn-ea"/>
                <a:sym typeface="+mn-ea"/>
              </a:rPr>
              <a:t>独自游戏与专注力</a:t>
            </a:r>
            <a:endParaRPr lang="zh-CN" altLang="en-US" b="1" dirty="0">
              <a:solidFill>
                <a:schemeClr val="accent3"/>
              </a:solidFill>
              <a:latin typeface="+mn-ea"/>
              <a:cs typeface="+mn-ea"/>
              <a:sym typeface="+mn-ea"/>
            </a:endParaRPr>
          </a:p>
        </p:txBody>
      </p:sp>
      <p:sp>
        <p:nvSpPr>
          <p:cNvPr id="49" name="椭圆 48"/>
          <p:cNvSpPr/>
          <p:nvPr>
            <p:custDataLst>
              <p:tags r:id="rId10"/>
            </p:custDataLst>
          </p:nvPr>
        </p:nvSpPr>
        <p:spPr>
          <a:xfrm>
            <a:off x="3118593" y="4250542"/>
            <a:ext cx="743180" cy="484278"/>
          </a:xfrm>
          <a:prstGeom prst="ellipse">
            <a:avLst/>
          </a:prstGeom>
          <a:noFill/>
          <a:ln>
            <a:gradFill>
              <a:gsLst>
                <a:gs pos="100000">
                  <a:schemeClr val="accent3">
                    <a:lumMod val="20000"/>
                    <a:lumOff val="80000"/>
                    <a:alpha val="0"/>
                  </a:schemeClr>
                </a:gs>
                <a:gs pos="23000">
                  <a:schemeClr val="accent3">
                    <a:lumMod val="60000"/>
                    <a:lumOff val="40000"/>
                    <a:alpha val="100000"/>
                  </a:schemeClr>
                </a:gs>
              </a:gsLst>
              <a:lin ang="16140000" scaled="0"/>
            </a:gradFill>
          </a:ln>
          <a:effectLst/>
          <a:extLst>
            <a:ext uri="{909E8E84-426E-40DD-AFC4-6F175D3DCCD1}">
              <a14:hiddenFill xmlns:a14="http://schemas.microsoft.com/office/drawing/2010/main">
                <a:gradFill>
                  <a:gsLst>
                    <a:gs pos="0">
                      <a:schemeClr val="accent1">
                        <a:lumMod val="90000"/>
                        <a:lumOff val="10000"/>
                      </a:schemeClr>
                    </a:gs>
                    <a:gs pos="100000">
                      <a:schemeClr val="accent1">
                        <a:alpha val="40000"/>
                        <a:lumMod val="90000"/>
                        <a:lumOff val="10000"/>
                      </a:schemeClr>
                    </a:gs>
                  </a:gsLst>
                  <a:lin ang="1620000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2" name="椭圆 1"/>
          <p:cNvSpPr/>
          <p:nvPr>
            <p:custDataLst>
              <p:tags r:id="rId11"/>
            </p:custDataLst>
          </p:nvPr>
        </p:nvSpPr>
        <p:spPr>
          <a:xfrm>
            <a:off x="3118593" y="2586613"/>
            <a:ext cx="743180" cy="484278"/>
          </a:xfrm>
          <a:prstGeom prst="ellipse">
            <a:avLst/>
          </a:prstGeom>
          <a:noFill/>
          <a:ln>
            <a:gradFill>
              <a:gsLst>
                <a:gs pos="100000">
                  <a:schemeClr val="accent1">
                    <a:lumMod val="20000"/>
                    <a:lumOff val="80000"/>
                    <a:alpha val="0"/>
                  </a:schemeClr>
                </a:gs>
                <a:gs pos="23000">
                  <a:schemeClr val="accent1">
                    <a:lumMod val="60000"/>
                    <a:lumOff val="40000"/>
                    <a:alpha val="100000"/>
                  </a:schemeClr>
                </a:gs>
              </a:gsLst>
              <a:lin ang="16140000" scaled="0"/>
            </a:gradFill>
          </a:ln>
          <a:effectLst/>
          <a:extLst>
            <a:ext uri="{909E8E84-426E-40DD-AFC4-6F175D3DCCD1}">
              <a14:hiddenFill xmlns:a14="http://schemas.microsoft.com/office/drawing/2010/main">
                <a:gradFill>
                  <a:gsLst>
                    <a:gs pos="0">
                      <a:schemeClr val="accent1">
                        <a:lumMod val="90000"/>
                        <a:lumOff val="10000"/>
                      </a:schemeClr>
                    </a:gs>
                    <a:gs pos="100000">
                      <a:schemeClr val="accent1">
                        <a:alpha val="40000"/>
                        <a:lumMod val="90000"/>
                        <a:lumOff val="10000"/>
                      </a:schemeClr>
                    </a:gs>
                  </a:gsLst>
                  <a:lin ang="1620000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51" name="弧形 50"/>
          <p:cNvSpPr/>
          <p:nvPr>
            <p:custDataLst>
              <p:tags r:id="rId12"/>
            </p:custDataLst>
          </p:nvPr>
        </p:nvSpPr>
        <p:spPr>
          <a:xfrm rot="11100000">
            <a:off x="3465038" y="3958734"/>
            <a:ext cx="2650490" cy="1399439"/>
          </a:xfrm>
          <a:prstGeom prst="arc">
            <a:avLst>
              <a:gd name="adj1" fmla="val 14780080"/>
              <a:gd name="adj2" fmla="val 20843373"/>
            </a:avLst>
          </a:prstGeom>
          <a:ln>
            <a:gradFill>
              <a:gsLst>
                <a:gs pos="100000">
                  <a:schemeClr val="accent3">
                    <a:lumMod val="20000"/>
                    <a:lumOff val="80000"/>
                    <a:alpha val="0"/>
                  </a:schemeClr>
                </a:gs>
                <a:gs pos="77000">
                  <a:schemeClr val="accent3">
                    <a:lumMod val="60000"/>
                    <a:lumOff val="40000"/>
                    <a:alpha val="90000"/>
                  </a:schemeClr>
                </a:gs>
                <a:gs pos="27000">
                  <a:schemeClr val="accent3">
                    <a:lumMod val="90000"/>
                    <a:lumOff val="10000"/>
                    <a:alpha val="100000"/>
                  </a:schemeClr>
                </a:gs>
              </a:gsLst>
              <a:lin ang="16020000" scaled="0"/>
            </a:gradFill>
            <a:tailEnd type="ova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sp>
        <p:nvSpPr>
          <p:cNvPr id="4" name="弧形 3"/>
          <p:cNvSpPr/>
          <p:nvPr>
            <p:custDataLst>
              <p:tags r:id="rId13"/>
            </p:custDataLst>
          </p:nvPr>
        </p:nvSpPr>
        <p:spPr>
          <a:xfrm rot="11100000">
            <a:off x="3507257" y="2731276"/>
            <a:ext cx="1198898" cy="712137"/>
          </a:xfrm>
          <a:prstGeom prst="arc">
            <a:avLst>
              <a:gd name="adj1" fmla="val 14780080"/>
              <a:gd name="adj2" fmla="val 20843373"/>
            </a:avLst>
          </a:prstGeom>
          <a:ln>
            <a:gradFill>
              <a:gsLst>
                <a:gs pos="100000">
                  <a:schemeClr val="accent1">
                    <a:lumMod val="20000"/>
                    <a:lumOff val="80000"/>
                    <a:alpha val="0"/>
                  </a:schemeClr>
                </a:gs>
                <a:gs pos="77000">
                  <a:schemeClr val="accent1">
                    <a:lumMod val="50000"/>
                    <a:lumOff val="50000"/>
                    <a:alpha val="100000"/>
                  </a:schemeClr>
                </a:gs>
                <a:gs pos="27000">
                  <a:schemeClr val="accent1">
                    <a:lumMod val="60000"/>
                    <a:lumOff val="40000"/>
                    <a:alpha val="100000"/>
                  </a:schemeClr>
                </a:gs>
              </a:gsLst>
              <a:lin ang="16020000" scaled="0"/>
            </a:gradFill>
            <a:tailEnd type="ova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sp>
        <p:nvSpPr>
          <p:cNvPr id="15" name="弧形 14"/>
          <p:cNvSpPr/>
          <p:nvPr>
            <p:custDataLst>
              <p:tags r:id="rId14"/>
            </p:custDataLst>
          </p:nvPr>
        </p:nvSpPr>
        <p:spPr>
          <a:xfrm rot="10500000" flipH="1">
            <a:off x="6102490" y="3959355"/>
            <a:ext cx="2650490" cy="1399439"/>
          </a:xfrm>
          <a:prstGeom prst="arc">
            <a:avLst>
              <a:gd name="adj1" fmla="val 14780080"/>
              <a:gd name="adj2" fmla="val 20843373"/>
            </a:avLst>
          </a:prstGeom>
          <a:ln>
            <a:gradFill>
              <a:gsLst>
                <a:gs pos="100000">
                  <a:schemeClr val="accent4">
                    <a:lumMod val="20000"/>
                    <a:lumOff val="80000"/>
                    <a:alpha val="0"/>
                  </a:schemeClr>
                </a:gs>
                <a:gs pos="77000">
                  <a:schemeClr val="accent4">
                    <a:lumMod val="60000"/>
                    <a:lumOff val="40000"/>
                    <a:alpha val="90000"/>
                  </a:schemeClr>
                </a:gs>
                <a:gs pos="27000">
                  <a:schemeClr val="accent4">
                    <a:lumMod val="90000"/>
                    <a:lumOff val="10000"/>
                    <a:alpha val="100000"/>
                  </a:schemeClr>
                </a:gs>
              </a:gsLst>
              <a:lin ang="16020000" scaled="0"/>
            </a:gradFill>
            <a:tailEnd type="ova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sp>
        <p:nvSpPr>
          <p:cNvPr id="16" name="弧形 15"/>
          <p:cNvSpPr/>
          <p:nvPr>
            <p:custDataLst>
              <p:tags r:id="rId15"/>
            </p:custDataLst>
          </p:nvPr>
        </p:nvSpPr>
        <p:spPr>
          <a:xfrm rot="10500000" flipH="1">
            <a:off x="7488890" y="2731897"/>
            <a:ext cx="1198898" cy="712137"/>
          </a:xfrm>
          <a:prstGeom prst="arc">
            <a:avLst>
              <a:gd name="adj1" fmla="val 14780080"/>
              <a:gd name="adj2" fmla="val 20843373"/>
            </a:avLst>
          </a:prstGeom>
          <a:ln>
            <a:gradFill>
              <a:gsLst>
                <a:gs pos="100000">
                  <a:schemeClr val="accent2">
                    <a:lumMod val="20000"/>
                    <a:lumOff val="80000"/>
                    <a:alpha val="0"/>
                  </a:schemeClr>
                </a:gs>
                <a:gs pos="77000">
                  <a:schemeClr val="accent2">
                    <a:lumMod val="50000"/>
                    <a:lumOff val="50000"/>
                    <a:alpha val="100000"/>
                  </a:schemeClr>
                </a:gs>
                <a:gs pos="27000">
                  <a:schemeClr val="accent2">
                    <a:lumMod val="60000"/>
                    <a:lumOff val="40000"/>
                    <a:alpha val="100000"/>
                  </a:schemeClr>
                </a:gs>
              </a:gsLst>
              <a:lin ang="16020000" scaled="0"/>
            </a:gradFill>
            <a:tailEnd type="ova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sp>
        <p:nvSpPr>
          <p:cNvPr id="19" name="矩形 18"/>
          <p:cNvSpPr/>
          <p:nvPr>
            <p:custDataLst>
              <p:tags r:id="rId16"/>
            </p:custDataLst>
          </p:nvPr>
        </p:nvSpPr>
        <p:spPr>
          <a:xfrm>
            <a:off x="9288789" y="2793363"/>
            <a:ext cx="2128025" cy="729521"/>
          </a:xfrm>
          <a:prstGeom prst="rect">
            <a:avLst/>
          </a:prstGeom>
          <a:noFill/>
        </p:spPr>
        <p:txBody>
          <a:bodyPr wrap="square" lIns="0" tIns="0" rIns="0" bIns="0" rtlCol="0" anchor="t" anchorCtr="0">
            <a:noAutofit/>
          </a:bodyPr>
          <a:lstStyle/>
          <a:p>
            <a:pPr algn="l">
              <a:lnSpc>
                <a:spcPct val="130000"/>
              </a:lnSpc>
              <a:buClrTx/>
              <a:buSzTx/>
              <a:buFontTx/>
            </a:pPr>
            <a:r>
              <a:rPr lang="zh-CN" altLang="en-US" sz="1600" dirty="0">
                <a:solidFill>
                  <a:schemeClr val="tx1">
                    <a:lumMod val="85000"/>
                    <a:lumOff val="15000"/>
                  </a:schemeClr>
                </a:solidFill>
                <a:latin typeface="+mn-ea"/>
                <a:cs typeface="+mn-ea"/>
                <a:sym typeface="+mn-ea"/>
              </a:rPr>
              <a:t>独自游戏有助于儿童发展自我调节、解决问题和创造力。</a:t>
            </a:r>
            <a:endParaRPr lang="zh-CN" altLang="en-US" sz="1600" dirty="0">
              <a:solidFill>
                <a:schemeClr val="tx1">
                  <a:lumMod val="85000"/>
                  <a:lumOff val="15000"/>
                </a:schemeClr>
              </a:solidFill>
              <a:latin typeface="+mn-ea"/>
              <a:cs typeface="+mn-ea"/>
              <a:sym typeface="+mn-ea"/>
            </a:endParaRPr>
          </a:p>
        </p:txBody>
      </p:sp>
      <p:pic>
        <p:nvPicPr>
          <p:cNvPr id="31" name="图片 5" descr="343435383036303b343532343134393bcdb7c4d4b7e7b1a9"/>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3332521" y="2524744"/>
            <a:ext cx="281591" cy="281591"/>
          </a:xfrm>
          <a:prstGeom prst="rect">
            <a:avLst/>
          </a:prstGeom>
        </p:spPr>
      </p:pic>
      <p:sp>
        <p:nvSpPr>
          <p:cNvPr id="20" name="矩形 19"/>
          <p:cNvSpPr/>
          <p:nvPr>
            <p:custDataLst>
              <p:tags r:id="rId20"/>
            </p:custDataLst>
          </p:nvPr>
        </p:nvSpPr>
        <p:spPr>
          <a:xfrm>
            <a:off x="9288169" y="2078742"/>
            <a:ext cx="2128639" cy="681714"/>
          </a:xfrm>
          <a:prstGeom prst="rect">
            <a:avLst/>
          </a:prstGeom>
          <a:noFill/>
        </p:spPr>
        <p:txBody>
          <a:bodyPr wrap="square" lIns="0" tIns="0" rIns="0" bIns="0" rtlCol="0" anchor="b" anchorCtr="0">
            <a:noAutofit/>
          </a:bodyPr>
          <a:lstStyle/>
          <a:p>
            <a:pPr>
              <a:spcBef>
                <a:spcPct val="0"/>
              </a:spcBef>
              <a:spcAft>
                <a:spcPct val="0"/>
              </a:spcAft>
            </a:pPr>
            <a:r>
              <a:rPr lang="zh-CN" altLang="en-US" b="1">
                <a:solidFill>
                  <a:schemeClr val="accent2"/>
                </a:solidFill>
                <a:latin typeface="+mn-ea"/>
                <a:cs typeface="+mn-ea"/>
                <a:sym typeface="+mn-ea"/>
              </a:rPr>
              <a:t>独自游戏的社交意义</a:t>
            </a:r>
            <a:endParaRPr lang="zh-CN" altLang="en-US" b="1">
              <a:solidFill>
                <a:schemeClr val="accent2"/>
              </a:solidFill>
              <a:latin typeface="+mn-ea"/>
              <a:cs typeface="+mn-ea"/>
              <a:sym typeface="+mn-ea"/>
            </a:endParaRPr>
          </a:p>
        </p:txBody>
      </p:sp>
      <p:pic>
        <p:nvPicPr>
          <p:cNvPr id="34" name="图片 12" descr="343439383331313b343532303032383bbfcdbba7b9dcc0ed"/>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8577839" y="4200569"/>
            <a:ext cx="281591" cy="281591"/>
          </a:xfrm>
          <a:prstGeom prst="rect">
            <a:avLst/>
          </a:prstGeom>
        </p:spPr>
      </p:pic>
      <p:pic>
        <p:nvPicPr>
          <p:cNvPr id="32" name="图片 15" descr="343439383331313b343532303033313bd3a6d3c3c9ccb3c7"/>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8615114" y="2546878"/>
            <a:ext cx="281591" cy="281591"/>
          </a:xfrm>
          <a:prstGeom prst="rect">
            <a:avLst/>
          </a:prstGeom>
        </p:spPr>
      </p:pic>
      <p:pic>
        <p:nvPicPr>
          <p:cNvPr id="33" name="图片 14" descr="343439383331313b343532303033303bd2d1b9bad3a6d3c3"/>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3358681" y="4222997"/>
            <a:ext cx="281591" cy="281591"/>
          </a:xfrm>
          <a:prstGeom prst="rect">
            <a:avLst/>
          </a:prstGeom>
        </p:spPr>
      </p:pic>
      <p:sp>
        <p:nvSpPr>
          <p:cNvPr id="5" name="任意多边形: 形状 1"/>
          <p:cNvSpPr/>
          <p:nvPr>
            <p:custDataLst>
              <p:tags r:id="rId30"/>
            </p:custDataLst>
          </p:nvPr>
        </p:nvSpPr>
        <p:spPr>
          <a:xfrm rot="10800000">
            <a:off x="4694359" y="1398270"/>
            <a:ext cx="2815020" cy="2451812"/>
          </a:xfrm>
          <a:custGeom>
            <a:avLst/>
            <a:gdLst>
              <a:gd name="connsiteX0" fmla="*/ 2879090 w 2879090"/>
              <a:gd name="connsiteY0" fmla="*/ 2507615 h 2507615"/>
              <a:gd name="connsiteX1" fmla="*/ 0 w 2879090"/>
              <a:gd name="connsiteY1" fmla="*/ 2507615 h 2507615"/>
              <a:gd name="connsiteX2" fmla="*/ 827739 w 2879090"/>
              <a:gd name="connsiteY2" fmla="*/ 195612 h 2507615"/>
              <a:gd name="connsiteX3" fmla="*/ 902197 w 2879090"/>
              <a:gd name="connsiteY3" fmla="*/ 195612 h 2507615"/>
              <a:gd name="connsiteX4" fmla="*/ 944252 w 2879090"/>
              <a:gd name="connsiteY4" fmla="*/ 266335 h 2507615"/>
              <a:gd name="connsiteX5" fmla="*/ 1431925 w 2879090"/>
              <a:gd name="connsiteY5" fmla="*/ 513080 h 2507615"/>
              <a:gd name="connsiteX6" fmla="*/ 1936750 w 2879090"/>
              <a:gd name="connsiteY6" fmla="*/ 0 h 2507615"/>
              <a:gd name="connsiteX7" fmla="*/ 1950720 w 2879090"/>
              <a:gd name="connsiteY7" fmla="*/ 27940 h 2507615"/>
              <a:gd name="connsiteX8" fmla="*/ 1978660 w 2879090"/>
              <a:gd name="connsiteY8" fmla="*/ 27940 h 2507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9090" h="2507615">
                <a:moveTo>
                  <a:pt x="2879090" y="2507615"/>
                </a:moveTo>
                <a:lnTo>
                  <a:pt x="0" y="2507615"/>
                </a:lnTo>
                <a:lnTo>
                  <a:pt x="827739" y="195612"/>
                </a:lnTo>
                <a:lnTo>
                  <a:pt x="902197" y="195612"/>
                </a:lnTo>
                <a:lnTo>
                  <a:pt x="944252" y="266335"/>
                </a:lnTo>
                <a:cubicBezTo>
                  <a:pt x="1053356" y="415846"/>
                  <a:pt x="1231106" y="513080"/>
                  <a:pt x="1431925" y="513080"/>
                </a:cubicBezTo>
                <a:cubicBezTo>
                  <a:pt x="1758315" y="513080"/>
                  <a:pt x="1928495" y="320040"/>
                  <a:pt x="1936750" y="0"/>
                </a:cubicBezTo>
                <a:lnTo>
                  <a:pt x="1950720" y="27940"/>
                </a:lnTo>
                <a:lnTo>
                  <a:pt x="1978660" y="27940"/>
                </a:lnTo>
                <a:close/>
              </a:path>
            </a:pathLst>
          </a:custGeom>
          <a:gradFill>
            <a:gsLst>
              <a:gs pos="37000">
                <a:schemeClr val="accent1">
                  <a:lumMod val="20000"/>
                  <a:lumOff val="80000"/>
                  <a:alpha val="0"/>
                </a:schemeClr>
              </a:gs>
              <a:gs pos="100000">
                <a:schemeClr val="accent1">
                  <a:lumMod val="20000"/>
                  <a:lumOff val="80000"/>
                  <a:alpha val="100000"/>
                </a:schemeClr>
              </a:gs>
              <a:gs pos="66000">
                <a:schemeClr val="accent1">
                  <a:lumMod val="5000"/>
                  <a:lumOff val="95000"/>
                  <a:alpha val="60000"/>
                </a:schemeClr>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6" name="椭圆 5"/>
          <p:cNvSpPr/>
          <p:nvPr>
            <p:custDataLst>
              <p:tags r:id="rId31"/>
            </p:custDataLst>
          </p:nvPr>
        </p:nvSpPr>
        <p:spPr>
          <a:xfrm>
            <a:off x="4962574" y="3621602"/>
            <a:ext cx="2293490" cy="1488844"/>
          </a:xfrm>
          <a:prstGeom prst="ellipse">
            <a:avLst/>
          </a:prstGeom>
          <a:gradFill>
            <a:gsLst>
              <a:gs pos="1000">
                <a:schemeClr val="accent1">
                  <a:lumMod val="90000"/>
                  <a:lumOff val="10000"/>
                  <a:alpha val="100000"/>
                </a:schemeClr>
              </a:gs>
              <a:gs pos="86000">
                <a:schemeClr val="accent1">
                  <a:lumMod val="30000"/>
                  <a:lumOff val="70000"/>
                  <a:alpha val="73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21" name="椭圆 20"/>
          <p:cNvSpPr/>
          <p:nvPr>
            <p:custDataLst>
              <p:tags r:id="rId32"/>
            </p:custDataLst>
          </p:nvPr>
        </p:nvSpPr>
        <p:spPr>
          <a:xfrm>
            <a:off x="4817291" y="3597388"/>
            <a:ext cx="2591507" cy="1682555"/>
          </a:xfrm>
          <a:prstGeom prst="ellipse">
            <a:avLst/>
          </a:prstGeom>
          <a:noFill/>
          <a:ln w="12700">
            <a:gradFill>
              <a:gsLst>
                <a:gs pos="100000">
                  <a:schemeClr val="accent1">
                    <a:lumMod val="10000"/>
                    <a:lumOff val="90000"/>
                    <a:alpha val="31000"/>
                  </a:schemeClr>
                </a:gs>
                <a:gs pos="40000">
                  <a:schemeClr val="accent1">
                    <a:lumMod val="60000"/>
                    <a:lumOff val="40000"/>
                    <a:alpha val="100000"/>
                  </a:schemeClr>
                </a:gs>
              </a:gsLst>
              <a:lin ang="16200000" scaled="1"/>
            </a:gradFill>
            <a:prstDash val="sysDash"/>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22" name="椭圆 21"/>
          <p:cNvSpPr/>
          <p:nvPr>
            <p:custDataLst>
              <p:tags r:id="rId33"/>
            </p:custDataLst>
          </p:nvPr>
        </p:nvSpPr>
        <p:spPr>
          <a:xfrm>
            <a:off x="4273410" y="2631937"/>
            <a:ext cx="3678028" cy="2332605"/>
          </a:xfrm>
          <a:prstGeom prst="ellipse">
            <a:avLst/>
          </a:prstGeom>
          <a:noFill/>
          <a:ln w="25400">
            <a:gradFill>
              <a:gsLst>
                <a:gs pos="100000">
                  <a:schemeClr val="accent1">
                    <a:alpha val="0"/>
                  </a:schemeClr>
                </a:gs>
                <a:gs pos="0">
                  <a:schemeClr val="accent1">
                    <a:lumMod val="95000"/>
                    <a:alpha val="100000"/>
                  </a:schemeClr>
                </a:gs>
              </a:gsLst>
              <a:lin ang="16200000" scaled="1"/>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23" name="椭圆 22"/>
          <p:cNvSpPr/>
          <p:nvPr>
            <p:custDataLst>
              <p:tags r:id="rId34"/>
            </p:custDataLst>
          </p:nvPr>
        </p:nvSpPr>
        <p:spPr>
          <a:xfrm>
            <a:off x="5521977" y="3322964"/>
            <a:ext cx="1174684" cy="763048"/>
          </a:xfrm>
          <a:prstGeom prst="ellipse">
            <a:avLst/>
          </a:prstGeom>
          <a:gradFill>
            <a:gsLst>
              <a:gs pos="14000">
                <a:schemeClr val="accent1">
                  <a:lumMod val="90000"/>
                  <a:lumOff val="10000"/>
                  <a:alpha val="100000"/>
                </a:schemeClr>
              </a:gs>
              <a:gs pos="100000">
                <a:schemeClr val="accent1">
                  <a:lumMod val="20000"/>
                  <a:lumOff val="80000"/>
                  <a:alpha val="100000"/>
                </a:schemeClr>
              </a:gs>
              <a:gs pos="73000">
                <a:schemeClr val="accent1">
                  <a:lumMod val="40000"/>
                  <a:lumOff val="60000"/>
                  <a:alpha val="100000"/>
                </a:schemeClr>
              </a:gs>
            </a:gsLst>
            <a:lin ang="16200000" scaled="0"/>
          </a:gradFill>
          <a:ln>
            <a:gradFill>
              <a:gsLst>
                <a:gs pos="100000">
                  <a:schemeClr val="accent1">
                    <a:lumMod val="20000"/>
                    <a:lumOff val="80000"/>
                    <a:alpha val="0"/>
                  </a:schemeClr>
                </a:gs>
                <a:gs pos="23000">
                  <a:schemeClr val="accent1">
                    <a:lumMod val="85000"/>
                    <a:alpha val="100000"/>
                  </a:schemeClr>
                </a:gs>
              </a:gsLst>
              <a:lin ang="1614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24" name="椭圆 23"/>
          <p:cNvSpPr/>
          <p:nvPr>
            <p:custDataLst>
              <p:tags r:id="rId35"/>
            </p:custDataLst>
          </p:nvPr>
        </p:nvSpPr>
        <p:spPr>
          <a:xfrm>
            <a:off x="5865318" y="4136923"/>
            <a:ext cx="488624" cy="317885"/>
          </a:xfrm>
          <a:prstGeom prst="ellipse">
            <a:avLst/>
          </a:prstGeom>
          <a:gradFill>
            <a:gsLst>
              <a:gs pos="0">
                <a:schemeClr val="accent1">
                  <a:lumMod val="90000"/>
                  <a:lumOff val="10000"/>
                  <a:alpha val="89000"/>
                </a:schemeClr>
              </a:gs>
              <a:gs pos="65000">
                <a:schemeClr val="accent1">
                  <a:lumMod val="90000"/>
                  <a:lumOff val="10000"/>
                  <a:alpha val="20000"/>
                </a:schemeClr>
              </a:gs>
            </a:gsLst>
            <a:lin ang="16200000" scaled="0"/>
          </a:gradFill>
          <a:ln>
            <a:gradFill>
              <a:gsLst>
                <a:gs pos="100000">
                  <a:schemeClr val="accent1">
                    <a:lumMod val="20000"/>
                    <a:lumOff val="80000"/>
                    <a:alpha val="0"/>
                  </a:schemeClr>
                </a:gs>
                <a:gs pos="23000">
                  <a:schemeClr val="accent1">
                    <a:alpha val="100000"/>
                  </a:schemeClr>
                </a:gs>
              </a:gsLst>
              <a:lin ang="1614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25" name="椭圆 24"/>
          <p:cNvSpPr/>
          <p:nvPr>
            <p:custDataLst>
              <p:tags r:id="rId36"/>
            </p:custDataLst>
          </p:nvPr>
        </p:nvSpPr>
        <p:spPr>
          <a:xfrm>
            <a:off x="5279218" y="3199411"/>
            <a:ext cx="1666412" cy="1074103"/>
          </a:xfrm>
          <a:prstGeom prst="ellipse">
            <a:avLst/>
          </a:prstGeom>
          <a:noFill/>
          <a:ln w="9525">
            <a:gradFill>
              <a:gsLst>
                <a:gs pos="100000">
                  <a:schemeClr val="accent1">
                    <a:lumMod val="20000"/>
                    <a:lumOff val="80000"/>
                    <a:alpha val="20000"/>
                  </a:schemeClr>
                </a:gs>
                <a:gs pos="24000">
                  <a:schemeClr val="accent1">
                    <a:lumMod val="75000"/>
                    <a:alpha val="100000"/>
                  </a:schemeClr>
                </a:gs>
              </a:gsLst>
              <a:lin ang="16200000" scaled="1"/>
            </a:gradFill>
            <a:prstDash val="sysDash"/>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Tree>
    <p:custDataLst>
      <p:tags r:id="rId37"/>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三角形 1"/>
          <p:cNvSpPr/>
          <p:nvPr>
            <p:custDataLst>
              <p:tags r:id="rId1"/>
            </p:custDataLst>
          </p:nvPr>
        </p:nvSpPr>
        <p:spPr>
          <a:xfrm>
            <a:off x="3851045" y="1348105"/>
            <a:ext cx="4519930" cy="4692015"/>
          </a:xfrm>
          <a:prstGeom prst="triangle">
            <a:avLst/>
          </a:prstGeom>
          <a:solidFill>
            <a:srgbClr val="D9D9D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6" name="矩形 15"/>
          <p:cNvSpPr/>
          <p:nvPr>
            <p:custDataLst>
              <p:tags r:id="rId2"/>
            </p:custDataLst>
          </p:nvPr>
        </p:nvSpPr>
        <p:spPr>
          <a:xfrm>
            <a:off x="1448435" y="1840865"/>
            <a:ext cx="2663190" cy="588645"/>
          </a:xfrm>
          <a:prstGeom prst="rect">
            <a:avLst/>
          </a:prstGeom>
          <a:noFill/>
        </p:spPr>
        <p:txBody>
          <a:bodyPr wrap="square" lIns="0" tIns="0" rIns="0" bIns="0" rtlCol="0" anchor="b">
            <a:noAutofit/>
          </a:bodyPr>
          <a:lstStyle/>
          <a:p>
            <a:pPr algn="r">
              <a:spcBef>
                <a:spcPct val="0"/>
              </a:spcBef>
              <a:spcAft>
                <a:spcPct val="0"/>
              </a:spcAft>
            </a:pPr>
            <a:r>
              <a:rPr lang="zh-CN" altLang="en-US" sz="2000" b="1">
                <a:solidFill>
                  <a:schemeClr val="accent1"/>
                </a:solidFill>
                <a:latin typeface="+mn-ea"/>
                <a:cs typeface="+mn-ea"/>
              </a:rPr>
              <a:t>平行游戏的定义</a:t>
            </a:r>
            <a:endParaRPr lang="zh-CN" altLang="en-US" sz="2000" b="1">
              <a:solidFill>
                <a:schemeClr val="accent1"/>
              </a:solidFill>
              <a:latin typeface="+mn-ea"/>
              <a:cs typeface="+mn-ea"/>
            </a:endParaRPr>
          </a:p>
        </p:txBody>
      </p:sp>
      <p:sp>
        <p:nvSpPr>
          <p:cNvPr id="17" name="矩形 16"/>
          <p:cNvSpPr/>
          <p:nvPr>
            <p:custDataLst>
              <p:tags r:id="rId3"/>
            </p:custDataLst>
          </p:nvPr>
        </p:nvSpPr>
        <p:spPr>
          <a:xfrm>
            <a:off x="802640" y="3529965"/>
            <a:ext cx="2663190" cy="588645"/>
          </a:xfrm>
          <a:prstGeom prst="rect">
            <a:avLst/>
          </a:prstGeom>
          <a:noFill/>
        </p:spPr>
        <p:txBody>
          <a:bodyPr wrap="square" lIns="0" tIns="0" rIns="0" bIns="0" rtlCol="0" anchor="b">
            <a:noAutofit/>
          </a:bodyPr>
          <a:lstStyle/>
          <a:p>
            <a:pPr algn="r">
              <a:spcBef>
                <a:spcPct val="0"/>
              </a:spcBef>
              <a:spcAft>
                <a:spcPct val="0"/>
              </a:spcAft>
            </a:pPr>
            <a:r>
              <a:rPr lang="zh-CN" altLang="en-US" sz="2000" b="1">
                <a:solidFill>
                  <a:schemeClr val="accent3"/>
                </a:solidFill>
                <a:latin typeface="+mn-ea"/>
                <a:cs typeface="+mn-ea"/>
              </a:rPr>
              <a:t>平行游戏的指导方法</a:t>
            </a:r>
            <a:endParaRPr lang="zh-CN" altLang="en-US" sz="2000" b="1">
              <a:solidFill>
                <a:schemeClr val="accent3"/>
              </a:solidFill>
              <a:latin typeface="+mn-ea"/>
              <a:cs typeface="+mn-ea"/>
            </a:endParaRPr>
          </a:p>
        </p:txBody>
      </p:sp>
      <p:sp>
        <p:nvSpPr>
          <p:cNvPr id="18" name="矩形 17"/>
          <p:cNvSpPr/>
          <p:nvPr>
            <p:custDataLst>
              <p:tags r:id="rId4"/>
            </p:custDataLst>
          </p:nvPr>
        </p:nvSpPr>
        <p:spPr>
          <a:xfrm>
            <a:off x="8102600" y="2758440"/>
            <a:ext cx="2695575" cy="588645"/>
          </a:xfrm>
          <a:prstGeom prst="rect">
            <a:avLst/>
          </a:prstGeom>
          <a:noFill/>
        </p:spPr>
        <p:txBody>
          <a:bodyPr wrap="square" lIns="0" tIns="0" rIns="0" bIns="0" rtlCol="0" anchor="b">
            <a:noAutofit/>
          </a:bodyPr>
          <a:lstStyle/>
          <a:p>
            <a:pPr>
              <a:spcBef>
                <a:spcPct val="0"/>
              </a:spcBef>
              <a:spcAft>
                <a:spcPct val="0"/>
              </a:spcAft>
            </a:pPr>
            <a:r>
              <a:rPr lang="zh-CN" altLang="en-US" sz="2000" b="1">
                <a:solidFill>
                  <a:schemeClr val="accent2"/>
                </a:solidFill>
                <a:latin typeface="+mn-ea"/>
                <a:cs typeface="+mn-ea"/>
              </a:rPr>
              <a:t>平行游戏与社交技能</a:t>
            </a:r>
            <a:endParaRPr lang="zh-CN" altLang="en-US" sz="2000" b="1">
              <a:solidFill>
                <a:schemeClr val="accent2"/>
              </a:solidFill>
              <a:latin typeface="+mn-ea"/>
              <a:cs typeface="+mn-ea"/>
            </a:endParaRPr>
          </a:p>
        </p:txBody>
      </p:sp>
      <p:sp>
        <p:nvSpPr>
          <p:cNvPr id="19" name="矩形 18"/>
          <p:cNvSpPr/>
          <p:nvPr>
            <p:custDataLst>
              <p:tags r:id="rId5"/>
            </p:custDataLst>
          </p:nvPr>
        </p:nvSpPr>
        <p:spPr>
          <a:xfrm>
            <a:off x="8811895" y="4232275"/>
            <a:ext cx="2695575" cy="588645"/>
          </a:xfrm>
          <a:prstGeom prst="rect">
            <a:avLst/>
          </a:prstGeom>
          <a:noFill/>
        </p:spPr>
        <p:txBody>
          <a:bodyPr wrap="square" lIns="0" tIns="0" rIns="0" bIns="0" rtlCol="0" anchor="b">
            <a:noAutofit/>
          </a:bodyPr>
          <a:lstStyle/>
          <a:p>
            <a:pPr>
              <a:spcBef>
                <a:spcPct val="0"/>
              </a:spcBef>
              <a:spcAft>
                <a:spcPct val="0"/>
              </a:spcAft>
            </a:pPr>
            <a:r>
              <a:rPr lang="zh-CN" altLang="en-US" sz="2000" b="1">
                <a:solidFill>
                  <a:schemeClr val="accent4"/>
                </a:solidFill>
                <a:latin typeface="+mn-ea"/>
                <a:cs typeface="+mn-ea"/>
              </a:rPr>
              <a:t>平行游戏与模仿学习</a:t>
            </a:r>
            <a:endParaRPr lang="zh-CN" altLang="en-US" sz="2000" b="1">
              <a:solidFill>
                <a:schemeClr val="accent4"/>
              </a:solidFill>
              <a:latin typeface="+mn-ea"/>
              <a:cs typeface="+mn-ea"/>
            </a:endParaRPr>
          </a:p>
        </p:txBody>
      </p:sp>
      <p:sp>
        <p:nvSpPr>
          <p:cNvPr id="8" name="任意多边形 7"/>
          <p:cNvSpPr/>
          <p:nvPr>
            <p:custDataLst>
              <p:tags r:id="rId6"/>
            </p:custDataLst>
          </p:nvPr>
        </p:nvSpPr>
        <p:spPr>
          <a:xfrm rot="3000000" flipH="1">
            <a:off x="4787900" y="3565525"/>
            <a:ext cx="210185" cy="186690"/>
          </a:xfrm>
          <a:custGeom>
            <a:avLst/>
            <a:gdLst>
              <a:gd name="connsiteX0" fmla="*/ 0 w 316"/>
              <a:gd name="connsiteY0" fmla="*/ 185 h 291"/>
              <a:gd name="connsiteX1" fmla="*/ 81 w 316"/>
              <a:gd name="connsiteY1" fmla="*/ 0 h 291"/>
              <a:gd name="connsiteX2" fmla="*/ 316 w 316"/>
              <a:gd name="connsiteY2" fmla="*/ 291 h 291"/>
              <a:gd name="connsiteX3" fmla="*/ 0 w 316"/>
              <a:gd name="connsiteY3" fmla="*/ 185 h 291"/>
            </a:gdLst>
            <a:ahLst/>
            <a:cxnLst>
              <a:cxn ang="0">
                <a:pos x="connsiteX0" y="connsiteY0"/>
              </a:cxn>
              <a:cxn ang="0">
                <a:pos x="connsiteX1" y="connsiteY1"/>
              </a:cxn>
              <a:cxn ang="0">
                <a:pos x="connsiteX2" y="connsiteY2"/>
              </a:cxn>
              <a:cxn ang="0">
                <a:pos x="connsiteX3" y="connsiteY3"/>
              </a:cxn>
            </a:cxnLst>
            <a:rect l="l" t="t" r="r" b="b"/>
            <a:pathLst>
              <a:path w="316" h="291">
                <a:moveTo>
                  <a:pt x="0" y="185"/>
                </a:moveTo>
                <a:lnTo>
                  <a:pt x="81" y="0"/>
                </a:lnTo>
                <a:lnTo>
                  <a:pt x="316" y="291"/>
                </a:lnTo>
                <a:lnTo>
                  <a:pt x="0" y="18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任意多边形 6"/>
          <p:cNvSpPr/>
          <p:nvPr>
            <p:custDataLst>
              <p:tags r:id="rId7"/>
            </p:custDataLst>
          </p:nvPr>
        </p:nvSpPr>
        <p:spPr>
          <a:xfrm>
            <a:off x="6904293" y="2995076"/>
            <a:ext cx="560132" cy="109439"/>
          </a:xfrm>
          <a:custGeom>
            <a:avLst/>
            <a:gdLst>
              <a:gd name="connsiteX0" fmla="*/ 89 w 846"/>
              <a:gd name="connsiteY0" fmla="*/ 218 h 218"/>
              <a:gd name="connsiteX1" fmla="*/ 0 w 846"/>
              <a:gd name="connsiteY1" fmla="*/ 0 h 218"/>
              <a:gd name="connsiteX2" fmla="*/ 846 w 846"/>
              <a:gd name="connsiteY2" fmla="*/ 218 h 218"/>
              <a:gd name="connsiteX3" fmla="*/ 89 w 846"/>
              <a:gd name="connsiteY3" fmla="*/ 218 h 218"/>
            </a:gdLst>
            <a:ahLst/>
            <a:cxnLst>
              <a:cxn ang="0">
                <a:pos x="connsiteX0" y="connsiteY0"/>
              </a:cxn>
              <a:cxn ang="0">
                <a:pos x="connsiteX1" y="connsiteY1"/>
              </a:cxn>
              <a:cxn ang="0">
                <a:pos x="connsiteX2" y="connsiteY2"/>
              </a:cxn>
              <a:cxn ang="0">
                <a:pos x="connsiteX3" y="connsiteY3"/>
              </a:cxn>
            </a:cxnLst>
            <a:rect l="l" t="t" r="r" b="b"/>
            <a:pathLst>
              <a:path w="882" h="172">
                <a:moveTo>
                  <a:pt x="0" y="0"/>
                </a:moveTo>
                <a:lnTo>
                  <a:pt x="882" y="172"/>
                </a:lnTo>
                <a:lnTo>
                  <a:pt x="83" y="172"/>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6" name="矩形 5"/>
          <p:cNvSpPr/>
          <p:nvPr>
            <p:custDataLst>
              <p:tags r:id="rId8"/>
            </p:custDataLst>
          </p:nvPr>
        </p:nvSpPr>
        <p:spPr>
          <a:xfrm>
            <a:off x="4758055" y="3100070"/>
            <a:ext cx="2706370" cy="540000"/>
          </a:xfrm>
          <a:prstGeom prst="rect">
            <a:avLst/>
          </a:prstGeom>
          <a:gradFill>
            <a:gsLst>
              <a:gs pos="0">
                <a:schemeClr val="accent2">
                  <a:lumMod val="20000"/>
                  <a:lumOff val="80000"/>
                  <a:alpha val="100000"/>
                </a:schemeClr>
              </a:gs>
              <a:gs pos="100000">
                <a:schemeClr val="accent2">
                  <a:alpha val="100000"/>
                </a:schemeClr>
              </a:gs>
              <a:gs pos="30000">
                <a:schemeClr val="accent2">
                  <a:lumMod val="60000"/>
                  <a:lumOff val="40000"/>
                  <a:alpha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lstStyle/>
          <a:p>
            <a:pPr lvl="0" algn="ctr">
              <a:spcBef>
                <a:spcPct val="0"/>
              </a:spcBef>
              <a:spcAft>
                <a:spcPct val="0"/>
              </a:spcAft>
              <a:buClrTx/>
              <a:buSzTx/>
              <a:buFontTx/>
            </a:pPr>
            <a:r>
              <a:rPr lang="en-US" sz="2000" b="1">
                <a:solidFill>
                  <a:srgbClr val="FFFFFF"/>
                </a:solidFill>
                <a:latin typeface="+mn-ea"/>
                <a:cs typeface="+mn-ea"/>
                <a:sym typeface="+mn-ea"/>
              </a:rPr>
              <a:t>02</a:t>
            </a:r>
            <a:endParaRPr lang="en-US" sz="2000" b="1">
              <a:solidFill>
                <a:srgbClr val="FFFFFF"/>
              </a:solidFill>
              <a:latin typeface="+mn-ea"/>
              <a:cs typeface="+mn-ea"/>
              <a:sym typeface="+mn-ea"/>
            </a:endParaRPr>
          </a:p>
        </p:txBody>
      </p:sp>
      <p:sp>
        <p:nvSpPr>
          <p:cNvPr id="11" name="任意多边形 10"/>
          <p:cNvSpPr/>
          <p:nvPr>
            <p:custDataLst>
              <p:tags r:id="rId9"/>
            </p:custDataLst>
          </p:nvPr>
        </p:nvSpPr>
        <p:spPr>
          <a:xfrm>
            <a:off x="7343327" y="3906574"/>
            <a:ext cx="579568" cy="101546"/>
          </a:xfrm>
          <a:custGeom>
            <a:avLst/>
            <a:gdLst>
              <a:gd name="connsiteX0" fmla="*/ 89 w 846"/>
              <a:gd name="connsiteY0" fmla="*/ 218 h 218"/>
              <a:gd name="connsiteX1" fmla="*/ 0 w 846"/>
              <a:gd name="connsiteY1" fmla="*/ 0 h 218"/>
              <a:gd name="connsiteX2" fmla="*/ 846 w 846"/>
              <a:gd name="connsiteY2" fmla="*/ 218 h 218"/>
              <a:gd name="connsiteX3" fmla="*/ 89 w 846"/>
              <a:gd name="connsiteY3" fmla="*/ 218 h 218"/>
            </a:gdLst>
            <a:ahLst/>
            <a:cxnLst>
              <a:cxn ang="0">
                <a:pos x="connsiteX0" y="connsiteY0"/>
              </a:cxn>
              <a:cxn ang="0">
                <a:pos x="connsiteX1" y="connsiteY1"/>
              </a:cxn>
              <a:cxn ang="0">
                <a:pos x="connsiteX2" y="connsiteY2"/>
              </a:cxn>
              <a:cxn ang="0">
                <a:pos x="connsiteX3" y="connsiteY3"/>
              </a:cxn>
            </a:cxnLst>
            <a:rect l="l" t="t" r="r" b="b"/>
            <a:pathLst>
              <a:path w="913" h="160">
                <a:moveTo>
                  <a:pt x="0" y="0"/>
                </a:moveTo>
                <a:lnTo>
                  <a:pt x="913" y="160"/>
                </a:lnTo>
                <a:lnTo>
                  <a:pt x="77" y="160"/>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2" name="任意多边形 11"/>
          <p:cNvSpPr/>
          <p:nvPr>
            <p:custDataLst>
              <p:tags r:id="rId10"/>
            </p:custDataLst>
          </p:nvPr>
        </p:nvSpPr>
        <p:spPr>
          <a:xfrm rot="3000000" flipH="1">
            <a:off x="4350385" y="4430395"/>
            <a:ext cx="244475" cy="247650"/>
          </a:xfrm>
          <a:custGeom>
            <a:avLst/>
            <a:gdLst>
              <a:gd name="connsiteX0" fmla="*/ 0 w 316"/>
              <a:gd name="connsiteY0" fmla="*/ 185 h 291"/>
              <a:gd name="connsiteX1" fmla="*/ 81 w 316"/>
              <a:gd name="connsiteY1" fmla="*/ 0 h 291"/>
              <a:gd name="connsiteX2" fmla="*/ 316 w 316"/>
              <a:gd name="connsiteY2" fmla="*/ 291 h 291"/>
              <a:gd name="connsiteX3" fmla="*/ 0 w 316"/>
              <a:gd name="connsiteY3" fmla="*/ 185 h 291"/>
            </a:gdLst>
            <a:ahLst/>
            <a:cxnLst>
              <a:cxn ang="0">
                <a:pos x="connsiteX0" y="connsiteY0"/>
              </a:cxn>
              <a:cxn ang="0">
                <a:pos x="connsiteX1" y="connsiteY1"/>
              </a:cxn>
              <a:cxn ang="0">
                <a:pos x="connsiteX2" y="connsiteY2"/>
              </a:cxn>
              <a:cxn ang="0">
                <a:pos x="connsiteX3" y="connsiteY3"/>
              </a:cxn>
            </a:cxnLst>
            <a:rect l="l" t="t" r="r" b="b"/>
            <a:pathLst>
              <a:path w="316" h="291">
                <a:moveTo>
                  <a:pt x="0" y="185"/>
                </a:moveTo>
                <a:lnTo>
                  <a:pt x="81" y="0"/>
                </a:lnTo>
                <a:lnTo>
                  <a:pt x="316" y="291"/>
                </a:lnTo>
                <a:lnTo>
                  <a:pt x="0" y="18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矩形 9"/>
          <p:cNvSpPr/>
          <p:nvPr>
            <p:custDataLst>
              <p:tags r:id="rId11"/>
            </p:custDataLst>
          </p:nvPr>
        </p:nvSpPr>
        <p:spPr>
          <a:xfrm>
            <a:off x="4300220" y="4001135"/>
            <a:ext cx="3622675" cy="540000"/>
          </a:xfrm>
          <a:prstGeom prst="rect">
            <a:avLst/>
          </a:prstGeom>
          <a:gradFill>
            <a:gsLst>
              <a:gs pos="0">
                <a:schemeClr val="accent3">
                  <a:lumMod val="20000"/>
                  <a:lumOff val="80000"/>
                  <a:alpha val="100000"/>
                </a:schemeClr>
              </a:gs>
              <a:gs pos="100000">
                <a:schemeClr val="accent3">
                  <a:alpha val="100000"/>
                </a:schemeClr>
              </a:gs>
              <a:gs pos="30000">
                <a:schemeClr val="accent3">
                  <a:lumMod val="60000"/>
                  <a:lumOff val="40000"/>
                  <a:alpha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lstStyle/>
          <a:p>
            <a:pPr algn="ctr">
              <a:spcBef>
                <a:spcPct val="0"/>
              </a:spcBef>
              <a:spcAft>
                <a:spcPct val="0"/>
              </a:spcAft>
            </a:pPr>
            <a:r>
              <a:rPr lang="en-US" sz="2000" b="1">
                <a:solidFill>
                  <a:srgbClr val="FFFFFF"/>
                </a:solidFill>
                <a:latin typeface="+mn-ea"/>
                <a:cs typeface="+mn-ea"/>
                <a:sym typeface="+mn-ea"/>
              </a:rPr>
              <a:t>03</a:t>
            </a:r>
            <a:endParaRPr lang="en-US" sz="2000" b="1">
              <a:solidFill>
                <a:srgbClr val="FFFFFF"/>
              </a:solidFill>
              <a:latin typeface="+mn-ea"/>
              <a:cs typeface="+mn-ea"/>
              <a:sym typeface="+mn-ea"/>
            </a:endParaRPr>
          </a:p>
        </p:txBody>
      </p:sp>
      <p:sp>
        <p:nvSpPr>
          <p:cNvPr id="3" name="任意多边形 2"/>
          <p:cNvSpPr/>
          <p:nvPr>
            <p:custDataLst>
              <p:tags r:id="rId12"/>
            </p:custDataLst>
          </p:nvPr>
        </p:nvSpPr>
        <p:spPr>
          <a:xfrm>
            <a:off x="6455598" y="2063519"/>
            <a:ext cx="626557" cy="139296"/>
          </a:xfrm>
          <a:custGeom>
            <a:avLst/>
            <a:gdLst>
              <a:gd name="connsiteX0" fmla="*/ 89 w 846"/>
              <a:gd name="connsiteY0" fmla="*/ 218 h 218"/>
              <a:gd name="connsiteX1" fmla="*/ 0 w 846"/>
              <a:gd name="connsiteY1" fmla="*/ 0 h 218"/>
              <a:gd name="connsiteX2" fmla="*/ 846 w 846"/>
              <a:gd name="connsiteY2" fmla="*/ 218 h 218"/>
              <a:gd name="connsiteX3" fmla="*/ 89 w 846"/>
              <a:gd name="connsiteY3" fmla="*/ 218 h 218"/>
            </a:gdLst>
            <a:ahLst/>
            <a:cxnLst>
              <a:cxn ang="0">
                <a:pos x="connsiteX0" y="connsiteY0"/>
              </a:cxn>
              <a:cxn ang="0">
                <a:pos x="connsiteX1" y="connsiteY1"/>
              </a:cxn>
              <a:cxn ang="0">
                <a:pos x="connsiteX2" y="connsiteY2"/>
              </a:cxn>
              <a:cxn ang="0">
                <a:pos x="connsiteX3" y="connsiteY3"/>
              </a:cxn>
            </a:cxnLst>
            <a:rect l="l" t="t" r="r" b="b"/>
            <a:pathLst>
              <a:path w="987" h="219">
                <a:moveTo>
                  <a:pt x="0" y="0"/>
                </a:moveTo>
                <a:lnTo>
                  <a:pt x="987" y="219"/>
                </a:lnTo>
                <a:lnTo>
                  <a:pt x="106" y="21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5" name="任意多边形 4"/>
          <p:cNvSpPr/>
          <p:nvPr>
            <p:custDataLst>
              <p:tags r:id="rId13"/>
            </p:custDataLst>
          </p:nvPr>
        </p:nvSpPr>
        <p:spPr>
          <a:xfrm rot="3000000" flipH="1">
            <a:off x="5180330" y="2648585"/>
            <a:ext cx="240030" cy="220980"/>
          </a:xfrm>
          <a:custGeom>
            <a:avLst/>
            <a:gdLst>
              <a:gd name="connsiteX0" fmla="*/ 0 w 316"/>
              <a:gd name="connsiteY0" fmla="*/ 185 h 291"/>
              <a:gd name="connsiteX1" fmla="*/ 81 w 316"/>
              <a:gd name="connsiteY1" fmla="*/ 0 h 291"/>
              <a:gd name="connsiteX2" fmla="*/ 316 w 316"/>
              <a:gd name="connsiteY2" fmla="*/ 291 h 291"/>
              <a:gd name="connsiteX3" fmla="*/ 0 w 316"/>
              <a:gd name="connsiteY3" fmla="*/ 185 h 291"/>
            </a:gdLst>
            <a:ahLst/>
            <a:cxnLst>
              <a:cxn ang="0">
                <a:pos x="connsiteX0" y="connsiteY0"/>
              </a:cxn>
              <a:cxn ang="0">
                <a:pos x="connsiteX1" y="connsiteY1"/>
              </a:cxn>
              <a:cxn ang="0">
                <a:pos x="connsiteX2" y="connsiteY2"/>
              </a:cxn>
              <a:cxn ang="0">
                <a:pos x="connsiteX3" y="connsiteY3"/>
              </a:cxn>
            </a:cxnLst>
            <a:rect l="l" t="t" r="r" b="b"/>
            <a:pathLst>
              <a:path w="316" h="291">
                <a:moveTo>
                  <a:pt x="0" y="185"/>
                </a:moveTo>
                <a:lnTo>
                  <a:pt x="81" y="0"/>
                </a:lnTo>
                <a:lnTo>
                  <a:pt x="316" y="291"/>
                </a:lnTo>
                <a:lnTo>
                  <a:pt x="0" y="18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 name="矩形 1"/>
          <p:cNvSpPr/>
          <p:nvPr>
            <p:custDataLst>
              <p:tags r:id="rId14"/>
            </p:custDataLst>
          </p:nvPr>
        </p:nvSpPr>
        <p:spPr>
          <a:xfrm>
            <a:off x="5140325" y="2199005"/>
            <a:ext cx="1941830" cy="540000"/>
          </a:xfrm>
          <a:prstGeom prst="rect">
            <a:avLst/>
          </a:prstGeom>
          <a:gradFill>
            <a:gsLst>
              <a:gs pos="0">
                <a:schemeClr val="accent1">
                  <a:lumMod val="20000"/>
                  <a:lumOff val="80000"/>
                  <a:alpha val="100000"/>
                </a:schemeClr>
              </a:gs>
              <a:gs pos="100000">
                <a:schemeClr val="accent1">
                  <a:alpha val="100000"/>
                </a:schemeClr>
              </a:gs>
              <a:gs pos="30000">
                <a:schemeClr val="accent1">
                  <a:lumMod val="60000"/>
                  <a:lumOff val="40000"/>
                  <a:alpha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spcBef>
                <a:spcPct val="0"/>
              </a:spcBef>
              <a:spcAft>
                <a:spcPct val="0"/>
              </a:spcAft>
            </a:pPr>
            <a:r>
              <a:rPr lang="en-US" sz="2000" b="1">
                <a:solidFill>
                  <a:srgbClr val="FFFFFF"/>
                </a:solidFill>
                <a:latin typeface="+mn-ea"/>
                <a:cs typeface="+mn-ea"/>
                <a:sym typeface="+mn-ea"/>
              </a:rPr>
              <a:t>01</a:t>
            </a:r>
            <a:endParaRPr lang="en-US" sz="2000" b="1">
              <a:solidFill>
                <a:srgbClr val="FFFFFF"/>
              </a:solidFill>
              <a:latin typeface="+mn-ea"/>
              <a:cs typeface="+mn-ea"/>
              <a:sym typeface="+mn-ea"/>
            </a:endParaRPr>
          </a:p>
        </p:txBody>
      </p:sp>
      <p:sp>
        <p:nvSpPr>
          <p:cNvPr id="14" name="任意多边形 13"/>
          <p:cNvSpPr/>
          <p:nvPr>
            <p:custDataLst>
              <p:tags r:id="rId15"/>
            </p:custDataLst>
          </p:nvPr>
        </p:nvSpPr>
        <p:spPr>
          <a:xfrm>
            <a:off x="7777714" y="4808424"/>
            <a:ext cx="594761" cy="99491"/>
          </a:xfrm>
          <a:custGeom>
            <a:avLst/>
            <a:gdLst>
              <a:gd name="connsiteX0" fmla="*/ 89 w 846"/>
              <a:gd name="connsiteY0" fmla="*/ 218 h 218"/>
              <a:gd name="connsiteX1" fmla="*/ 0 w 846"/>
              <a:gd name="connsiteY1" fmla="*/ 0 h 218"/>
              <a:gd name="connsiteX2" fmla="*/ 846 w 846"/>
              <a:gd name="connsiteY2" fmla="*/ 218 h 218"/>
              <a:gd name="connsiteX3" fmla="*/ 89 w 846"/>
              <a:gd name="connsiteY3" fmla="*/ 218 h 218"/>
            </a:gdLst>
            <a:ahLst/>
            <a:cxnLst>
              <a:cxn ang="0">
                <a:pos x="connsiteX0" y="connsiteY0"/>
              </a:cxn>
              <a:cxn ang="0">
                <a:pos x="connsiteX1" y="connsiteY1"/>
              </a:cxn>
              <a:cxn ang="0">
                <a:pos x="connsiteX2" y="connsiteY2"/>
              </a:cxn>
              <a:cxn ang="0">
                <a:pos x="connsiteX3" y="connsiteY3"/>
              </a:cxn>
            </a:cxnLst>
            <a:rect l="l" t="t" r="r" b="b"/>
            <a:pathLst>
              <a:path w="937" h="157">
                <a:moveTo>
                  <a:pt x="0" y="0"/>
                </a:moveTo>
                <a:lnTo>
                  <a:pt x="937" y="157"/>
                </a:lnTo>
                <a:lnTo>
                  <a:pt x="75" y="157"/>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5" name="任意多边形 14"/>
          <p:cNvSpPr/>
          <p:nvPr>
            <p:custDataLst>
              <p:tags r:id="rId16"/>
            </p:custDataLst>
          </p:nvPr>
        </p:nvSpPr>
        <p:spPr>
          <a:xfrm rot="3000000" flipH="1">
            <a:off x="3897630" y="5336540"/>
            <a:ext cx="262255" cy="250825"/>
          </a:xfrm>
          <a:custGeom>
            <a:avLst/>
            <a:gdLst>
              <a:gd name="connsiteX0" fmla="*/ 0 w 316"/>
              <a:gd name="connsiteY0" fmla="*/ 185 h 291"/>
              <a:gd name="connsiteX1" fmla="*/ 81 w 316"/>
              <a:gd name="connsiteY1" fmla="*/ 0 h 291"/>
              <a:gd name="connsiteX2" fmla="*/ 316 w 316"/>
              <a:gd name="connsiteY2" fmla="*/ 291 h 291"/>
              <a:gd name="connsiteX3" fmla="*/ 0 w 316"/>
              <a:gd name="connsiteY3" fmla="*/ 185 h 291"/>
            </a:gdLst>
            <a:ahLst/>
            <a:cxnLst>
              <a:cxn ang="0">
                <a:pos x="connsiteX0" y="connsiteY0"/>
              </a:cxn>
              <a:cxn ang="0">
                <a:pos x="connsiteX1" y="connsiteY1"/>
              </a:cxn>
              <a:cxn ang="0">
                <a:pos x="connsiteX2" y="connsiteY2"/>
              </a:cxn>
              <a:cxn ang="0">
                <a:pos x="connsiteX3" y="connsiteY3"/>
              </a:cxn>
            </a:cxnLst>
            <a:rect l="l" t="t" r="r" b="b"/>
            <a:pathLst>
              <a:path w="316" h="291">
                <a:moveTo>
                  <a:pt x="0" y="185"/>
                </a:moveTo>
                <a:lnTo>
                  <a:pt x="81" y="0"/>
                </a:lnTo>
                <a:lnTo>
                  <a:pt x="316" y="291"/>
                </a:lnTo>
                <a:lnTo>
                  <a:pt x="0" y="18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矩形 12"/>
          <p:cNvSpPr/>
          <p:nvPr>
            <p:custDataLst>
              <p:tags r:id="rId17"/>
            </p:custDataLst>
          </p:nvPr>
        </p:nvSpPr>
        <p:spPr>
          <a:xfrm>
            <a:off x="3850005" y="4904105"/>
            <a:ext cx="4523105" cy="540000"/>
          </a:xfrm>
          <a:prstGeom prst="rect">
            <a:avLst/>
          </a:prstGeom>
          <a:gradFill>
            <a:gsLst>
              <a:gs pos="0">
                <a:schemeClr val="accent4">
                  <a:lumMod val="20000"/>
                  <a:lumOff val="80000"/>
                  <a:alpha val="100000"/>
                </a:schemeClr>
              </a:gs>
              <a:gs pos="100000">
                <a:schemeClr val="accent4">
                  <a:alpha val="100000"/>
                </a:schemeClr>
              </a:gs>
              <a:gs pos="30000">
                <a:schemeClr val="accent4">
                  <a:lumMod val="60000"/>
                  <a:lumOff val="40000"/>
                  <a:alpha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lstStyle/>
          <a:p>
            <a:pPr lvl="0" algn="ctr">
              <a:spcBef>
                <a:spcPct val="0"/>
              </a:spcBef>
              <a:spcAft>
                <a:spcPct val="0"/>
              </a:spcAft>
              <a:buClrTx/>
              <a:buSzTx/>
              <a:buFontTx/>
            </a:pPr>
            <a:r>
              <a:rPr lang="en-US" sz="2000" b="1">
                <a:solidFill>
                  <a:srgbClr val="FFFFFF"/>
                </a:solidFill>
                <a:latin typeface="+mn-ea"/>
                <a:cs typeface="+mn-ea"/>
                <a:sym typeface="+mn-ea"/>
              </a:rPr>
              <a:t>04</a:t>
            </a:r>
            <a:endParaRPr lang="en-US" sz="2000" b="1">
              <a:solidFill>
                <a:srgbClr val="FFFFFF"/>
              </a:solidFill>
              <a:latin typeface="+mn-ea"/>
              <a:cs typeface="+mn-ea"/>
              <a:sym typeface="+mn-ea"/>
            </a:endParaRPr>
          </a:p>
        </p:txBody>
      </p:sp>
      <p:cxnSp>
        <p:nvCxnSpPr>
          <p:cNvPr id="21" name="直接连接符 20"/>
          <p:cNvCxnSpPr/>
          <p:nvPr>
            <p:custDataLst>
              <p:tags r:id="rId18"/>
            </p:custDataLst>
          </p:nvPr>
        </p:nvCxnSpPr>
        <p:spPr>
          <a:xfrm>
            <a:off x="4396105" y="2414905"/>
            <a:ext cx="734060" cy="635"/>
          </a:xfrm>
          <a:prstGeom prst="line">
            <a:avLst/>
          </a:prstGeom>
          <a:noFill/>
          <a:ln w="9525">
            <a:solidFill>
              <a:schemeClr val="tx1">
                <a:lumMod val="65000"/>
                <a:lumOff val="35000"/>
                <a:alpha val="40000"/>
              </a:schemeClr>
            </a:solidFill>
            <a:prstDash val="sysDash"/>
            <a:headEnd type="oval"/>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custDataLst>
              <p:tags r:id="rId19"/>
            </p:custDataLst>
          </p:nvPr>
        </p:nvCxnSpPr>
        <p:spPr>
          <a:xfrm>
            <a:off x="7464425" y="3270250"/>
            <a:ext cx="471170" cy="0"/>
          </a:xfrm>
          <a:prstGeom prst="line">
            <a:avLst/>
          </a:prstGeom>
          <a:noFill/>
          <a:ln w="9525">
            <a:solidFill>
              <a:schemeClr val="tx1">
                <a:lumMod val="65000"/>
                <a:lumOff val="35000"/>
                <a:alpha val="40000"/>
              </a:schemeClr>
            </a:solidFill>
            <a:prstDash val="sysDash"/>
            <a:headEnd type="none"/>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p:nvPr>
            <p:custDataLst>
              <p:tags r:id="rId20"/>
            </p:custDataLst>
          </p:nvPr>
        </p:nvCxnSpPr>
        <p:spPr>
          <a:xfrm flipV="1">
            <a:off x="8373110" y="5132705"/>
            <a:ext cx="340360" cy="635"/>
          </a:xfrm>
          <a:prstGeom prst="line">
            <a:avLst/>
          </a:prstGeom>
          <a:noFill/>
          <a:ln w="9525">
            <a:solidFill>
              <a:schemeClr val="tx1">
                <a:lumMod val="65000"/>
                <a:lumOff val="35000"/>
                <a:alpha val="40000"/>
              </a:schemeClr>
            </a:solidFill>
            <a:prstDash val="sysDash"/>
            <a:headEnd type="none"/>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custDataLst>
              <p:tags r:id="rId21"/>
            </p:custDataLst>
          </p:nvPr>
        </p:nvCxnSpPr>
        <p:spPr>
          <a:xfrm>
            <a:off x="3652520" y="4204335"/>
            <a:ext cx="650240" cy="0"/>
          </a:xfrm>
          <a:prstGeom prst="line">
            <a:avLst/>
          </a:prstGeom>
          <a:noFill/>
          <a:ln w="9525">
            <a:solidFill>
              <a:schemeClr val="tx1">
                <a:lumMod val="65000"/>
                <a:lumOff val="35000"/>
                <a:alpha val="40000"/>
              </a:schemeClr>
            </a:solidFill>
            <a:prstDash val="sysDash"/>
            <a:headEnd type="oval"/>
            <a:tailEnd type="none"/>
          </a:ln>
        </p:spPr>
        <p:style>
          <a:lnRef idx="2">
            <a:schemeClr val="accent1">
              <a:shade val="50000"/>
            </a:schemeClr>
          </a:lnRef>
          <a:fillRef idx="1">
            <a:schemeClr val="accent1"/>
          </a:fillRef>
          <a:effectRef idx="0">
            <a:schemeClr val="accent1"/>
          </a:effectRef>
          <a:fontRef idx="minor">
            <a:schemeClr val="lt1"/>
          </a:fontRef>
        </p:style>
      </p:cxnSp>
      <p:sp>
        <p:nvSpPr>
          <p:cNvPr id="20" name="矩形 19"/>
          <p:cNvSpPr/>
          <p:nvPr>
            <p:custDataLst>
              <p:tags r:id="rId22"/>
            </p:custDataLst>
          </p:nvPr>
        </p:nvSpPr>
        <p:spPr>
          <a:xfrm>
            <a:off x="8102600" y="3373755"/>
            <a:ext cx="2684145" cy="755650"/>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平行游戏促进社交技能，如观察、模仿和理解共享空间概念。</a:t>
            </a:r>
            <a:endParaRPr lang="zh-CN" altLang="en-US" sz="1600" kern="0" dirty="0">
              <a:ln>
                <a:noFill/>
                <a:prstDash val="sysDot"/>
              </a:ln>
              <a:solidFill>
                <a:schemeClr val="tx1">
                  <a:lumMod val="85000"/>
                  <a:lumOff val="15000"/>
                </a:schemeClr>
              </a:solidFill>
              <a:latin typeface="+mn-ea"/>
              <a:sym typeface="+mn-ea"/>
            </a:endParaRPr>
          </a:p>
        </p:txBody>
      </p:sp>
      <p:sp>
        <p:nvSpPr>
          <p:cNvPr id="22" name="矩形 21"/>
          <p:cNvSpPr/>
          <p:nvPr>
            <p:custDataLst>
              <p:tags r:id="rId23"/>
            </p:custDataLst>
          </p:nvPr>
        </p:nvSpPr>
        <p:spPr>
          <a:xfrm>
            <a:off x="695960" y="4150360"/>
            <a:ext cx="2778760" cy="755650"/>
          </a:xfrm>
          <a:prstGeom prst="rect">
            <a:avLst/>
          </a:prstGeom>
          <a:noFill/>
        </p:spPr>
        <p:txBody>
          <a:bodyPr wrap="square" lIns="0" tIns="0" rIns="0" bIns="0" rtlCol="0" anchor="t" anchorCtr="0">
            <a:noAutofit/>
          </a:bodyPr>
          <a:lstStyle/>
          <a:p>
            <a:pPr algn="r">
              <a:lnSpc>
                <a:spcPct val="130000"/>
              </a:lnSpc>
              <a:buClrTx/>
              <a:buSzTx/>
              <a:buFontTx/>
            </a:pPr>
            <a:r>
              <a:rPr lang="zh-CN" altLang="en-US" sz="1600" kern="0" dirty="0">
                <a:ln>
                  <a:noFill/>
                  <a:prstDash val="sysDot"/>
                </a:ln>
                <a:solidFill>
                  <a:schemeClr val="tx1">
                    <a:lumMod val="85000"/>
                    <a:lumOff val="15000"/>
                  </a:schemeClr>
                </a:solidFill>
                <a:latin typeface="+mn-ea"/>
                <a:sym typeface="+mn-ea"/>
              </a:rPr>
              <a:t>设计共享主题游戏环境，鼓励平行游戏，引导深层次社交互动。</a:t>
            </a:r>
            <a:endParaRPr lang="zh-CN" altLang="en-US" sz="1600" kern="0" dirty="0">
              <a:ln>
                <a:noFill/>
                <a:prstDash val="sysDot"/>
              </a:ln>
              <a:solidFill>
                <a:schemeClr val="tx1">
                  <a:lumMod val="85000"/>
                  <a:lumOff val="15000"/>
                </a:schemeClr>
              </a:solidFill>
              <a:latin typeface="+mn-ea"/>
              <a:sym typeface="+mn-ea"/>
            </a:endParaRPr>
          </a:p>
        </p:txBody>
      </p:sp>
      <p:sp>
        <p:nvSpPr>
          <p:cNvPr id="25" name="矩形 24"/>
          <p:cNvSpPr/>
          <p:nvPr>
            <p:custDataLst>
              <p:tags r:id="rId24"/>
            </p:custDataLst>
          </p:nvPr>
        </p:nvSpPr>
        <p:spPr>
          <a:xfrm>
            <a:off x="8811895" y="4859020"/>
            <a:ext cx="2684144" cy="755650"/>
          </a:xfrm>
          <a:prstGeom prst="rect">
            <a:avLst/>
          </a:prstGeom>
          <a:noFill/>
        </p:spPr>
        <p:txBody>
          <a:bodyPr wrap="square" lIns="0" tIns="0" rIns="0" bIns="0" rtlCol="0" anchor="t" anchorCtr="0">
            <a:noAutofit/>
          </a:bodyPr>
          <a:lstStyle/>
          <a:p>
            <a:pPr algn="l">
              <a:lnSpc>
                <a:spcPct val="130000"/>
              </a:lnSpc>
              <a:buClrTx/>
              <a:buSzTx/>
              <a:buFontTx/>
            </a:pPr>
            <a:r>
              <a:rPr lang="zh-CN" altLang="en-US" sz="1600" kern="0" dirty="0">
                <a:ln>
                  <a:noFill/>
                  <a:prstDash val="sysDot"/>
                </a:ln>
                <a:solidFill>
                  <a:schemeClr val="tx1">
                    <a:lumMod val="85000"/>
                    <a:lumOff val="15000"/>
                  </a:schemeClr>
                </a:solidFill>
                <a:latin typeface="+mn-ea"/>
                <a:sym typeface="+mn-ea"/>
              </a:rPr>
              <a:t>儿童通过观察同伴行为进行模仿学习，学习新游戏技能和社交行为。</a:t>
            </a:r>
            <a:endParaRPr lang="zh-CN" altLang="en-US" sz="1600" kern="0" dirty="0">
              <a:ln>
                <a:noFill/>
                <a:prstDash val="sysDot"/>
              </a:ln>
              <a:solidFill>
                <a:schemeClr val="tx1">
                  <a:lumMod val="85000"/>
                  <a:lumOff val="15000"/>
                </a:schemeClr>
              </a:solidFill>
              <a:latin typeface="+mn-ea"/>
              <a:sym typeface="+mn-ea"/>
            </a:endParaRPr>
          </a:p>
        </p:txBody>
      </p:sp>
      <p:sp>
        <p:nvSpPr>
          <p:cNvPr id="26" name="矩形 25"/>
          <p:cNvSpPr/>
          <p:nvPr>
            <p:custDataLst>
              <p:tags r:id="rId25"/>
            </p:custDataLst>
          </p:nvPr>
        </p:nvSpPr>
        <p:spPr>
          <a:xfrm>
            <a:off x="1332865" y="2491740"/>
            <a:ext cx="2778760" cy="755650"/>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平行游戏指儿童物理上靠近，独立玩相似玩具，不直接互动。</a:t>
            </a:r>
            <a:endParaRPr lang="zh-CN" altLang="en-US" sz="1600" kern="0" dirty="0">
              <a:ln>
                <a:noFill/>
                <a:prstDash val="sysDot"/>
              </a:ln>
              <a:solidFill>
                <a:schemeClr val="tx1">
                  <a:lumMod val="85000"/>
                  <a:lumOff val="15000"/>
                </a:schemeClr>
              </a:solidFill>
              <a:latin typeface="+mn-ea"/>
              <a:sym typeface="+mn-ea"/>
            </a:endParaRPr>
          </a:p>
        </p:txBody>
      </p:sp>
      <p:sp>
        <p:nvSpPr>
          <p:cNvPr id="9" name="标题 8"/>
          <p:cNvSpPr>
            <a:spLocks noGrp="1"/>
          </p:cNvSpPr>
          <p:nvPr>
            <p:ph type="title"/>
            <p:custDataLst>
              <p:tags r:id="rId26"/>
            </p:custDataLst>
          </p:nvPr>
        </p:nvSpPr>
        <p:spPr>
          <a:xfrm>
            <a:off x="802640" y="565150"/>
            <a:ext cx="10972800" cy="609600"/>
          </a:xfrm>
        </p:spPr>
        <p:txBody>
          <a:bodyPr/>
          <a:lstStyle/>
          <a:p>
            <a:pPr algn="l">
              <a:buClrTx/>
              <a:buSzTx/>
              <a:buFontTx/>
            </a:pPr>
            <a:r>
              <a:rPr lang="en-US" altLang="en-US" sz="3200" b="1">
                <a:latin typeface="微软雅黑" panose="020B0503020204020204" charset="-122"/>
                <a:ea typeface="微软雅黑" panose="020B0503020204020204" charset="-122"/>
                <a:cs typeface="微软雅黑" panose="020B0503020204020204" charset="-122"/>
              </a:rPr>
              <a:t>4.平行游戏</a:t>
            </a:r>
            <a:endParaRPr lang="en-US" altLang="en-US" sz="3200" b="1">
              <a:latin typeface="微软雅黑" panose="020B0503020204020204" charset="-122"/>
              <a:ea typeface="微软雅黑" panose="020B0503020204020204" charset="-122"/>
              <a:cs typeface="微软雅黑" panose="020B0503020204020204" charset="-122"/>
            </a:endParaRPr>
          </a:p>
        </p:txBody>
      </p:sp>
    </p:spTree>
    <p:custDataLst>
      <p:tags r:id="rId27"/>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790575" y="533400"/>
            <a:ext cx="3429000" cy="664210"/>
          </a:xfrm>
        </p:spPr>
        <p:txBody>
          <a:bodyPr/>
          <a:lstStyle/>
          <a:p>
            <a:pPr algn="l">
              <a:buClrTx/>
              <a:buSzTx/>
              <a:buFontTx/>
            </a:pPr>
            <a:r>
              <a:rPr lang="en-US" altLang="en-US" sz="3200" b="1">
                <a:latin typeface="微软雅黑" panose="020B0503020204020204" charset="-122"/>
                <a:ea typeface="微软雅黑" panose="020B0503020204020204" charset="-122"/>
                <a:cs typeface="微软雅黑" panose="020B0503020204020204" charset="-122"/>
              </a:rPr>
              <a:t>5. 联合游戏</a:t>
            </a:r>
            <a:endParaRPr lang="en-US" altLang="en-US" sz="3200" b="1">
              <a:latin typeface="微软雅黑" panose="020B0503020204020204" charset="-122"/>
              <a:ea typeface="微软雅黑" panose="020B0503020204020204" charset="-122"/>
              <a:cs typeface="微软雅黑" panose="020B0503020204020204" charset="-122"/>
            </a:endParaRPr>
          </a:p>
        </p:txBody>
      </p:sp>
      <p:sp>
        <p:nvSpPr>
          <p:cNvPr id="3" name="五边形 2"/>
          <p:cNvSpPr/>
          <p:nvPr>
            <p:custDataLst>
              <p:tags r:id="rId2"/>
            </p:custDataLst>
          </p:nvPr>
        </p:nvSpPr>
        <p:spPr>
          <a:xfrm>
            <a:off x="695960" y="3634042"/>
            <a:ext cx="10800080" cy="502432"/>
          </a:xfrm>
          <a:prstGeom prst="homePlate">
            <a:avLst/>
          </a:prstGeom>
          <a:solidFill>
            <a:schemeClr val="accent1"/>
          </a:solidFill>
          <a:ln w="19050">
            <a:gradFill>
              <a:gsLst>
                <a:gs pos="20000">
                  <a:schemeClr val="accent1">
                    <a:alpha val="0"/>
                  </a:schemeClr>
                </a:gs>
                <a:gs pos="90000">
                  <a:schemeClr val="accent1">
                    <a:alpha val="100000"/>
                  </a:schemeClr>
                </a:gs>
              </a:gsLst>
              <a:lin ang="0" scaled="1"/>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solidFill>
                <a:schemeClr val="lt1"/>
              </a:solidFill>
              <a:sym typeface="+mn-ea"/>
            </a:endParaRPr>
          </a:p>
        </p:txBody>
      </p:sp>
      <p:cxnSp>
        <p:nvCxnSpPr>
          <p:cNvPr id="6" name="直接箭头连接符 5"/>
          <p:cNvCxnSpPr/>
          <p:nvPr>
            <p:custDataLst>
              <p:tags r:id="rId3"/>
            </p:custDataLst>
          </p:nvPr>
        </p:nvCxnSpPr>
        <p:spPr>
          <a:xfrm>
            <a:off x="695960" y="3884978"/>
            <a:ext cx="10569575" cy="0"/>
          </a:xfrm>
          <a:prstGeom prst="straightConnector1">
            <a:avLst/>
          </a:prstGeom>
          <a:ln>
            <a:solidFill>
              <a:srgbClr val="FFFFFF"/>
            </a:solidFill>
            <a:tailEnd type="triangle"/>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4"/>
            </p:custDataLst>
          </p:nvPr>
        </p:nvCxnSpPr>
        <p:spPr>
          <a:xfrm flipH="1">
            <a:off x="1063625" y="1698625"/>
            <a:ext cx="5080" cy="2413635"/>
          </a:xfrm>
          <a:prstGeom prst="line">
            <a:avLst/>
          </a:prstGeom>
          <a:ln w="25400">
            <a:gradFill>
              <a:gsLst>
                <a:gs pos="17000">
                  <a:schemeClr val="accent1">
                    <a:alpha val="0"/>
                  </a:schemeClr>
                </a:gs>
                <a:gs pos="61000">
                  <a:schemeClr val="accent1">
                    <a:alpha val="100000"/>
                  </a:schemeClr>
                </a:gs>
              </a:gsLst>
              <a:lin ang="16200000" scaled="1"/>
            </a:gradFill>
          </a:ln>
        </p:spPr>
        <p:style>
          <a:lnRef idx="1">
            <a:schemeClr val="accent1"/>
          </a:lnRef>
          <a:fillRef idx="0">
            <a:schemeClr val="accent1"/>
          </a:fillRef>
          <a:effectRef idx="0">
            <a:schemeClr val="accent1"/>
          </a:effectRef>
          <a:fontRef idx="minor">
            <a:schemeClr val="tx1"/>
          </a:fontRef>
        </p:style>
      </p:cxnSp>
      <p:sp>
        <p:nvSpPr>
          <p:cNvPr id="8" name="流程图: 延期 7"/>
          <p:cNvSpPr/>
          <p:nvPr>
            <p:custDataLst>
              <p:tags r:id="rId5"/>
            </p:custDataLst>
          </p:nvPr>
        </p:nvSpPr>
        <p:spPr>
          <a:xfrm>
            <a:off x="1068705" y="1698625"/>
            <a:ext cx="474980" cy="507365"/>
          </a:xfrm>
          <a:prstGeom prst="flowChartDelay">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a:spcBef>
                <a:spcPct val="0"/>
              </a:spcBef>
              <a:spcAft>
                <a:spcPct val="0"/>
              </a:spcAft>
            </a:pPr>
            <a:r>
              <a:rPr lang="en-US" altLang="zh-CN" b="1">
                <a:solidFill>
                  <a:srgbClr val="FFFFFF"/>
                </a:solidFill>
                <a:effectLst>
                  <a:outerShdw blurRad="50800" dist="38100" dir="5400000" algn="t" rotWithShape="0">
                    <a:schemeClr val="accent1">
                      <a:lumMod val="75000"/>
                      <a:alpha val="40000"/>
                    </a:schemeClr>
                  </a:outerShdw>
                </a:effectLst>
                <a:latin typeface="+mn-ea"/>
                <a:cs typeface="+mn-ea"/>
                <a:sym typeface="+mn-ea"/>
              </a:rPr>
              <a:t>01</a:t>
            </a:r>
            <a:endParaRPr lang="en-US" altLang="zh-CN" b="1">
              <a:solidFill>
                <a:srgbClr val="FFFFFF"/>
              </a:solidFill>
              <a:effectLst>
                <a:outerShdw blurRad="50800" dist="38100" dir="5400000" algn="t" rotWithShape="0">
                  <a:schemeClr val="accent1">
                    <a:lumMod val="75000"/>
                    <a:alpha val="40000"/>
                  </a:schemeClr>
                </a:outerShdw>
              </a:effectLst>
              <a:latin typeface="+mn-ea"/>
              <a:cs typeface="+mn-ea"/>
              <a:sym typeface="+mn-ea"/>
            </a:endParaRPr>
          </a:p>
        </p:txBody>
      </p:sp>
      <p:sp>
        <p:nvSpPr>
          <p:cNvPr id="10" name="矩形 9"/>
          <p:cNvSpPr/>
          <p:nvPr>
            <p:custDataLst>
              <p:tags r:id="rId6"/>
            </p:custDataLst>
          </p:nvPr>
        </p:nvSpPr>
        <p:spPr>
          <a:xfrm>
            <a:off x="1201420" y="2334260"/>
            <a:ext cx="3462020" cy="1101725"/>
          </a:xfrm>
          <a:prstGeom prst="rect">
            <a:avLst/>
          </a:prstGeom>
          <a:noFill/>
        </p:spPr>
        <p:txBody>
          <a:bodyPr wrap="square" lIns="0" tIns="0" rIns="0" bIns="0" rtlCol="0" anchor="t" anchorCtr="0">
            <a:noAutofit/>
          </a:bodyPr>
          <a:lstStyle/>
          <a:p>
            <a:pPr defTabSz="457200">
              <a:lnSpc>
                <a:spcPct val="150000"/>
              </a:lnSpc>
              <a:spcBef>
                <a:spcPct val="0"/>
              </a:spcBef>
              <a:spcAft>
                <a:spcPct val="0"/>
              </a:spcAft>
            </a:pPr>
            <a:r>
              <a:rPr lang="zh-CN" altLang="en-US" sz="1600" dirty="0">
                <a:solidFill>
                  <a:schemeClr val="tx1">
                    <a:lumMod val="85000"/>
                    <a:lumOff val="15000"/>
                  </a:schemeClr>
                </a:solidFill>
                <a:latin typeface="+mn-ea"/>
                <a:cs typeface="+mn-ea"/>
              </a:rPr>
              <a:t>联合游戏中儿童一起玩耍，讨论活动，但未形成明确合作和分工。</a:t>
            </a:r>
            <a:endParaRPr lang="zh-CN" altLang="en-US" sz="1600" dirty="0">
              <a:solidFill>
                <a:schemeClr val="tx1">
                  <a:lumMod val="85000"/>
                  <a:lumOff val="15000"/>
                </a:schemeClr>
              </a:solidFill>
              <a:latin typeface="+mn-ea"/>
              <a:cs typeface="+mn-ea"/>
            </a:endParaRPr>
          </a:p>
        </p:txBody>
      </p:sp>
      <p:sp>
        <p:nvSpPr>
          <p:cNvPr id="11" name="矩形 10"/>
          <p:cNvSpPr/>
          <p:nvPr>
            <p:custDataLst>
              <p:tags r:id="rId7"/>
            </p:custDataLst>
          </p:nvPr>
        </p:nvSpPr>
        <p:spPr>
          <a:xfrm>
            <a:off x="1745615" y="1760220"/>
            <a:ext cx="2914650" cy="385445"/>
          </a:xfrm>
          <a:prstGeom prst="rect">
            <a:avLst/>
          </a:prstGeom>
          <a:noFill/>
        </p:spPr>
        <p:txBody>
          <a:bodyPr wrap="square" lIns="0" tIns="0" rIns="0" bIns="0" rtlCol="0" anchor="ctr" anchorCtr="0">
            <a:noAutofit/>
          </a:bodyPr>
          <a:lstStyle/>
          <a:p>
            <a:pPr>
              <a:spcBef>
                <a:spcPct val="0"/>
              </a:spcBef>
              <a:spcAft>
                <a:spcPct val="0"/>
              </a:spcAft>
            </a:pPr>
            <a:r>
              <a:rPr lang="zh-CN" altLang="en-US" sz="2000" b="1" dirty="0">
                <a:solidFill>
                  <a:schemeClr val="accent1"/>
                </a:solidFill>
                <a:latin typeface="+mn-ea"/>
                <a:cs typeface="+mn-ea"/>
              </a:rPr>
              <a:t>联合游戏的特征</a:t>
            </a:r>
            <a:endParaRPr lang="zh-CN" altLang="en-US" sz="2000" b="1" dirty="0">
              <a:solidFill>
                <a:schemeClr val="accent1"/>
              </a:solidFill>
              <a:latin typeface="+mn-ea"/>
              <a:cs typeface="+mn-ea"/>
            </a:endParaRPr>
          </a:p>
        </p:txBody>
      </p:sp>
      <p:sp>
        <p:nvSpPr>
          <p:cNvPr id="12" name="椭圆 11"/>
          <p:cNvSpPr/>
          <p:nvPr>
            <p:custDataLst>
              <p:tags r:id="rId8"/>
            </p:custDataLst>
          </p:nvPr>
        </p:nvSpPr>
        <p:spPr>
          <a:xfrm>
            <a:off x="1012190" y="3845560"/>
            <a:ext cx="93345" cy="93345"/>
          </a:xfrm>
          <a:prstGeom prst="ellipse">
            <a:avLst/>
          </a:prstGeom>
          <a:solidFill>
            <a:schemeClr val="accent1">
              <a:lumMod val="40000"/>
              <a:lumOff val="6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cs typeface="微软雅黑" panose="020B0503020204020204" charset="-122"/>
            </a:endParaRPr>
          </a:p>
        </p:txBody>
      </p:sp>
      <p:cxnSp>
        <p:nvCxnSpPr>
          <p:cNvPr id="43" name="直接连接符 42"/>
          <p:cNvCxnSpPr/>
          <p:nvPr>
            <p:custDataLst>
              <p:tags r:id="rId9"/>
            </p:custDataLst>
          </p:nvPr>
        </p:nvCxnSpPr>
        <p:spPr>
          <a:xfrm flipH="1" flipV="1">
            <a:off x="3302000" y="3648710"/>
            <a:ext cx="1905" cy="2413635"/>
          </a:xfrm>
          <a:prstGeom prst="line">
            <a:avLst/>
          </a:prstGeom>
          <a:ln w="25400">
            <a:gradFill>
              <a:gsLst>
                <a:gs pos="17000">
                  <a:schemeClr val="accent2">
                    <a:alpha val="0"/>
                  </a:schemeClr>
                </a:gs>
                <a:gs pos="61000">
                  <a:schemeClr val="accent2">
                    <a:alpha val="100000"/>
                  </a:schemeClr>
                </a:gs>
              </a:gsLst>
              <a:lin ang="16200000" scaled="1"/>
            </a:gradFill>
          </a:ln>
        </p:spPr>
        <p:style>
          <a:lnRef idx="1">
            <a:schemeClr val="accent1"/>
          </a:lnRef>
          <a:fillRef idx="0">
            <a:schemeClr val="accent1"/>
          </a:fillRef>
          <a:effectRef idx="0">
            <a:schemeClr val="accent1"/>
          </a:effectRef>
          <a:fontRef idx="minor">
            <a:schemeClr val="tx1"/>
          </a:fontRef>
        </p:style>
      </p:cxnSp>
      <p:sp>
        <p:nvSpPr>
          <p:cNvPr id="14" name="椭圆 13"/>
          <p:cNvSpPr/>
          <p:nvPr>
            <p:custDataLst>
              <p:tags r:id="rId10"/>
            </p:custDataLst>
          </p:nvPr>
        </p:nvSpPr>
        <p:spPr>
          <a:xfrm>
            <a:off x="3248660" y="3845560"/>
            <a:ext cx="93345" cy="93345"/>
          </a:xfrm>
          <a:prstGeom prst="ellipse">
            <a:avLst/>
          </a:prstGeom>
          <a:solidFill>
            <a:schemeClr val="accent2">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cs typeface="微软雅黑" panose="020B0503020204020204" charset="-122"/>
            </a:endParaRPr>
          </a:p>
        </p:txBody>
      </p:sp>
      <p:sp>
        <p:nvSpPr>
          <p:cNvPr id="15" name="矩形 14"/>
          <p:cNvSpPr/>
          <p:nvPr>
            <p:custDataLst>
              <p:tags r:id="rId11"/>
            </p:custDataLst>
          </p:nvPr>
        </p:nvSpPr>
        <p:spPr>
          <a:xfrm>
            <a:off x="3449955" y="4215765"/>
            <a:ext cx="3462020" cy="1101090"/>
          </a:xfrm>
          <a:prstGeom prst="rect">
            <a:avLst/>
          </a:prstGeom>
          <a:noFill/>
        </p:spPr>
        <p:txBody>
          <a:bodyPr wrap="square" lIns="0" tIns="0" rIns="0" bIns="0" rtlCol="0" anchor="b" anchorCtr="0">
            <a:noAutofit/>
          </a:bodyPr>
          <a:lstStyle/>
          <a:p>
            <a:pPr defTabSz="457200">
              <a:lnSpc>
                <a:spcPct val="15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联合游戏中儿童进行简单互动，如借还玩具或短暂交谈，互动松散。</a:t>
            </a:r>
            <a:endParaRPr lang="zh-CN" altLang="en-US" sz="1600" kern="0" dirty="0">
              <a:ln>
                <a:noFill/>
                <a:prstDash val="sysDot"/>
              </a:ln>
              <a:solidFill>
                <a:schemeClr val="tx1">
                  <a:lumMod val="85000"/>
                  <a:lumOff val="15000"/>
                </a:schemeClr>
              </a:solidFill>
              <a:latin typeface="+mn-ea"/>
              <a:sym typeface="+mn-ea"/>
            </a:endParaRPr>
          </a:p>
        </p:txBody>
      </p:sp>
      <p:sp>
        <p:nvSpPr>
          <p:cNvPr id="42" name="流程图: 延期 41"/>
          <p:cNvSpPr/>
          <p:nvPr>
            <p:custDataLst>
              <p:tags r:id="rId12"/>
            </p:custDataLst>
          </p:nvPr>
        </p:nvSpPr>
        <p:spPr>
          <a:xfrm>
            <a:off x="3315335" y="5549265"/>
            <a:ext cx="474980" cy="507365"/>
          </a:xfrm>
          <a:prstGeom prst="flowChartDelay">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lvl="0" algn="ctr">
              <a:spcBef>
                <a:spcPct val="0"/>
              </a:spcBef>
              <a:spcAft>
                <a:spcPct val="0"/>
              </a:spcAft>
              <a:buClrTx/>
              <a:buSzTx/>
              <a:buFontTx/>
            </a:pPr>
            <a:r>
              <a:rPr lang="en-US" altLang="zh-CN" b="1">
                <a:solidFill>
                  <a:srgbClr val="FFFFFF"/>
                </a:solidFill>
                <a:effectLst>
                  <a:outerShdw blurRad="50800" dist="38100" dir="5400000" algn="t" rotWithShape="0">
                    <a:schemeClr val="accent2">
                      <a:lumMod val="75000"/>
                      <a:alpha val="40000"/>
                    </a:schemeClr>
                  </a:outerShdw>
                </a:effectLst>
                <a:latin typeface="+mn-ea"/>
                <a:cs typeface="+mn-ea"/>
                <a:sym typeface="+mn-ea"/>
              </a:rPr>
              <a:t>02</a:t>
            </a:r>
            <a:endParaRPr lang="en-US" altLang="zh-CN" b="1" dirty="0">
              <a:solidFill>
                <a:srgbClr val="FFFFFF"/>
              </a:solidFill>
              <a:effectLst>
                <a:outerShdw blurRad="50800" dist="38100" dir="5400000" algn="t" rotWithShape="0">
                  <a:schemeClr val="accent2">
                    <a:lumMod val="75000"/>
                    <a:alpha val="40000"/>
                  </a:schemeClr>
                </a:outerShdw>
              </a:effectLst>
              <a:latin typeface="+mn-ea"/>
              <a:cs typeface="+mn-ea"/>
              <a:sym typeface="+mn-ea"/>
            </a:endParaRPr>
          </a:p>
        </p:txBody>
      </p:sp>
      <p:sp>
        <p:nvSpPr>
          <p:cNvPr id="16" name="矩形 15"/>
          <p:cNvSpPr/>
          <p:nvPr>
            <p:custDataLst>
              <p:tags r:id="rId13"/>
            </p:custDataLst>
          </p:nvPr>
        </p:nvSpPr>
        <p:spPr>
          <a:xfrm>
            <a:off x="3993515" y="5611495"/>
            <a:ext cx="2915285" cy="385445"/>
          </a:xfrm>
          <a:prstGeom prst="rect">
            <a:avLst/>
          </a:prstGeom>
          <a:noFill/>
        </p:spPr>
        <p:txBody>
          <a:bodyPr wrap="square" lIns="0" tIns="0" rIns="0" bIns="0" rtlCol="0" anchor="ctr" anchorCtr="0">
            <a:noAutofit/>
          </a:bodyPr>
          <a:lstStyle/>
          <a:p>
            <a:pPr>
              <a:spcBef>
                <a:spcPct val="0"/>
              </a:spcBef>
              <a:spcAft>
                <a:spcPct val="0"/>
              </a:spcAft>
            </a:pPr>
            <a:r>
              <a:rPr lang="zh-CN" altLang="en-US" sz="2000" b="1" dirty="0">
                <a:solidFill>
                  <a:schemeClr val="accent2"/>
                </a:solidFill>
                <a:latin typeface="+mn-ea"/>
                <a:cs typeface="+mn-ea"/>
              </a:rPr>
              <a:t>联合游戏中的互动</a:t>
            </a:r>
            <a:endParaRPr lang="zh-CN" altLang="en-US" sz="2000" b="1" dirty="0">
              <a:solidFill>
                <a:schemeClr val="accent2"/>
              </a:solidFill>
              <a:latin typeface="+mn-ea"/>
              <a:cs typeface="+mn-ea"/>
            </a:endParaRPr>
          </a:p>
        </p:txBody>
      </p:sp>
      <p:cxnSp>
        <p:nvCxnSpPr>
          <p:cNvPr id="13" name="直接连接符 12"/>
          <p:cNvCxnSpPr/>
          <p:nvPr>
            <p:custDataLst>
              <p:tags r:id="rId14"/>
            </p:custDataLst>
          </p:nvPr>
        </p:nvCxnSpPr>
        <p:spPr>
          <a:xfrm flipH="1">
            <a:off x="5548630" y="1698625"/>
            <a:ext cx="5080" cy="2413635"/>
          </a:xfrm>
          <a:prstGeom prst="line">
            <a:avLst/>
          </a:prstGeom>
          <a:ln w="25400">
            <a:gradFill>
              <a:gsLst>
                <a:gs pos="17000">
                  <a:schemeClr val="accent3">
                    <a:alpha val="0"/>
                  </a:schemeClr>
                </a:gs>
                <a:gs pos="61000">
                  <a:schemeClr val="accent3">
                    <a:alpha val="100000"/>
                  </a:schemeClr>
                </a:gs>
              </a:gsLst>
              <a:lin ang="16200000" scaled="1"/>
            </a:gradFill>
          </a:ln>
        </p:spPr>
        <p:style>
          <a:lnRef idx="1">
            <a:schemeClr val="accent1"/>
          </a:lnRef>
          <a:fillRef idx="0">
            <a:schemeClr val="accent1"/>
          </a:fillRef>
          <a:effectRef idx="0">
            <a:schemeClr val="accent1"/>
          </a:effectRef>
          <a:fontRef idx="minor">
            <a:schemeClr val="tx1"/>
          </a:fontRef>
        </p:style>
      </p:cxnSp>
      <p:sp>
        <p:nvSpPr>
          <p:cNvPr id="18" name="矩形 17"/>
          <p:cNvSpPr/>
          <p:nvPr>
            <p:custDataLst>
              <p:tags r:id="rId15"/>
            </p:custDataLst>
          </p:nvPr>
        </p:nvSpPr>
        <p:spPr>
          <a:xfrm>
            <a:off x="5692775" y="2334260"/>
            <a:ext cx="3462020" cy="1101725"/>
          </a:xfrm>
          <a:prstGeom prst="rect">
            <a:avLst/>
          </a:prstGeom>
          <a:noFill/>
        </p:spPr>
        <p:txBody>
          <a:bodyPr wrap="square" lIns="0" tIns="0" rIns="0" bIns="0" rtlCol="0" anchor="t" anchorCtr="0">
            <a:noAutofit/>
          </a:bodyPr>
          <a:lstStyle/>
          <a:p>
            <a:pPr defTabSz="457200">
              <a:lnSpc>
                <a:spcPct val="15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设置共同目标和规则，鼓励交流，指导联合游戏发展，促进合作。</a:t>
            </a:r>
            <a:endParaRPr lang="zh-CN" altLang="en-US" sz="1600" kern="0" dirty="0">
              <a:ln>
                <a:noFill/>
                <a:prstDash val="sysDot"/>
              </a:ln>
              <a:solidFill>
                <a:schemeClr val="tx1">
                  <a:lumMod val="85000"/>
                  <a:lumOff val="15000"/>
                </a:schemeClr>
              </a:solidFill>
              <a:latin typeface="+mn-ea"/>
              <a:sym typeface="+mn-ea"/>
            </a:endParaRPr>
          </a:p>
        </p:txBody>
      </p:sp>
      <p:sp>
        <p:nvSpPr>
          <p:cNvPr id="20" name="流程图: 延期 19"/>
          <p:cNvSpPr/>
          <p:nvPr>
            <p:custDataLst>
              <p:tags r:id="rId16"/>
            </p:custDataLst>
          </p:nvPr>
        </p:nvSpPr>
        <p:spPr>
          <a:xfrm>
            <a:off x="5553710" y="1698625"/>
            <a:ext cx="474980" cy="507365"/>
          </a:xfrm>
          <a:prstGeom prst="flowChartDelay">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lvl="0" algn="ctr">
              <a:spcBef>
                <a:spcPct val="0"/>
              </a:spcBef>
              <a:spcAft>
                <a:spcPct val="0"/>
              </a:spcAft>
              <a:buClrTx/>
              <a:buSzTx/>
              <a:buFontTx/>
            </a:pPr>
            <a:r>
              <a:rPr lang="en-US" altLang="zh-CN" b="1">
                <a:solidFill>
                  <a:srgbClr val="FFFFFF"/>
                </a:solidFill>
                <a:effectLst>
                  <a:outerShdw blurRad="50800" dist="38100" dir="5400000" algn="t" rotWithShape="0">
                    <a:schemeClr val="accent3">
                      <a:lumMod val="75000"/>
                      <a:alpha val="40000"/>
                    </a:schemeClr>
                  </a:outerShdw>
                </a:effectLst>
                <a:latin typeface="+mn-ea"/>
                <a:cs typeface="+mn-ea"/>
                <a:sym typeface="+mn-ea"/>
              </a:rPr>
              <a:t>03</a:t>
            </a:r>
            <a:endParaRPr lang="en-US" altLang="zh-CN" b="1" dirty="0">
              <a:solidFill>
                <a:srgbClr val="FFFFFF"/>
              </a:solidFill>
              <a:effectLst>
                <a:outerShdw blurRad="50800" dist="38100" dir="5400000" algn="t" rotWithShape="0">
                  <a:schemeClr val="accent3">
                    <a:lumMod val="75000"/>
                    <a:alpha val="40000"/>
                  </a:schemeClr>
                </a:outerShdw>
              </a:effectLst>
              <a:latin typeface="+mn-ea"/>
              <a:cs typeface="+mn-ea"/>
              <a:sym typeface="+mn-ea"/>
            </a:endParaRPr>
          </a:p>
        </p:txBody>
      </p:sp>
      <p:sp>
        <p:nvSpPr>
          <p:cNvPr id="21" name="矩形 20"/>
          <p:cNvSpPr/>
          <p:nvPr>
            <p:custDataLst>
              <p:tags r:id="rId17"/>
            </p:custDataLst>
          </p:nvPr>
        </p:nvSpPr>
        <p:spPr>
          <a:xfrm>
            <a:off x="6230620" y="1760220"/>
            <a:ext cx="2922905" cy="385445"/>
          </a:xfrm>
          <a:prstGeom prst="rect">
            <a:avLst/>
          </a:prstGeom>
          <a:noFill/>
        </p:spPr>
        <p:txBody>
          <a:bodyPr wrap="square" lIns="0" tIns="0" rIns="0" bIns="0" rtlCol="0" anchor="ctr" anchorCtr="0">
            <a:noAutofit/>
          </a:bodyPr>
          <a:lstStyle/>
          <a:p>
            <a:pPr>
              <a:spcBef>
                <a:spcPct val="0"/>
              </a:spcBef>
              <a:spcAft>
                <a:spcPct val="0"/>
              </a:spcAft>
            </a:pPr>
            <a:r>
              <a:rPr lang="zh-CN" altLang="en-US" sz="2000" b="1" dirty="0">
                <a:solidFill>
                  <a:schemeClr val="accent3"/>
                </a:solidFill>
                <a:latin typeface="+mn-ea"/>
                <a:cs typeface="+mn-ea"/>
              </a:rPr>
              <a:t>联合游戏的指导原则</a:t>
            </a:r>
            <a:endParaRPr lang="zh-CN" altLang="en-US" sz="2000" b="1" dirty="0">
              <a:solidFill>
                <a:schemeClr val="accent3"/>
              </a:solidFill>
              <a:latin typeface="+mn-ea"/>
              <a:cs typeface="+mn-ea"/>
            </a:endParaRPr>
          </a:p>
        </p:txBody>
      </p:sp>
      <p:sp>
        <p:nvSpPr>
          <p:cNvPr id="22" name="椭圆 21"/>
          <p:cNvSpPr/>
          <p:nvPr>
            <p:custDataLst>
              <p:tags r:id="rId18"/>
            </p:custDataLst>
          </p:nvPr>
        </p:nvSpPr>
        <p:spPr>
          <a:xfrm>
            <a:off x="5497195" y="3845560"/>
            <a:ext cx="93345" cy="93345"/>
          </a:xfrm>
          <a:prstGeom prst="ellipse">
            <a:avLst/>
          </a:prstGeom>
          <a:solidFill>
            <a:schemeClr val="accent3">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cs typeface="微软雅黑" panose="020B0503020204020204" charset="-122"/>
            </a:endParaRPr>
          </a:p>
        </p:txBody>
      </p:sp>
      <p:cxnSp>
        <p:nvCxnSpPr>
          <p:cNvPr id="19" name="直接连接符 18"/>
          <p:cNvCxnSpPr/>
          <p:nvPr>
            <p:custDataLst>
              <p:tags r:id="rId19"/>
            </p:custDataLst>
          </p:nvPr>
        </p:nvCxnSpPr>
        <p:spPr>
          <a:xfrm flipH="1" flipV="1">
            <a:off x="7793355" y="3648710"/>
            <a:ext cx="1905" cy="2413635"/>
          </a:xfrm>
          <a:prstGeom prst="line">
            <a:avLst/>
          </a:prstGeom>
          <a:ln w="25400">
            <a:gradFill>
              <a:gsLst>
                <a:gs pos="17000">
                  <a:schemeClr val="accent4">
                    <a:alpha val="0"/>
                  </a:schemeClr>
                </a:gs>
                <a:gs pos="61000">
                  <a:schemeClr val="accent4">
                    <a:alpha val="100000"/>
                  </a:schemeClr>
                </a:gs>
              </a:gsLst>
              <a:lin ang="16200000" scaled="1"/>
            </a:gradFill>
          </a:ln>
        </p:spPr>
        <p:style>
          <a:lnRef idx="1">
            <a:schemeClr val="accent1"/>
          </a:lnRef>
          <a:fillRef idx="0">
            <a:schemeClr val="accent1"/>
          </a:fillRef>
          <a:effectRef idx="0">
            <a:schemeClr val="accent1"/>
          </a:effectRef>
          <a:fontRef idx="minor">
            <a:schemeClr val="tx1"/>
          </a:fontRef>
        </p:style>
      </p:cxnSp>
      <p:sp>
        <p:nvSpPr>
          <p:cNvPr id="30" name="椭圆 29"/>
          <p:cNvSpPr/>
          <p:nvPr>
            <p:custDataLst>
              <p:tags r:id="rId20"/>
            </p:custDataLst>
          </p:nvPr>
        </p:nvSpPr>
        <p:spPr>
          <a:xfrm>
            <a:off x="7740015" y="3845560"/>
            <a:ext cx="93345" cy="93345"/>
          </a:xfrm>
          <a:prstGeom prst="ellipse">
            <a:avLst/>
          </a:prstGeom>
          <a:solidFill>
            <a:schemeClr val="accent4">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cs typeface="微软雅黑" panose="020B0503020204020204" charset="-122"/>
            </a:endParaRPr>
          </a:p>
        </p:txBody>
      </p:sp>
      <p:sp>
        <p:nvSpPr>
          <p:cNvPr id="32" name="矩形 31"/>
          <p:cNvSpPr/>
          <p:nvPr>
            <p:custDataLst>
              <p:tags r:id="rId21"/>
            </p:custDataLst>
          </p:nvPr>
        </p:nvSpPr>
        <p:spPr>
          <a:xfrm>
            <a:off x="7941310" y="4215765"/>
            <a:ext cx="3462020" cy="1101090"/>
          </a:xfrm>
          <a:prstGeom prst="rect">
            <a:avLst/>
          </a:prstGeom>
          <a:noFill/>
        </p:spPr>
        <p:txBody>
          <a:bodyPr wrap="square" lIns="0" tIns="0" rIns="0" bIns="0" rtlCol="0" anchor="b" anchorCtr="0">
            <a:noAutofit/>
          </a:bodyPr>
          <a:lstStyle/>
          <a:p>
            <a:pPr defTabSz="457200">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联合游戏是学习合作精神的早期形式，儿童开始理解团队合作重要性。</a:t>
            </a:r>
            <a:endParaRPr lang="zh-CN" altLang="en-US" sz="1600" dirty="0">
              <a:solidFill>
                <a:schemeClr val="tx1">
                  <a:lumMod val="85000"/>
                  <a:lumOff val="15000"/>
                </a:schemeClr>
              </a:solidFill>
              <a:latin typeface="+mn-ea"/>
              <a:cs typeface="+mn-ea"/>
              <a:sym typeface="+mn-ea"/>
            </a:endParaRPr>
          </a:p>
        </p:txBody>
      </p:sp>
      <p:sp>
        <p:nvSpPr>
          <p:cNvPr id="33" name="流程图: 延期 32"/>
          <p:cNvSpPr/>
          <p:nvPr>
            <p:custDataLst>
              <p:tags r:id="rId22"/>
            </p:custDataLst>
          </p:nvPr>
        </p:nvSpPr>
        <p:spPr>
          <a:xfrm>
            <a:off x="7806690" y="5549265"/>
            <a:ext cx="474980" cy="507365"/>
          </a:xfrm>
          <a:prstGeom prst="flowChartDelay">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rmAutofit/>
          </a:bodyPr>
          <a:lstStyle/>
          <a:p>
            <a:pPr lvl="0" algn="ctr">
              <a:spcBef>
                <a:spcPct val="0"/>
              </a:spcBef>
              <a:spcAft>
                <a:spcPct val="0"/>
              </a:spcAft>
              <a:buClrTx/>
              <a:buSzTx/>
              <a:buFontTx/>
            </a:pPr>
            <a:r>
              <a:rPr lang="en-US" altLang="zh-CN" b="1">
                <a:solidFill>
                  <a:srgbClr val="FFFFFF"/>
                </a:solidFill>
                <a:effectLst>
                  <a:outerShdw blurRad="50800" dist="38100" dir="5400000" algn="t" rotWithShape="0">
                    <a:schemeClr val="accent4">
                      <a:lumMod val="75000"/>
                      <a:alpha val="40000"/>
                    </a:schemeClr>
                  </a:outerShdw>
                </a:effectLst>
                <a:latin typeface="+mn-ea"/>
                <a:cs typeface="+mn-ea"/>
                <a:sym typeface="+mn-ea"/>
              </a:rPr>
              <a:t>04</a:t>
            </a:r>
            <a:endParaRPr lang="en-US" altLang="zh-CN" b="1" dirty="0">
              <a:solidFill>
                <a:srgbClr val="FFFFFF"/>
              </a:solidFill>
              <a:effectLst>
                <a:outerShdw blurRad="50800" dist="38100" dir="5400000" algn="t" rotWithShape="0">
                  <a:schemeClr val="accent4">
                    <a:lumMod val="75000"/>
                    <a:alpha val="40000"/>
                  </a:schemeClr>
                </a:outerShdw>
              </a:effectLst>
              <a:latin typeface="+mn-ea"/>
              <a:cs typeface="+mn-ea"/>
              <a:sym typeface="+mn-ea"/>
            </a:endParaRPr>
          </a:p>
        </p:txBody>
      </p:sp>
      <p:sp>
        <p:nvSpPr>
          <p:cNvPr id="34" name="矩形 33"/>
          <p:cNvSpPr/>
          <p:nvPr>
            <p:custDataLst>
              <p:tags r:id="rId23"/>
            </p:custDataLst>
          </p:nvPr>
        </p:nvSpPr>
        <p:spPr>
          <a:xfrm>
            <a:off x="8484870" y="5612130"/>
            <a:ext cx="2915285" cy="385445"/>
          </a:xfrm>
          <a:prstGeom prst="rect">
            <a:avLst/>
          </a:prstGeom>
          <a:noFill/>
        </p:spPr>
        <p:txBody>
          <a:bodyPr wrap="square" lIns="0" tIns="0" rIns="0" bIns="0" rtlCol="0" anchor="ctr" anchorCtr="0">
            <a:noAutofit/>
          </a:bodyPr>
          <a:lstStyle/>
          <a:p>
            <a:pPr>
              <a:spcBef>
                <a:spcPct val="0"/>
              </a:spcBef>
              <a:spcAft>
                <a:spcPct val="0"/>
              </a:spcAft>
            </a:pPr>
            <a:r>
              <a:rPr lang="zh-CN" altLang="en-US" sz="2000" b="1" dirty="0">
                <a:solidFill>
                  <a:schemeClr val="accent4"/>
                </a:solidFill>
                <a:latin typeface="+mn-ea"/>
                <a:cs typeface="+mn-ea"/>
              </a:rPr>
              <a:t>联合游戏与合作精神</a:t>
            </a:r>
            <a:endParaRPr lang="zh-CN" altLang="en-US" sz="2000" b="1" dirty="0">
              <a:solidFill>
                <a:schemeClr val="accent4"/>
              </a:solidFill>
              <a:latin typeface="+mn-ea"/>
              <a:cs typeface="+mn-ea"/>
            </a:endParaRPr>
          </a:p>
        </p:txBody>
      </p:sp>
    </p:spTree>
    <p:custDataLst>
      <p:tags r:id="rId2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5257800" y="609600"/>
            <a:ext cx="4876800" cy="731520"/>
          </a:xfrm>
        </p:spPr>
        <p:txBody>
          <a:bodyPr>
            <a:normAutofit/>
          </a:bodyPr>
          <a:p>
            <a:pPr algn="l">
              <a:buClrTx/>
              <a:buSzTx/>
              <a:buFontTx/>
            </a:pPr>
            <a:r>
              <a:rPr lang="en-US" altLang="en-US" sz="3200" b="1">
                <a:latin typeface="微软雅黑" panose="020B0503020204020204" charset="-122"/>
                <a:ea typeface="微软雅黑" panose="020B0503020204020204" charset="-122"/>
                <a:cs typeface="微软雅黑" panose="020B0503020204020204" charset="-122"/>
              </a:rPr>
              <a:t>6.合作游戏</a:t>
            </a:r>
            <a:endParaRPr lang="en-US" altLang="en-US" sz="3200" b="1">
              <a:latin typeface="微软雅黑" panose="020B0503020204020204" charset="-122"/>
              <a:ea typeface="微软雅黑" panose="020B0503020204020204" charset="-122"/>
              <a:cs typeface="微软雅黑" panose="020B0503020204020204" charset="-122"/>
            </a:endParaRPr>
          </a:p>
        </p:txBody>
      </p:sp>
      <p:pic>
        <p:nvPicPr>
          <p:cNvPr id="3" name="内容占位符 2" descr="df802ca5-dc85-11f0-9ffe-f292057d45f8"/>
          <p:cNvPicPr>
            <a:picLocks noChangeAspect="1"/>
          </p:cNvPicPr>
          <p:nvPr>
            <p:ph idx="16394"/>
            <p:custDataLst>
              <p:tags r:id="rId2"/>
            </p:custDataLst>
          </p:nvPr>
        </p:nvPicPr>
        <p:blipFill>
          <a:blip r:embed="rId3"/>
          <a:srcRect r="9122"/>
          <a:stretch>
            <a:fillRect/>
          </a:stretch>
        </p:blipFill>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95"/>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normAutofit/>
          </a:bodyPr>
          <a:p>
            <a:r>
              <a:rPr lang="zh-CN" altLang="en-US" sz="2000" b="1"/>
              <a:t>合作游戏的定义</a:t>
            </a:r>
            <a:endParaRPr lang="zh-CN" altLang="en-US" sz="2000" b="1"/>
          </a:p>
        </p:txBody>
      </p:sp>
      <p:sp>
        <p:nvSpPr>
          <p:cNvPr id="6" name="文本占位符 5"/>
          <p:cNvSpPr>
            <a:spLocks noGrp="1"/>
          </p:cNvSpPr>
          <p:nvPr>
            <p:ph type="body" idx="16387"/>
            <p:custDataLst>
              <p:tags r:id="rId6"/>
            </p:custDataLst>
          </p:nvPr>
        </p:nvSpPr>
        <p:spPr/>
        <p:txBody>
          <a:bodyPr>
            <a:normAutofit/>
          </a:bodyPr>
          <a:p>
            <a:r>
              <a:rPr lang="zh-CN" altLang="en-US"/>
              <a:t>合作游戏促进儿童围绕共同目标进行互动，是社会性发展的重要形式。</a:t>
            </a:r>
            <a:endParaRPr lang="zh-CN" altLang="en-US"/>
          </a:p>
        </p:txBody>
      </p:sp>
      <p:sp>
        <p:nvSpPr>
          <p:cNvPr id="7" name="装饰  5"/>
          <p:cNvSpPr>
            <a:spLocks noGrp="1"/>
          </p:cNvSpPr>
          <p:nvPr>
            <p:ph type="body" idx="16396"/>
            <p:custDataLst>
              <p:tags r:id="rId7"/>
            </p:custDataLst>
          </p:nvPr>
        </p:nvSpPr>
        <p:spPr/>
        <p:txBody>
          <a:bodyPr/>
          <a:p>
            <a:r>
              <a:rPr lang="zh-CN" altLang="en-US"/>
              <a:t> </a:t>
            </a:r>
            <a:endParaRPr lang="zh-CN" altLang="en-US"/>
          </a:p>
        </p:txBody>
      </p:sp>
      <p:sp>
        <p:nvSpPr>
          <p:cNvPr id="8" name="文本占位符 7"/>
          <p:cNvSpPr>
            <a:spLocks noGrp="1"/>
          </p:cNvSpPr>
          <p:nvPr>
            <p:ph type="body" idx="16388"/>
            <p:custDataLst>
              <p:tags r:id="rId8"/>
            </p:custDataLst>
          </p:nvPr>
        </p:nvSpPr>
        <p:spPr/>
        <p:txBody>
          <a:bodyPr>
            <a:normAutofit/>
          </a:bodyPr>
          <a:p>
            <a:pPr algn="l">
              <a:buClrTx/>
              <a:buSzTx/>
            </a:pPr>
            <a:r>
              <a:rPr lang="zh-CN" altLang="en-US" sz="2000" b="1"/>
              <a:t>社会技能的发展</a:t>
            </a:r>
            <a:endParaRPr lang="zh-CN" altLang="en-US" sz="2000" b="1"/>
          </a:p>
        </p:txBody>
      </p:sp>
      <p:sp>
        <p:nvSpPr>
          <p:cNvPr id="9" name="文本占位符 8"/>
          <p:cNvSpPr>
            <a:spLocks noGrp="1"/>
          </p:cNvSpPr>
          <p:nvPr>
            <p:ph type="body" idx="16389"/>
            <p:custDataLst>
              <p:tags r:id="rId9"/>
            </p:custDataLst>
          </p:nvPr>
        </p:nvSpPr>
        <p:spPr/>
        <p:txBody>
          <a:bodyPr>
            <a:normAutofit/>
          </a:bodyPr>
          <a:p>
            <a:r>
              <a:rPr lang="zh-CN" altLang="en-US"/>
              <a:t>通过合作，幼儿学习沟通、协调和共享等社会技能。</a:t>
            </a:r>
            <a:endParaRPr lang="zh-CN" altLang="en-US"/>
          </a:p>
        </p:txBody>
      </p:sp>
      <p:sp>
        <p:nvSpPr>
          <p:cNvPr id="10" name="装饰  8"/>
          <p:cNvSpPr>
            <a:spLocks noGrp="1"/>
          </p:cNvSpPr>
          <p:nvPr>
            <p:ph type="body" idx="16397"/>
            <p:custDataLst>
              <p:tags r:id="rId10"/>
            </p:custDataLst>
          </p:nvPr>
        </p:nvSpPr>
        <p:spPr/>
        <p:txBody>
          <a:bodyPr/>
          <a:p>
            <a:r>
              <a:rPr lang="zh-CN" altLang="en-US"/>
              <a:t> </a:t>
            </a:r>
            <a:endParaRPr lang="zh-CN" altLang="en-US"/>
          </a:p>
        </p:txBody>
      </p:sp>
      <p:sp>
        <p:nvSpPr>
          <p:cNvPr id="11" name="文本占位符 10"/>
          <p:cNvSpPr>
            <a:spLocks noGrp="1"/>
          </p:cNvSpPr>
          <p:nvPr>
            <p:ph type="body" idx="16390"/>
            <p:custDataLst>
              <p:tags r:id="rId11"/>
            </p:custDataLst>
          </p:nvPr>
        </p:nvSpPr>
        <p:spPr/>
        <p:txBody>
          <a:bodyPr>
            <a:normAutofit/>
          </a:bodyPr>
          <a:p>
            <a:pPr algn="l">
              <a:buClrTx/>
              <a:buSzTx/>
            </a:pPr>
            <a:r>
              <a:rPr lang="zh-CN" altLang="en-US" sz="2000" b="1"/>
              <a:t>分工合作实例</a:t>
            </a:r>
            <a:endParaRPr lang="zh-CN" altLang="en-US" sz="2000" b="1"/>
          </a:p>
        </p:txBody>
      </p:sp>
      <p:sp>
        <p:nvSpPr>
          <p:cNvPr id="12" name="文本占位符 11"/>
          <p:cNvSpPr>
            <a:spLocks noGrp="1"/>
          </p:cNvSpPr>
          <p:nvPr>
            <p:ph type="body" idx="16391"/>
            <p:custDataLst>
              <p:tags r:id="rId12"/>
            </p:custDataLst>
          </p:nvPr>
        </p:nvSpPr>
        <p:spPr/>
        <p:txBody>
          <a:bodyPr>
            <a:normAutofit lnSpcReduction="10000"/>
          </a:bodyPr>
          <a:p>
            <a:r>
              <a:rPr lang="zh-CN" altLang="en-US"/>
              <a:t>幼儿共同使用雪花片创建公园，各自负责不同部分，体现分工合作。</a:t>
            </a:r>
            <a:endParaRPr lang="zh-CN" altLang="en-US"/>
          </a:p>
        </p:txBody>
      </p:sp>
      <p:sp>
        <p:nvSpPr>
          <p:cNvPr id="13" name="装饰  1"/>
          <p:cNvSpPr>
            <a:spLocks noGrp="1"/>
          </p:cNvSpPr>
          <p:nvPr>
            <p:ph type="body" idx="16398"/>
            <p:custDataLst>
              <p:tags r:id="rId13"/>
            </p:custDataLst>
          </p:nvPr>
        </p:nvSpPr>
        <p:spPr/>
        <p:txBody>
          <a:bodyPr/>
          <a:p>
            <a:r>
              <a:rPr lang="zh-CN" altLang="en-US"/>
              <a:t> </a:t>
            </a:r>
            <a:endParaRPr lang="zh-CN" altLang="en-US"/>
          </a:p>
        </p:txBody>
      </p:sp>
      <p:sp>
        <p:nvSpPr>
          <p:cNvPr id="14" name="文本占位符 13"/>
          <p:cNvSpPr>
            <a:spLocks noGrp="1"/>
          </p:cNvSpPr>
          <p:nvPr>
            <p:ph type="body" idx="16392"/>
            <p:custDataLst>
              <p:tags r:id="rId14"/>
            </p:custDataLst>
          </p:nvPr>
        </p:nvSpPr>
        <p:spPr/>
        <p:txBody>
          <a:bodyPr>
            <a:normAutofit/>
          </a:bodyPr>
          <a:p>
            <a:pPr algn="l">
              <a:buClrTx/>
              <a:buSzTx/>
            </a:pPr>
            <a:r>
              <a:rPr lang="zh-CN" altLang="en-US" sz="2000" b="1"/>
              <a:t>合作游戏的益处</a:t>
            </a:r>
            <a:endParaRPr lang="zh-CN" altLang="en-US" sz="2000" b="1"/>
          </a:p>
        </p:txBody>
      </p:sp>
      <p:sp>
        <p:nvSpPr>
          <p:cNvPr id="15" name="文本占位符 14"/>
          <p:cNvSpPr>
            <a:spLocks noGrp="1"/>
          </p:cNvSpPr>
          <p:nvPr>
            <p:ph type="body" idx="16393"/>
            <p:custDataLst>
              <p:tags r:id="rId15"/>
            </p:custDataLst>
          </p:nvPr>
        </p:nvSpPr>
        <p:spPr/>
        <p:txBody>
          <a:bodyPr>
            <a:normAutofit/>
          </a:bodyPr>
          <a:p>
            <a:r>
              <a:rPr lang="zh-CN" altLang="en-US"/>
              <a:t>合作游戏增强幼儿社交能力、团队精神和解决问题的能力。</a:t>
            </a:r>
            <a:endParaRPr lang="zh-CN" altLang="en-US"/>
          </a:p>
        </p:txBody>
      </p:sp>
    </p:spTree>
    <p:custDataLst>
      <p:tags r:id="rId16"/>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0"/>
            <a:ext cx="12192000" cy="912114"/>
          </a:xfrm>
          <a:prstGeom prst="rect">
            <a:avLst/>
          </a:prstGeom>
          <a:solidFill>
            <a:schemeClr val="bg2">
              <a:lumMod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3" name="文本框 2"/>
          <p:cNvSpPr txBox="1"/>
          <p:nvPr>
            <p:custDataLst>
              <p:tags r:id="rId2"/>
            </p:custDataLst>
          </p:nvPr>
        </p:nvSpPr>
        <p:spPr>
          <a:xfrm>
            <a:off x="457155"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000" b="1" spc="180">
                <a:solidFill>
                  <a:schemeClr val="bg1"/>
                </a:solidFill>
                <a:uFillTx/>
                <a:latin typeface="微软雅黑" panose="020B0503020204020204" charset="-122"/>
                <a:ea typeface="微软雅黑" panose="020B0503020204020204" charset="-122"/>
              </a:rPr>
              <a:t>幼儿游戏行为的分类</a:t>
            </a:r>
            <a:endParaRPr lang="zh-CN" altLang="en-US" sz="3000" b="1" spc="180">
              <a:solidFill>
                <a:schemeClr val="bg1"/>
              </a:solidFill>
              <a:uFillTx/>
              <a:latin typeface="微软雅黑" panose="020B0503020204020204" charset="-122"/>
              <a:ea typeface="微软雅黑" panose="020B0503020204020204" charset="-122"/>
            </a:endParaRPr>
          </a:p>
        </p:txBody>
      </p:sp>
      <p:sp>
        <p:nvSpPr>
          <p:cNvPr id="11" name="Freeform 10"/>
          <p:cNvSpPr/>
          <p:nvPr>
            <p:custDataLst>
              <p:tags r:id="rId3"/>
            </p:custDataLst>
          </p:nvPr>
        </p:nvSpPr>
        <p:spPr bwMode="auto">
          <a:xfrm>
            <a:off x="1365266" y="1569615"/>
            <a:ext cx="1576226" cy="1759604"/>
          </a:xfrm>
          <a:custGeom>
            <a:avLst/>
            <a:gdLst>
              <a:gd name="T0" fmla="*/ 21 w 518"/>
              <a:gd name="T1" fmla="*/ 145 h 578"/>
              <a:gd name="T2" fmla="*/ 5 w 518"/>
              <a:gd name="T3" fmla="*/ 421 h 578"/>
              <a:gd name="T4" fmla="*/ 180 w 518"/>
              <a:gd name="T5" fmla="*/ 537 h 578"/>
              <a:gd name="T6" fmla="*/ 428 w 518"/>
              <a:gd name="T7" fmla="*/ 412 h 578"/>
              <a:gd name="T8" fmla="*/ 440 w 518"/>
              <a:gd name="T9" fmla="*/ 203 h 578"/>
              <a:gd name="T10" fmla="*/ 209 w 518"/>
              <a:gd name="T11" fmla="*/ 51 h 578"/>
              <a:gd name="T12" fmla="*/ 21 w 518"/>
              <a:gd name="T13" fmla="*/ 145 h 578"/>
            </a:gdLst>
            <a:ahLst/>
            <a:cxnLst>
              <a:cxn ang="0">
                <a:pos x="T0" y="T1"/>
              </a:cxn>
              <a:cxn ang="0">
                <a:pos x="T2" y="T3"/>
              </a:cxn>
              <a:cxn ang="0">
                <a:pos x="T4" y="T5"/>
              </a:cxn>
              <a:cxn ang="0">
                <a:pos x="T6" y="T7"/>
              </a:cxn>
              <a:cxn ang="0">
                <a:pos x="T8" y="T9"/>
              </a:cxn>
              <a:cxn ang="0">
                <a:pos x="T10" y="T11"/>
              </a:cxn>
              <a:cxn ang="0">
                <a:pos x="T12" y="T13"/>
              </a:cxn>
            </a:cxnLst>
            <a:rect l="0" t="0" r="r" b="b"/>
            <a:pathLst>
              <a:path w="518" h="578">
                <a:moveTo>
                  <a:pt x="21" y="145"/>
                </a:moveTo>
                <a:cubicBezTo>
                  <a:pt x="5" y="421"/>
                  <a:pt x="5" y="421"/>
                  <a:pt x="5" y="421"/>
                </a:cubicBezTo>
                <a:cubicBezTo>
                  <a:pt x="0" y="514"/>
                  <a:pt x="97" y="578"/>
                  <a:pt x="180" y="537"/>
                </a:cubicBezTo>
                <a:cubicBezTo>
                  <a:pt x="428" y="412"/>
                  <a:pt x="428" y="412"/>
                  <a:pt x="428" y="412"/>
                </a:cubicBezTo>
                <a:cubicBezTo>
                  <a:pt x="511" y="371"/>
                  <a:pt x="518" y="254"/>
                  <a:pt x="440" y="203"/>
                </a:cubicBezTo>
                <a:cubicBezTo>
                  <a:pt x="209" y="51"/>
                  <a:pt x="209" y="51"/>
                  <a:pt x="209" y="51"/>
                </a:cubicBezTo>
                <a:cubicBezTo>
                  <a:pt x="131" y="0"/>
                  <a:pt x="27" y="52"/>
                  <a:pt x="21" y="145"/>
                </a:cubicBezTo>
                <a:close/>
              </a:path>
            </a:pathLst>
          </a:custGeom>
          <a:gradFill>
            <a:gsLst>
              <a:gs pos="0">
                <a:schemeClr val="accent1">
                  <a:lumMod val="5000"/>
                  <a:lumOff val="95000"/>
                  <a:alpha val="30000"/>
                </a:schemeClr>
              </a:gs>
              <a:gs pos="100000">
                <a:schemeClr val="accent1">
                  <a:alpha val="80000"/>
                </a:schemeClr>
              </a:gs>
            </a:gsLst>
            <a:lin ang="5400000" scaled="1"/>
          </a:gradFill>
          <a:ln>
            <a:noFill/>
          </a:ln>
        </p:spPr>
        <p:txBody>
          <a:bodyPr vert="horz" wrap="square" lIns="91440" tIns="45720" rIns="91440" bIns="45720" numCol="1" anchor="t" anchorCtr="0" compatLnSpc="1"/>
          <a:lstStyle/>
          <a:p>
            <a:endParaRPr lang="zh-CN" altLang="en-US"/>
          </a:p>
        </p:txBody>
      </p:sp>
      <p:sp>
        <p:nvSpPr>
          <p:cNvPr id="12" name="Freeform 11"/>
          <p:cNvSpPr/>
          <p:nvPr>
            <p:custDataLst>
              <p:tags r:id="rId4"/>
            </p:custDataLst>
          </p:nvPr>
        </p:nvSpPr>
        <p:spPr bwMode="auto">
          <a:xfrm>
            <a:off x="1547613" y="1469684"/>
            <a:ext cx="1578287" cy="1759604"/>
          </a:xfrm>
          <a:custGeom>
            <a:avLst/>
            <a:gdLst>
              <a:gd name="T0" fmla="*/ 22 w 518"/>
              <a:gd name="T1" fmla="*/ 145 h 578"/>
              <a:gd name="T2" fmla="*/ 6 w 518"/>
              <a:gd name="T3" fmla="*/ 421 h 578"/>
              <a:gd name="T4" fmla="*/ 181 w 518"/>
              <a:gd name="T5" fmla="*/ 536 h 578"/>
              <a:gd name="T6" fmla="*/ 428 w 518"/>
              <a:gd name="T7" fmla="*/ 412 h 578"/>
              <a:gd name="T8" fmla="*/ 440 w 518"/>
              <a:gd name="T9" fmla="*/ 203 h 578"/>
              <a:gd name="T10" fmla="*/ 209 w 518"/>
              <a:gd name="T11" fmla="*/ 51 h 578"/>
              <a:gd name="T12" fmla="*/ 22 w 518"/>
              <a:gd name="T13" fmla="*/ 145 h 578"/>
            </a:gdLst>
            <a:ahLst/>
            <a:cxnLst>
              <a:cxn ang="0">
                <a:pos x="T0" y="T1"/>
              </a:cxn>
              <a:cxn ang="0">
                <a:pos x="T2" y="T3"/>
              </a:cxn>
              <a:cxn ang="0">
                <a:pos x="T4" y="T5"/>
              </a:cxn>
              <a:cxn ang="0">
                <a:pos x="T6" y="T7"/>
              </a:cxn>
              <a:cxn ang="0">
                <a:pos x="T8" y="T9"/>
              </a:cxn>
              <a:cxn ang="0">
                <a:pos x="T10" y="T11"/>
              </a:cxn>
              <a:cxn ang="0">
                <a:pos x="T12" y="T13"/>
              </a:cxn>
            </a:cxnLst>
            <a:rect l="0" t="0" r="r" b="b"/>
            <a:pathLst>
              <a:path w="518" h="578">
                <a:moveTo>
                  <a:pt x="22" y="145"/>
                </a:moveTo>
                <a:cubicBezTo>
                  <a:pt x="6" y="421"/>
                  <a:pt x="6" y="421"/>
                  <a:pt x="6" y="421"/>
                </a:cubicBezTo>
                <a:cubicBezTo>
                  <a:pt x="0" y="514"/>
                  <a:pt x="98" y="578"/>
                  <a:pt x="181" y="536"/>
                </a:cubicBezTo>
                <a:cubicBezTo>
                  <a:pt x="428" y="412"/>
                  <a:pt x="428" y="412"/>
                  <a:pt x="428" y="412"/>
                </a:cubicBezTo>
                <a:cubicBezTo>
                  <a:pt x="512" y="370"/>
                  <a:pt x="518" y="254"/>
                  <a:pt x="440" y="203"/>
                </a:cubicBezTo>
                <a:cubicBezTo>
                  <a:pt x="209" y="51"/>
                  <a:pt x="209" y="51"/>
                  <a:pt x="209" y="51"/>
                </a:cubicBezTo>
                <a:cubicBezTo>
                  <a:pt x="131" y="0"/>
                  <a:pt x="27" y="52"/>
                  <a:pt x="22" y="14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文本框 60"/>
          <p:cNvSpPr txBox="1"/>
          <p:nvPr>
            <p:custDataLst>
              <p:tags r:id="rId5"/>
            </p:custDataLst>
          </p:nvPr>
        </p:nvSpPr>
        <p:spPr>
          <a:xfrm>
            <a:off x="636905" y="4684979"/>
            <a:ext cx="3217356" cy="1528836"/>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20000"/>
              </a:lnSpc>
              <a:spcBef>
                <a:spcPts val="0"/>
              </a:spcBef>
              <a:spcAft>
                <a:spcPts val="800"/>
              </a:spcAft>
              <a:buSzPct val="100000"/>
              <a:buNone/>
            </a:pPr>
            <a:r>
              <a:rPr lang="zh-CN" altLang="en-US" spc="110">
                <a:solidFill>
                  <a:schemeClr val="tx1"/>
                </a:solidFill>
                <a:latin typeface="Arial" panose="020B0604020202020204" pitchFamily="34" charset="0"/>
                <a:ea typeface="微软雅黑" panose="020B0503020204020204" charset="-122"/>
              </a:rPr>
              <a:t>幼儿游戏行为是儿童成长中探索世界、发展认知和社交技能的重要活动，涵盖身体、认知和情感参与。</a:t>
            </a:r>
            <a:endParaRPr lang="zh-CN" altLang="en-US" spc="110">
              <a:solidFill>
                <a:schemeClr val="tx1"/>
              </a:solidFill>
              <a:latin typeface="Arial" panose="020B0604020202020204" pitchFamily="34" charset="0"/>
              <a:ea typeface="微软雅黑" panose="020B0503020204020204" charset="-122"/>
            </a:endParaRPr>
          </a:p>
        </p:txBody>
      </p:sp>
      <p:sp>
        <p:nvSpPr>
          <p:cNvPr id="15" name="文本框 61"/>
          <p:cNvSpPr txBox="1"/>
          <p:nvPr>
            <p:custDataLst>
              <p:tags r:id="rId6"/>
            </p:custDataLst>
          </p:nvPr>
        </p:nvSpPr>
        <p:spPr>
          <a:xfrm>
            <a:off x="636905" y="3848446"/>
            <a:ext cx="3217356" cy="789143"/>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lnSpc>
                <a:spcPct val="100000"/>
              </a:lnSpc>
              <a:spcBef>
                <a:spcPts val="0"/>
              </a:spcBef>
              <a:spcAft>
                <a:spcPts val="0"/>
              </a:spcAft>
              <a:buSzPct val="100000"/>
              <a:buNone/>
            </a:pPr>
            <a:r>
              <a:rPr lang="zh-CN" altLang="en-US" sz="2000" b="1" spc="120">
                <a:solidFill>
                  <a:schemeClr val="tx1">
                    <a:lumMod val="75000"/>
                    <a:lumOff val="25000"/>
                  </a:schemeClr>
                </a:solidFill>
                <a:latin typeface="Arial" panose="020B0604020202020204" pitchFamily="34" charset="0"/>
                <a:ea typeface="微软雅黑" panose="020B0503020204020204" charset="-122"/>
              </a:rPr>
              <a:t>游戏行为的定义与重要性</a:t>
            </a:r>
            <a:endParaRPr lang="zh-CN" altLang="en-US" sz="2000" b="1" spc="120">
              <a:solidFill>
                <a:schemeClr val="tx1">
                  <a:lumMod val="75000"/>
                  <a:lumOff val="25000"/>
                </a:schemeClr>
              </a:solidFill>
              <a:latin typeface="Arial" panose="020B0604020202020204" pitchFamily="34" charset="0"/>
              <a:ea typeface="微软雅黑" panose="020B0503020204020204" charset="-122"/>
            </a:endParaRPr>
          </a:p>
        </p:txBody>
      </p:sp>
      <p:sp>
        <p:nvSpPr>
          <p:cNvPr id="16" name="文本框 58"/>
          <p:cNvSpPr txBox="1"/>
          <p:nvPr>
            <p:custDataLst>
              <p:tags r:id="rId7"/>
            </p:custDataLst>
          </p:nvPr>
        </p:nvSpPr>
        <p:spPr>
          <a:xfrm>
            <a:off x="1754686" y="2047634"/>
            <a:ext cx="981793" cy="703636"/>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spc="300" dirty="0">
                <a:solidFill>
                  <a:schemeClr val="lt1"/>
                </a:solidFill>
                <a:latin typeface="Arial" panose="020B0604020202020204" pitchFamily="34" charset="0"/>
                <a:ea typeface="微软雅黑" panose="020B0503020204020204" charset="-122"/>
              </a:rPr>
              <a:t>01</a:t>
            </a:r>
            <a:endParaRPr lang="en-US" altLang="zh-CN" sz="2400" b="1" spc="300" dirty="0">
              <a:solidFill>
                <a:schemeClr val="lt1"/>
              </a:solidFill>
              <a:latin typeface="Arial" panose="020B0604020202020204" pitchFamily="34" charset="0"/>
              <a:ea typeface="微软雅黑" panose="020B0503020204020204" charset="-122"/>
            </a:endParaRPr>
          </a:p>
        </p:txBody>
      </p:sp>
      <p:sp>
        <p:nvSpPr>
          <p:cNvPr id="23" name="Freeform 10"/>
          <p:cNvSpPr/>
          <p:nvPr>
            <p:custDataLst>
              <p:tags r:id="rId8"/>
            </p:custDataLst>
          </p:nvPr>
        </p:nvSpPr>
        <p:spPr bwMode="auto">
          <a:xfrm>
            <a:off x="5244018" y="1569615"/>
            <a:ext cx="1576226" cy="1759604"/>
          </a:xfrm>
          <a:custGeom>
            <a:avLst/>
            <a:gdLst>
              <a:gd name="T0" fmla="*/ 21 w 518"/>
              <a:gd name="T1" fmla="*/ 145 h 578"/>
              <a:gd name="T2" fmla="*/ 5 w 518"/>
              <a:gd name="T3" fmla="*/ 421 h 578"/>
              <a:gd name="T4" fmla="*/ 180 w 518"/>
              <a:gd name="T5" fmla="*/ 537 h 578"/>
              <a:gd name="T6" fmla="*/ 428 w 518"/>
              <a:gd name="T7" fmla="*/ 412 h 578"/>
              <a:gd name="T8" fmla="*/ 440 w 518"/>
              <a:gd name="T9" fmla="*/ 203 h 578"/>
              <a:gd name="T10" fmla="*/ 209 w 518"/>
              <a:gd name="T11" fmla="*/ 51 h 578"/>
              <a:gd name="T12" fmla="*/ 21 w 518"/>
              <a:gd name="T13" fmla="*/ 145 h 578"/>
            </a:gdLst>
            <a:ahLst/>
            <a:cxnLst>
              <a:cxn ang="0">
                <a:pos x="T0" y="T1"/>
              </a:cxn>
              <a:cxn ang="0">
                <a:pos x="T2" y="T3"/>
              </a:cxn>
              <a:cxn ang="0">
                <a:pos x="T4" y="T5"/>
              </a:cxn>
              <a:cxn ang="0">
                <a:pos x="T6" y="T7"/>
              </a:cxn>
              <a:cxn ang="0">
                <a:pos x="T8" y="T9"/>
              </a:cxn>
              <a:cxn ang="0">
                <a:pos x="T10" y="T11"/>
              </a:cxn>
              <a:cxn ang="0">
                <a:pos x="T12" y="T13"/>
              </a:cxn>
            </a:cxnLst>
            <a:rect l="0" t="0" r="r" b="b"/>
            <a:pathLst>
              <a:path w="518" h="578">
                <a:moveTo>
                  <a:pt x="21" y="145"/>
                </a:moveTo>
                <a:cubicBezTo>
                  <a:pt x="5" y="421"/>
                  <a:pt x="5" y="421"/>
                  <a:pt x="5" y="421"/>
                </a:cubicBezTo>
                <a:cubicBezTo>
                  <a:pt x="0" y="514"/>
                  <a:pt x="97" y="578"/>
                  <a:pt x="180" y="537"/>
                </a:cubicBezTo>
                <a:cubicBezTo>
                  <a:pt x="428" y="412"/>
                  <a:pt x="428" y="412"/>
                  <a:pt x="428" y="412"/>
                </a:cubicBezTo>
                <a:cubicBezTo>
                  <a:pt x="511" y="371"/>
                  <a:pt x="518" y="254"/>
                  <a:pt x="440" y="203"/>
                </a:cubicBezTo>
                <a:cubicBezTo>
                  <a:pt x="209" y="51"/>
                  <a:pt x="209" y="51"/>
                  <a:pt x="209" y="51"/>
                </a:cubicBezTo>
                <a:cubicBezTo>
                  <a:pt x="131" y="0"/>
                  <a:pt x="27" y="52"/>
                  <a:pt x="21" y="145"/>
                </a:cubicBezTo>
                <a:close/>
              </a:path>
            </a:pathLst>
          </a:custGeom>
          <a:gradFill>
            <a:gsLst>
              <a:gs pos="0">
                <a:schemeClr val="accent1">
                  <a:lumMod val="5000"/>
                  <a:lumOff val="95000"/>
                  <a:alpha val="30000"/>
                </a:schemeClr>
              </a:gs>
              <a:gs pos="100000">
                <a:schemeClr val="accent3">
                  <a:alpha val="80000"/>
                </a:schemeClr>
              </a:gs>
            </a:gsLst>
            <a:lin ang="5400000" scaled="1"/>
          </a:gradFill>
          <a:ln>
            <a:noFill/>
          </a:ln>
        </p:spPr>
        <p:txBody>
          <a:bodyPr vert="horz" wrap="square" lIns="91440" tIns="45720" rIns="91440" bIns="45720" numCol="1" anchor="t" anchorCtr="0" compatLnSpc="1"/>
          <a:lstStyle/>
          <a:p>
            <a:endParaRPr lang="zh-CN" altLang="en-US"/>
          </a:p>
        </p:txBody>
      </p:sp>
      <p:sp>
        <p:nvSpPr>
          <p:cNvPr id="24" name="Freeform 11"/>
          <p:cNvSpPr/>
          <p:nvPr>
            <p:custDataLst>
              <p:tags r:id="rId9"/>
            </p:custDataLst>
          </p:nvPr>
        </p:nvSpPr>
        <p:spPr bwMode="auto">
          <a:xfrm>
            <a:off x="5426366" y="1469684"/>
            <a:ext cx="1578287" cy="1759604"/>
          </a:xfrm>
          <a:custGeom>
            <a:avLst/>
            <a:gdLst>
              <a:gd name="T0" fmla="*/ 22 w 518"/>
              <a:gd name="T1" fmla="*/ 145 h 578"/>
              <a:gd name="T2" fmla="*/ 6 w 518"/>
              <a:gd name="T3" fmla="*/ 421 h 578"/>
              <a:gd name="T4" fmla="*/ 181 w 518"/>
              <a:gd name="T5" fmla="*/ 536 h 578"/>
              <a:gd name="T6" fmla="*/ 428 w 518"/>
              <a:gd name="T7" fmla="*/ 412 h 578"/>
              <a:gd name="T8" fmla="*/ 440 w 518"/>
              <a:gd name="T9" fmla="*/ 203 h 578"/>
              <a:gd name="T10" fmla="*/ 209 w 518"/>
              <a:gd name="T11" fmla="*/ 51 h 578"/>
              <a:gd name="T12" fmla="*/ 22 w 518"/>
              <a:gd name="T13" fmla="*/ 145 h 578"/>
            </a:gdLst>
            <a:ahLst/>
            <a:cxnLst>
              <a:cxn ang="0">
                <a:pos x="T0" y="T1"/>
              </a:cxn>
              <a:cxn ang="0">
                <a:pos x="T2" y="T3"/>
              </a:cxn>
              <a:cxn ang="0">
                <a:pos x="T4" y="T5"/>
              </a:cxn>
              <a:cxn ang="0">
                <a:pos x="T6" y="T7"/>
              </a:cxn>
              <a:cxn ang="0">
                <a:pos x="T8" y="T9"/>
              </a:cxn>
              <a:cxn ang="0">
                <a:pos x="T10" y="T11"/>
              </a:cxn>
              <a:cxn ang="0">
                <a:pos x="T12" y="T13"/>
              </a:cxn>
            </a:cxnLst>
            <a:rect l="0" t="0" r="r" b="b"/>
            <a:pathLst>
              <a:path w="518" h="578">
                <a:moveTo>
                  <a:pt x="22" y="145"/>
                </a:moveTo>
                <a:cubicBezTo>
                  <a:pt x="6" y="421"/>
                  <a:pt x="6" y="421"/>
                  <a:pt x="6" y="421"/>
                </a:cubicBezTo>
                <a:cubicBezTo>
                  <a:pt x="0" y="514"/>
                  <a:pt x="98" y="578"/>
                  <a:pt x="181" y="536"/>
                </a:cubicBezTo>
                <a:cubicBezTo>
                  <a:pt x="428" y="412"/>
                  <a:pt x="428" y="412"/>
                  <a:pt x="428" y="412"/>
                </a:cubicBezTo>
                <a:cubicBezTo>
                  <a:pt x="512" y="370"/>
                  <a:pt x="518" y="254"/>
                  <a:pt x="440" y="203"/>
                </a:cubicBezTo>
                <a:cubicBezTo>
                  <a:pt x="209" y="51"/>
                  <a:pt x="209" y="51"/>
                  <a:pt x="209" y="51"/>
                </a:cubicBezTo>
                <a:cubicBezTo>
                  <a:pt x="131" y="0"/>
                  <a:pt x="27" y="52"/>
                  <a:pt x="22" y="145"/>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0" name="文本框 60"/>
          <p:cNvSpPr txBox="1"/>
          <p:nvPr>
            <p:custDataLst>
              <p:tags r:id="rId10"/>
            </p:custDataLst>
          </p:nvPr>
        </p:nvSpPr>
        <p:spPr>
          <a:xfrm>
            <a:off x="4515657" y="4684979"/>
            <a:ext cx="3217356" cy="1528836"/>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algn="ctr">
              <a:lnSpc>
                <a:spcPct val="120000"/>
              </a:lnSpc>
              <a:spcBef>
                <a:spcPts val="0"/>
              </a:spcBef>
              <a:spcAft>
                <a:spcPts val="800"/>
              </a:spcAft>
              <a:buClrTx/>
              <a:buSzTx/>
              <a:buFontTx/>
              <a:buNone/>
            </a:pPr>
            <a:r>
              <a:rPr lang="zh-CN" altLang="en-US" sz="1800" spc="110">
                <a:latin typeface="Arial" panose="020B0604020202020204" pitchFamily="34" charset="0"/>
                <a:ea typeface="微软雅黑" panose="020B0503020204020204" charset="-122"/>
              </a:rPr>
              <a:t>独立游戏体现儿童自我探索和独立性发展；互动游戏要求沟通、协调和合作，促进社会性技能。</a:t>
            </a:r>
            <a:endParaRPr lang="zh-CN" altLang="en-US" sz="1800" spc="110">
              <a:latin typeface="Arial" panose="020B0604020202020204" pitchFamily="34" charset="0"/>
              <a:ea typeface="微软雅黑" panose="020B0503020204020204" charset="-122"/>
            </a:endParaRPr>
          </a:p>
        </p:txBody>
      </p:sp>
      <p:sp>
        <p:nvSpPr>
          <p:cNvPr id="21" name="文本框 61"/>
          <p:cNvSpPr txBox="1"/>
          <p:nvPr>
            <p:custDataLst>
              <p:tags r:id="rId11"/>
            </p:custDataLst>
          </p:nvPr>
        </p:nvSpPr>
        <p:spPr>
          <a:xfrm>
            <a:off x="4515657" y="3848446"/>
            <a:ext cx="3217356" cy="789143"/>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lnSpc>
                <a:spcPct val="100000"/>
              </a:lnSpc>
              <a:spcBef>
                <a:spcPts val="0"/>
              </a:spcBef>
              <a:spcAft>
                <a:spcPts val="0"/>
              </a:spcAft>
              <a:buSzPct val="100000"/>
              <a:buNone/>
            </a:pPr>
            <a:r>
              <a:rPr lang="zh-CN" altLang="en-US" sz="2000" b="1" spc="160">
                <a:solidFill>
                  <a:schemeClr val="tx1">
                    <a:lumMod val="75000"/>
                    <a:lumOff val="25000"/>
                  </a:schemeClr>
                </a:solidFill>
                <a:latin typeface="Arial" panose="020B0604020202020204" pitchFamily="34" charset="0"/>
                <a:ea typeface="微软雅黑" panose="020B0503020204020204" charset="-122"/>
              </a:rPr>
              <a:t>独立与互动游戏特征</a:t>
            </a:r>
            <a:endParaRPr lang="zh-CN" altLang="en-US" sz="2000" b="1" spc="160">
              <a:solidFill>
                <a:schemeClr val="tx1">
                  <a:lumMod val="75000"/>
                  <a:lumOff val="25000"/>
                </a:schemeClr>
              </a:solidFill>
              <a:latin typeface="Arial" panose="020B0604020202020204" pitchFamily="34" charset="0"/>
              <a:ea typeface="微软雅黑" panose="020B0503020204020204" charset="-122"/>
            </a:endParaRPr>
          </a:p>
        </p:txBody>
      </p:sp>
      <p:sp>
        <p:nvSpPr>
          <p:cNvPr id="22" name="文本框 58"/>
          <p:cNvSpPr txBox="1"/>
          <p:nvPr>
            <p:custDataLst>
              <p:tags r:id="rId12"/>
            </p:custDataLst>
          </p:nvPr>
        </p:nvSpPr>
        <p:spPr>
          <a:xfrm>
            <a:off x="5633439" y="2047634"/>
            <a:ext cx="981793" cy="703636"/>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spc="300" dirty="0">
                <a:solidFill>
                  <a:schemeClr val="dk1">
                    <a:lumMod val="85000"/>
                    <a:lumOff val="15000"/>
                  </a:schemeClr>
                </a:solidFill>
                <a:latin typeface="Arial" panose="020B0604020202020204" pitchFamily="34" charset="0"/>
                <a:ea typeface="微软雅黑" panose="020B0503020204020204" charset="-122"/>
              </a:rPr>
              <a:t>02</a:t>
            </a:r>
            <a:endParaRPr lang="en-US" altLang="zh-CN" sz="2400" b="1" spc="300" dirty="0">
              <a:solidFill>
                <a:schemeClr val="dk1">
                  <a:lumMod val="85000"/>
                  <a:lumOff val="15000"/>
                </a:schemeClr>
              </a:solidFill>
              <a:latin typeface="Arial" panose="020B0604020202020204" pitchFamily="34" charset="0"/>
              <a:ea typeface="微软雅黑" panose="020B0503020204020204" charset="-122"/>
            </a:endParaRPr>
          </a:p>
        </p:txBody>
      </p:sp>
      <p:sp>
        <p:nvSpPr>
          <p:cNvPr id="30" name="Freeform 10"/>
          <p:cNvSpPr/>
          <p:nvPr>
            <p:custDataLst>
              <p:tags r:id="rId13"/>
            </p:custDataLst>
          </p:nvPr>
        </p:nvSpPr>
        <p:spPr bwMode="auto">
          <a:xfrm>
            <a:off x="9121740" y="1569615"/>
            <a:ext cx="1576226" cy="1759604"/>
          </a:xfrm>
          <a:custGeom>
            <a:avLst/>
            <a:gdLst>
              <a:gd name="T0" fmla="*/ 21 w 518"/>
              <a:gd name="T1" fmla="*/ 145 h 578"/>
              <a:gd name="T2" fmla="*/ 5 w 518"/>
              <a:gd name="T3" fmla="*/ 421 h 578"/>
              <a:gd name="T4" fmla="*/ 180 w 518"/>
              <a:gd name="T5" fmla="*/ 537 h 578"/>
              <a:gd name="T6" fmla="*/ 428 w 518"/>
              <a:gd name="T7" fmla="*/ 412 h 578"/>
              <a:gd name="T8" fmla="*/ 440 w 518"/>
              <a:gd name="T9" fmla="*/ 203 h 578"/>
              <a:gd name="T10" fmla="*/ 209 w 518"/>
              <a:gd name="T11" fmla="*/ 51 h 578"/>
              <a:gd name="T12" fmla="*/ 21 w 518"/>
              <a:gd name="T13" fmla="*/ 145 h 578"/>
            </a:gdLst>
            <a:ahLst/>
            <a:cxnLst>
              <a:cxn ang="0">
                <a:pos x="T0" y="T1"/>
              </a:cxn>
              <a:cxn ang="0">
                <a:pos x="T2" y="T3"/>
              </a:cxn>
              <a:cxn ang="0">
                <a:pos x="T4" y="T5"/>
              </a:cxn>
              <a:cxn ang="0">
                <a:pos x="T6" y="T7"/>
              </a:cxn>
              <a:cxn ang="0">
                <a:pos x="T8" y="T9"/>
              </a:cxn>
              <a:cxn ang="0">
                <a:pos x="T10" y="T11"/>
              </a:cxn>
              <a:cxn ang="0">
                <a:pos x="T12" y="T13"/>
              </a:cxn>
            </a:cxnLst>
            <a:rect l="0" t="0" r="r" b="b"/>
            <a:pathLst>
              <a:path w="518" h="578">
                <a:moveTo>
                  <a:pt x="21" y="145"/>
                </a:moveTo>
                <a:cubicBezTo>
                  <a:pt x="5" y="421"/>
                  <a:pt x="5" y="421"/>
                  <a:pt x="5" y="421"/>
                </a:cubicBezTo>
                <a:cubicBezTo>
                  <a:pt x="0" y="514"/>
                  <a:pt x="97" y="578"/>
                  <a:pt x="180" y="537"/>
                </a:cubicBezTo>
                <a:cubicBezTo>
                  <a:pt x="428" y="412"/>
                  <a:pt x="428" y="412"/>
                  <a:pt x="428" y="412"/>
                </a:cubicBezTo>
                <a:cubicBezTo>
                  <a:pt x="511" y="371"/>
                  <a:pt x="518" y="254"/>
                  <a:pt x="440" y="203"/>
                </a:cubicBezTo>
                <a:cubicBezTo>
                  <a:pt x="209" y="51"/>
                  <a:pt x="209" y="51"/>
                  <a:pt x="209" y="51"/>
                </a:cubicBezTo>
                <a:cubicBezTo>
                  <a:pt x="131" y="0"/>
                  <a:pt x="27" y="52"/>
                  <a:pt x="21" y="145"/>
                </a:cubicBezTo>
                <a:close/>
              </a:path>
            </a:pathLst>
          </a:custGeom>
          <a:gradFill>
            <a:gsLst>
              <a:gs pos="0">
                <a:schemeClr val="accent1">
                  <a:lumMod val="5000"/>
                  <a:lumOff val="95000"/>
                  <a:alpha val="30000"/>
                </a:schemeClr>
              </a:gs>
              <a:gs pos="100000">
                <a:schemeClr val="accent5">
                  <a:alpha val="80000"/>
                </a:schemeClr>
              </a:gs>
            </a:gsLst>
            <a:lin ang="5400000" scaled="1"/>
          </a:gradFill>
          <a:ln>
            <a:noFill/>
          </a:ln>
        </p:spPr>
        <p:txBody>
          <a:bodyPr vert="horz" wrap="square" lIns="91440" tIns="45720" rIns="91440" bIns="45720" numCol="1" anchor="t" anchorCtr="0" compatLnSpc="1"/>
          <a:lstStyle/>
          <a:p>
            <a:endParaRPr lang="zh-CN" altLang="en-US"/>
          </a:p>
        </p:txBody>
      </p:sp>
      <p:sp>
        <p:nvSpPr>
          <p:cNvPr id="31" name="Freeform 11"/>
          <p:cNvSpPr/>
          <p:nvPr>
            <p:custDataLst>
              <p:tags r:id="rId14"/>
            </p:custDataLst>
          </p:nvPr>
        </p:nvSpPr>
        <p:spPr bwMode="auto">
          <a:xfrm>
            <a:off x="9304088" y="1469684"/>
            <a:ext cx="1578287" cy="1759604"/>
          </a:xfrm>
          <a:custGeom>
            <a:avLst/>
            <a:gdLst>
              <a:gd name="T0" fmla="*/ 22 w 518"/>
              <a:gd name="T1" fmla="*/ 145 h 578"/>
              <a:gd name="T2" fmla="*/ 6 w 518"/>
              <a:gd name="T3" fmla="*/ 421 h 578"/>
              <a:gd name="T4" fmla="*/ 181 w 518"/>
              <a:gd name="T5" fmla="*/ 536 h 578"/>
              <a:gd name="T6" fmla="*/ 428 w 518"/>
              <a:gd name="T7" fmla="*/ 412 h 578"/>
              <a:gd name="T8" fmla="*/ 440 w 518"/>
              <a:gd name="T9" fmla="*/ 203 h 578"/>
              <a:gd name="T10" fmla="*/ 209 w 518"/>
              <a:gd name="T11" fmla="*/ 51 h 578"/>
              <a:gd name="T12" fmla="*/ 22 w 518"/>
              <a:gd name="T13" fmla="*/ 145 h 578"/>
            </a:gdLst>
            <a:ahLst/>
            <a:cxnLst>
              <a:cxn ang="0">
                <a:pos x="T0" y="T1"/>
              </a:cxn>
              <a:cxn ang="0">
                <a:pos x="T2" y="T3"/>
              </a:cxn>
              <a:cxn ang="0">
                <a:pos x="T4" y="T5"/>
              </a:cxn>
              <a:cxn ang="0">
                <a:pos x="T6" y="T7"/>
              </a:cxn>
              <a:cxn ang="0">
                <a:pos x="T8" y="T9"/>
              </a:cxn>
              <a:cxn ang="0">
                <a:pos x="T10" y="T11"/>
              </a:cxn>
              <a:cxn ang="0">
                <a:pos x="T12" y="T13"/>
              </a:cxn>
            </a:cxnLst>
            <a:rect l="0" t="0" r="r" b="b"/>
            <a:pathLst>
              <a:path w="518" h="578">
                <a:moveTo>
                  <a:pt x="22" y="145"/>
                </a:moveTo>
                <a:cubicBezTo>
                  <a:pt x="6" y="421"/>
                  <a:pt x="6" y="421"/>
                  <a:pt x="6" y="421"/>
                </a:cubicBezTo>
                <a:cubicBezTo>
                  <a:pt x="0" y="514"/>
                  <a:pt x="98" y="578"/>
                  <a:pt x="181" y="536"/>
                </a:cubicBezTo>
                <a:cubicBezTo>
                  <a:pt x="428" y="412"/>
                  <a:pt x="428" y="412"/>
                  <a:pt x="428" y="412"/>
                </a:cubicBezTo>
                <a:cubicBezTo>
                  <a:pt x="512" y="370"/>
                  <a:pt x="518" y="254"/>
                  <a:pt x="440" y="203"/>
                </a:cubicBezTo>
                <a:cubicBezTo>
                  <a:pt x="209" y="51"/>
                  <a:pt x="209" y="51"/>
                  <a:pt x="209" y="51"/>
                </a:cubicBezTo>
                <a:cubicBezTo>
                  <a:pt x="131" y="0"/>
                  <a:pt x="27" y="52"/>
                  <a:pt x="22" y="145"/>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27" name="文本框 60"/>
          <p:cNvSpPr txBox="1"/>
          <p:nvPr>
            <p:custDataLst>
              <p:tags r:id="rId15"/>
            </p:custDataLst>
          </p:nvPr>
        </p:nvSpPr>
        <p:spPr>
          <a:xfrm>
            <a:off x="8393380" y="4684979"/>
            <a:ext cx="3217356" cy="1528836"/>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algn="ctr">
              <a:lnSpc>
                <a:spcPct val="120000"/>
              </a:lnSpc>
              <a:spcBef>
                <a:spcPts val="0"/>
              </a:spcBef>
              <a:spcAft>
                <a:spcPts val="800"/>
              </a:spcAft>
              <a:buClrTx/>
              <a:buSzTx/>
              <a:buFontTx/>
              <a:buNone/>
            </a:pPr>
            <a:r>
              <a:rPr lang="zh-CN" altLang="en-US" sz="1800" spc="110">
                <a:latin typeface="Arial" panose="020B0604020202020204" pitchFamily="34" charset="0"/>
                <a:ea typeface="微软雅黑" panose="020B0503020204020204" charset="-122"/>
              </a:rPr>
              <a:t>游戏行为的分类有助于评估儿童行为特征和社交能力，促进对儿童社会性发展和认知成长的理解。</a:t>
            </a:r>
            <a:endParaRPr lang="zh-CN" altLang="en-US" sz="1800" spc="110">
              <a:latin typeface="Arial" panose="020B0604020202020204" pitchFamily="34" charset="0"/>
              <a:ea typeface="微软雅黑" panose="020B0503020204020204" charset="-122"/>
            </a:endParaRPr>
          </a:p>
        </p:txBody>
      </p:sp>
      <p:sp>
        <p:nvSpPr>
          <p:cNvPr id="28" name="文本框 61"/>
          <p:cNvSpPr txBox="1"/>
          <p:nvPr>
            <p:custDataLst>
              <p:tags r:id="rId16"/>
            </p:custDataLst>
          </p:nvPr>
        </p:nvSpPr>
        <p:spPr>
          <a:xfrm>
            <a:off x="8393380" y="3848446"/>
            <a:ext cx="3217356" cy="789143"/>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lnSpc>
                <a:spcPct val="100000"/>
              </a:lnSpc>
              <a:spcBef>
                <a:spcPts val="0"/>
              </a:spcBef>
              <a:spcAft>
                <a:spcPts val="0"/>
              </a:spcAft>
              <a:buSzPct val="100000"/>
              <a:buNone/>
            </a:pPr>
            <a:r>
              <a:rPr lang="zh-CN" altLang="en-US" sz="2000" b="1" spc="140">
                <a:solidFill>
                  <a:schemeClr val="tx1">
                    <a:lumMod val="75000"/>
                    <a:lumOff val="25000"/>
                  </a:schemeClr>
                </a:solidFill>
                <a:latin typeface="Arial" panose="020B0604020202020204" pitchFamily="34" charset="0"/>
                <a:ea typeface="微软雅黑" panose="020B0503020204020204" charset="-122"/>
              </a:rPr>
              <a:t>游戏分类对研究的意义</a:t>
            </a:r>
            <a:endParaRPr lang="zh-CN" altLang="en-US" sz="2000" b="1" spc="140">
              <a:solidFill>
                <a:schemeClr val="tx1">
                  <a:lumMod val="75000"/>
                  <a:lumOff val="25000"/>
                </a:schemeClr>
              </a:solidFill>
              <a:latin typeface="Arial" panose="020B0604020202020204" pitchFamily="34" charset="0"/>
              <a:ea typeface="微软雅黑" panose="020B0503020204020204" charset="-122"/>
            </a:endParaRPr>
          </a:p>
        </p:txBody>
      </p:sp>
      <p:sp>
        <p:nvSpPr>
          <p:cNvPr id="29" name="文本框 58"/>
          <p:cNvSpPr txBox="1"/>
          <p:nvPr>
            <p:custDataLst>
              <p:tags r:id="rId17"/>
            </p:custDataLst>
          </p:nvPr>
        </p:nvSpPr>
        <p:spPr>
          <a:xfrm>
            <a:off x="9511161" y="2047634"/>
            <a:ext cx="981793" cy="703636"/>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spc="300" dirty="0">
                <a:solidFill>
                  <a:schemeClr val="lt1"/>
                </a:solidFill>
                <a:latin typeface="Arial" panose="020B0604020202020204" pitchFamily="34" charset="0"/>
                <a:ea typeface="微软雅黑" panose="020B0503020204020204" charset="-122"/>
              </a:rPr>
              <a:t>03</a:t>
            </a:r>
            <a:endParaRPr lang="en-US" altLang="zh-CN" sz="2400" b="1" spc="300" dirty="0">
              <a:solidFill>
                <a:schemeClr val="lt1"/>
              </a:solidFill>
              <a:latin typeface="Arial" panose="020B0604020202020204" pitchFamily="34" charset="0"/>
              <a:ea typeface="微软雅黑" panose="020B0503020204020204" charset="-122"/>
            </a:endParaRPr>
          </a:p>
        </p:txBody>
      </p:sp>
    </p:spTree>
    <p:custDataLst>
      <p:tags r:id="rId18"/>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1219200" y="669290"/>
            <a:ext cx="9549765" cy="609600"/>
          </a:xfrm>
        </p:spPr>
        <p:txBody>
          <a:bodyPr wrap="square">
            <a:normAutofit/>
          </a:bodyPr>
          <a:lstStyle/>
          <a:p>
            <a:r>
              <a:rPr lang="zh-CN" altLang="en-US" sz="3400" b="1"/>
              <a:t>（三）依据游戏的教育作用分类</a:t>
            </a:r>
            <a:endParaRPr lang="zh-CN" altLang="en-US" sz="3400" b="1"/>
          </a:p>
        </p:txBody>
      </p:sp>
      <p:sp>
        <p:nvSpPr>
          <p:cNvPr id="3" name="矩形 2"/>
          <p:cNvSpPr/>
          <p:nvPr>
            <p:custDataLst>
              <p:tags r:id="rId2"/>
            </p:custDataLst>
          </p:nvPr>
        </p:nvSpPr>
        <p:spPr>
          <a:xfrm>
            <a:off x="1892935" y="4154805"/>
            <a:ext cx="1841500" cy="1572895"/>
          </a:xfrm>
          <a:prstGeom prst="rect">
            <a:avLst/>
          </a:prstGeom>
          <a:noFill/>
        </p:spPr>
        <p:txBody>
          <a:bodyPr wrap="square" lIns="0" tIns="0" rIns="0" bIns="0" rtlCol="0" anchor="t" anchorCtr="0">
            <a:noAutofit/>
          </a:bodyPr>
          <a:lstStyle/>
          <a:p>
            <a:pPr marL="0" lvl="0" algn="ctr">
              <a:lnSpc>
                <a:spcPct val="130000"/>
              </a:lnSpc>
              <a:spcBef>
                <a:spcPct val="0"/>
              </a:spcBef>
              <a:spcAft>
                <a:spcPct val="0"/>
              </a:spcAft>
            </a:pPr>
            <a:r>
              <a:rPr lang="zh-CN" altLang="en-US" b="1">
                <a:solidFill>
                  <a:schemeClr val="bg2">
                    <a:lumMod val="50000"/>
                  </a:schemeClr>
                </a:solidFill>
                <a:latin typeface="+mn-ea"/>
                <a:cs typeface="+mn-ea"/>
              </a:rPr>
              <a:t>游戏分类的教育意义</a:t>
            </a:r>
            <a:endParaRPr lang="zh-CN" altLang="en-US" b="1">
              <a:solidFill>
                <a:schemeClr val="bg2">
                  <a:lumMod val="50000"/>
                </a:schemeClr>
              </a:solidFill>
              <a:latin typeface="+mn-ea"/>
              <a:cs typeface="+mn-ea"/>
            </a:endParaRPr>
          </a:p>
          <a:p>
            <a:pPr marL="0" lvl="0" algn="ctr">
              <a:lnSpc>
                <a:spcPct val="130000"/>
              </a:lnSpc>
              <a:spcBef>
                <a:spcPct val="0"/>
              </a:spcBef>
              <a:spcAft>
                <a:spcPct val="0"/>
              </a:spcAft>
            </a:pPr>
            <a:r>
              <a:rPr lang="zh-CN" altLang="en-US" sz="1600">
                <a:solidFill>
                  <a:schemeClr val="tx1"/>
                </a:solidFill>
                <a:latin typeface="+mn-ea"/>
                <a:cs typeface="+mn-ea"/>
              </a:rPr>
              <a:t>游戏分类助理解作用，指导教育。</a:t>
            </a:r>
            <a:endParaRPr lang="zh-CN" altLang="en-US" sz="1600">
              <a:solidFill>
                <a:schemeClr val="tx1"/>
              </a:solidFill>
              <a:latin typeface="+mn-ea"/>
              <a:cs typeface="+mn-ea"/>
            </a:endParaRPr>
          </a:p>
        </p:txBody>
      </p:sp>
      <p:sp>
        <p:nvSpPr>
          <p:cNvPr id="6" name="1"/>
          <p:cNvSpPr/>
          <p:nvPr>
            <p:custDataLst>
              <p:tags r:id="rId3"/>
            </p:custDataLst>
          </p:nvPr>
        </p:nvSpPr>
        <p:spPr>
          <a:xfrm>
            <a:off x="2692400" y="2000250"/>
            <a:ext cx="956945" cy="1442085"/>
          </a:xfrm>
          <a:custGeom>
            <a:avLst/>
            <a:gdLst/>
            <a:ahLst/>
            <a:cxnLst>
              <a:cxn ang="3">
                <a:pos x="hc" y="t"/>
              </a:cxn>
              <a:cxn ang="cd2">
                <a:pos x="l" y="vc"/>
              </a:cxn>
              <a:cxn ang="cd4">
                <a:pos x="hc" y="b"/>
              </a:cxn>
              <a:cxn ang="0">
                <a:pos x="r" y="vc"/>
              </a:cxn>
            </a:cxnLst>
            <a:rect l="l" t="t" r="r" b="b"/>
            <a:pathLst>
              <a:path w="1264" h="1905">
                <a:moveTo>
                  <a:pt x="97" y="0"/>
                </a:moveTo>
                <a:cubicBezTo>
                  <a:pt x="741" y="0"/>
                  <a:pt x="1264" y="523"/>
                  <a:pt x="1264" y="1173"/>
                </a:cubicBezTo>
                <a:cubicBezTo>
                  <a:pt x="1264" y="1442"/>
                  <a:pt x="1176" y="1695"/>
                  <a:pt x="1012" y="1905"/>
                </a:cubicBezTo>
                <a:cubicBezTo>
                  <a:pt x="1012" y="1905"/>
                  <a:pt x="1012" y="1905"/>
                  <a:pt x="460" y="1905"/>
                </a:cubicBezTo>
                <a:cubicBezTo>
                  <a:pt x="731" y="1773"/>
                  <a:pt x="917" y="1492"/>
                  <a:pt x="917" y="1173"/>
                </a:cubicBezTo>
                <a:cubicBezTo>
                  <a:pt x="917" y="721"/>
                  <a:pt x="548" y="352"/>
                  <a:pt x="97" y="352"/>
                </a:cubicBezTo>
                <a:cubicBezTo>
                  <a:pt x="69" y="352"/>
                  <a:pt x="41" y="354"/>
                  <a:pt x="13" y="357"/>
                </a:cubicBezTo>
                <a:lnTo>
                  <a:pt x="0" y="358"/>
                </a:lnTo>
                <a:lnTo>
                  <a:pt x="0" y="4"/>
                </a:lnTo>
                <a:lnTo>
                  <a:pt x="14" y="3"/>
                </a:lnTo>
                <a:cubicBezTo>
                  <a:pt x="42" y="1"/>
                  <a:pt x="69" y="0"/>
                  <a:pt x="97" y="0"/>
                </a:cubicBezTo>
                <a:close/>
              </a:path>
            </a:pathLst>
          </a:custGeom>
          <a:gradFill>
            <a:gsLst>
              <a:gs pos="100000">
                <a:schemeClr val="accent1">
                  <a:lumMod val="50000"/>
                  <a:lumOff val="50000"/>
                  <a:alpha val="100000"/>
                </a:schemeClr>
              </a:gs>
              <a:gs pos="23000">
                <a:schemeClr val="accent1">
                  <a:lumMod val="80000"/>
                  <a:lumOff val="20000"/>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5" name="2"/>
          <p:cNvSpPr/>
          <p:nvPr>
            <p:custDataLst>
              <p:tags r:id="rId4"/>
            </p:custDataLst>
          </p:nvPr>
        </p:nvSpPr>
        <p:spPr>
          <a:xfrm>
            <a:off x="1892935" y="2002444"/>
            <a:ext cx="2193925" cy="1766570"/>
          </a:xfrm>
          <a:custGeom>
            <a:avLst/>
            <a:gdLst/>
            <a:ahLst/>
            <a:cxnLst>
              <a:cxn ang="3">
                <a:pos x="hc" y="t"/>
              </a:cxn>
              <a:cxn ang="cd2">
                <a:pos x="l" y="vc"/>
              </a:cxn>
              <a:cxn ang="cd4">
                <a:pos x="hc" y="b"/>
              </a:cxn>
              <a:cxn ang="0">
                <a:pos x="r" y="vc"/>
              </a:cxn>
            </a:cxnLst>
            <a:rect l="l" t="t" r="r" b="b"/>
            <a:pathLst>
              <a:path w="3410" h="2745">
                <a:moveTo>
                  <a:pt x="1259" y="0"/>
                </a:moveTo>
                <a:lnTo>
                  <a:pt x="1259" y="417"/>
                </a:lnTo>
                <a:lnTo>
                  <a:pt x="1251" y="418"/>
                </a:lnTo>
                <a:cubicBezTo>
                  <a:pt x="777" y="478"/>
                  <a:pt x="407" y="885"/>
                  <a:pt x="407" y="1375"/>
                </a:cubicBezTo>
                <a:cubicBezTo>
                  <a:pt x="407" y="1906"/>
                  <a:pt x="841" y="2333"/>
                  <a:pt x="1373" y="2333"/>
                </a:cubicBezTo>
                <a:cubicBezTo>
                  <a:pt x="1373" y="2333"/>
                  <a:pt x="1373" y="2333"/>
                  <a:pt x="1693" y="2334"/>
                </a:cubicBezTo>
                <a:lnTo>
                  <a:pt x="1698" y="2334"/>
                </a:lnTo>
                <a:lnTo>
                  <a:pt x="2078" y="2334"/>
                </a:lnTo>
                <a:lnTo>
                  <a:pt x="2504" y="2334"/>
                </a:lnTo>
                <a:lnTo>
                  <a:pt x="2525" y="2334"/>
                </a:lnTo>
                <a:lnTo>
                  <a:pt x="2535" y="2334"/>
                </a:lnTo>
                <a:lnTo>
                  <a:pt x="2650" y="2334"/>
                </a:lnTo>
                <a:lnTo>
                  <a:pt x="2760" y="2334"/>
                </a:lnTo>
                <a:lnTo>
                  <a:pt x="2893" y="2334"/>
                </a:lnTo>
                <a:lnTo>
                  <a:pt x="2902" y="2345"/>
                </a:lnTo>
                <a:cubicBezTo>
                  <a:pt x="3033" y="2505"/>
                  <a:pt x="3199" y="2638"/>
                  <a:pt x="3386" y="2733"/>
                </a:cubicBezTo>
                <a:lnTo>
                  <a:pt x="3410" y="2745"/>
                </a:lnTo>
                <a:lnTo>
                  <a:pt x="2760" y="2745"/>
                </a:lnTo>
                <a:lnTo>
                  <a:pt x="2650" y="2745"/>
                </a:lnTo>
                <a:lnTo>
                  <a:pt x="2535" y="2745"/>
                </a:lnTo>
                <a:lnTo>
                  <a:pt x="2525" y="2745"/>
                </a:lnTo>
                <a:lnTo>
                  <a:pt x="2504" y="2745"/>
                </a:lnTo>
                <a:lnTo>
                  <a:pt x="2078" y="2745"/>
                </a:lnTo>
                <a:lnTo>
                  <a:pt x="1439" y="2745"/>
                </a:lnTo>
                <a:lnTo>
                  <a:pt x="1435" y="2745"/>
                </a:lnTo>
                <a:lnTo>
                  <a:pt x="1325" y="2745"/>
                </a:lnTo>
                <a:lnTo>
                  <a:pt x="1288" y="2745"/>
                </a:lnTo>
                <a:lnTo>
                  <a:pt x="1288" y="2743"/>
                </a:lnTo>
                <a:lnTo>
                  <a:pt x="1277" y="2743"/>
                </a:lnTo>
                <a:cubicBezTo>
                  <a:pt x="562" y="2689"/>
                  <a:pt x="0" y="2092"/>
                  <a:pt x="0" y="1364"/>
                </a:cubicBezTo>
                <a:cubicBezTo>
                  <a:pt x="0" y="1328"/>
                  <a:pt x="1" y="1292"/>
                  <a:pt x="4" y="1258"/>
                </a:cubicBezTo>
                <a:lnTo>
                  <a:pt x="7" y="1224"/>
                </a:lnTo>
                <a:lnTo>
                  <a:pt x="9" y="1199"/>
                </a:lnTo>
                <a:cubicBezTo>
                  <a:pt x="91" y="561"/>
                  <a:pt x="604" y="61"/>
                  <a:pt x="1244" y="1"/>
                </a:cubicBezTo>
                <a:lnTo>
                  <a:pt x="1259" y="0"/>
                </a:lnTo>
                <a:close/>
              </a:path>
            </a:pathLst>
          </a:custGeom>
          <a:gradFill>
            <a:gsLst>
              <a:gs pos="70000">
                <a:schemeClr val="accent1">
                  <a:lumMod val="80000"/>
                  <a:lumOff val="20000"/>
                  <a:alpha val="100000"/>
                </a:schemeClr>
              </a:gs>
              <a:gs pos="0">
                <a:schemeClr val="accent1">
                  <a:lumMod val="20000"/>
                  <a:lumOff val="80000"/>
                  <a:alpha val="100000"/>
                </a:schemeClr>
              </a:gs>
              <a:gs pos="0">
                <a:schemeClr val="accent1">
                  <a:alpha val="100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88" name="1"/>
          <p:cNvSpPr/>
          <p:nvPr>
            <p:custDataLst>
              <p:tags r:id="rId5"/>
            </p:custDataLst>
          </p:nvPr>
        </p:nvSpPr>
        <p:spPr>
          <a:xfrm>
            <a:off x="4784090" y="2008851"/>
            <a:ext cx="956945" cy="1442085"/>
          </a:xfrm>
          <a:custGeom>
            <a:avLst/>
            <a:gdLst/>
            <a:ahLst/>
            <a:cxnLst>
              <a:cxn ang="3">
                <a:pos x="hc" y="t"/>
              </a:cxn>
              <a:cxn ang="cd2">
                <a:pos x="l" y="vc"/>
              </a:cxn>
              <a:cxn ang="cd4">
                <a:pos x="hc" y="b"/>
              </a:cxn>
              <a:cxn ang="0">
                <a:pos x="r" y="vc"/>
              </a:cxn>
            </a:cxnLst>
            <a:rect l="l" t="t" r="r" b="b"/>
            <a:pathLst>
              <a:path w="1264" h="1905">
                <a:moveTo>
                  <a:pt x="97" y="0"/>
                </a:moveTo>
                <a:cubicBezTo>
                  <a:pt x="741" y="0"/>
                  <a:pt x="1264" y="523"/>
                  <a:pt x="1264" y="1173"/>
                </a:cubicBezTo>
                <a:cubicBezTo>
                  <a:pt x="1264" y="1442"/>
                  <a:pt x="1176" y="1695"/>
                  <a:pt x="1012" y="1905"/>
                </a:cubicBezTo>
                <a:cubicBezTo>
                  <a:pt x="1012" y="1905"/>
                  <a:pt x="1012" y="1905"/>
                  <a:pt x="460" y="1905"/>
                </a:cubicBezTo>
                <a:cubicBezTo>
                  <a:pt x="731" y="1773"/>
                  <a:pt x="917" y="1492"/>
                  <a:pt x="917" y="1173"/>
                </a:cubicBezTo>
                <a:cubicBezTo>
                  <a:pt x="917" y="721"/>
                  <a:pt x="548" y="352"/>
                  <a:pt x="97" y="352"/>
                </a:cubicBezTo>
                <a:cubicBezTo>
                  <a:pt x="69" y="352"/>
                  <a:pt x="41" y="354"/>
                  <a:pt x="13" y="357"/>
                </a:cubicBezTo>
                <a:lnTo>
                  <a:pt x="0" y="358"/>
                </a:lnTo>
                <a:lnTo>
                  <a:pt x="0" y="4"/>
                </a:lnTo>
                <a:lnTo>
                  <a:pt x="14" y="3"/>
                </a:lnTo>
                <a:cubicBezTo>
                  <a:pt x="42" y="1"/>
                  <a:pt x="69" y="0"/>
                  <a:pt x="97" y="0"/>
                </a:cubicBezTo>
                <a:close/>
              </a:path>
            </a:pathLst>
          </a:custGeom>
          <a:gradFill>
            <a:gsLst>
              <a:gs pos="100000">
                <a:schemeClr val="accent2">
                  <a:lumMod val="50000"/>
                  <a:lumOff val="50000"/>
                  <a:alpha val="100000"/>
                </a:schemeClr>
              </a:gs>
              <a:gs pos="25000">
                <a:schemeClr val="accent2">
                  <a:lumMod val="80000"/>
                  <a:lumOff val="20000"/>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89" name="2"/>
          <p:cNvSpPr/>
          <p:nvPr>
            <p:custDataLst>
              <p:tags r:id="rId6"/>
            </p:custDataLst>
          </p:nvPr>
        </p:nvSpPr>
        <p:spPr>
          <a:xfrm>
            <a:off x="3984625" y="2011680"/>
            <a:ext cx="2193925" cy="1766570"/>
          </a:xfrm>
          <a:custGeom>
            <a:avLst/>
            <a:gdLst/>
            <a:ahLst/>
            <a:cxnLst>
              <a:cxn ang="3">
                <a:pos x="hc" y="t"/>
              </a:cxn>
              <a:cxn ang="cd2">
                <a:pos x="l" y="vc"/>
              </a:cxn>
              <a:cxn ang="cd4">
                <a:pos x="hc" y="b"/>
              </a:cxn>
              <a:cxn ang="0">
                <a:pos x="r" y="vc"/>
              </a:cxn>
            </a:cxnLst>
            <a:rect l="l" t="t" r="r" b="b"/>
            <a:pathLst>
              <a:path w="3410" h="2745">
                <a:moveTo>
                  <a:pt x="1259" y="0"/>
                </a:moveTo>
                <a:lnTo>
                  <a:pt x="1259" y="417"/>
                </a:lnTo>
                <a:lnTo>
                  <a:pt x="1251" y="418"/>
                </a:lnTo>
                <a:cubicBezTo>
                  <a:pt x="777" y="478"/>
                  <a:pt x="407" y="885"/>
                  <a:pt x="407" y="1375"/>
                </a:cubicBezTo>
                <a:cubicBezTo>
                  <a:pt x="407" y="1906"/>
                  <a:pt x="841" y="2333"/>
                  <a:pt x="1373" y="2333"/>
                </a:cubicBezTo>
                <a:cubicBezTo>
                  <a:pt x="1373" y="2333"/>
                  <a:pt x="1373" y="2333"/>
                  <a:pt x="1693" y="2334"/>
                </a:cubicBezTo>
                <a:lnTo>
                  <a:pt x="1698" y="2334"/>
                </a:lnTo>
                <a:lnTo>
                  <a:pt x="2078" y="2334"/>
                </a:lnTo>
                <a:lnTo>
                  <a:pt x="2504" y="2334"/>
                </a:lnTo>
                <a:lnTo>
                  <a:pt x="2525" y="2334"/>
                </a:lnTo>
                <a:lnTo>
                  <a:pt x="2535" y="2334"/>
                </a:lnTo>
                <a:lnTo>
                  <a:pt x="2650" y="2334"/>
                </a:lnTo>
                <a:lnTo>
                  <a:pt x="2760" y="2334"/>
                </a:lnTo>
                <a:lnTo>
                  <a:pt x="2893" y="2334"/>
                </a:lnTo>
                <a:lnTo>
                  <a:pt x="2902" y="2345"/>
                </a:lnTo>
                <a:cubicBezTo>
                  <a:pt x="3033" y="2505"/>
                  <a:pt x="3199" y="2638"/>
                  <a:pt x="3386" y="2733"/>
                </a:cubicBezTo>
                <a:lnTo>
                  <a:pt x="3410" y="2745"/>
                </a:lnTo>
                <a:lnTo>
                  <a:pt x="2760" y="2745"/>
                </a:lnTo>
                <a:lnTo>
                  <a:pt x="2650" y="2745"/>
                </a:lnTo>
                <a:lnTo>
                  <a:pt x="2535" y="2745"/>
                </a:lnTo>
                <a:lnTo>
                  <a:pt x="2525" y="2745"/>
                </a:lnTo>
                <a:lnTo>
                  <a:pt x="2504" y="2745"/>
                </a:lnTo>
                <a:lnTo>
                  <a:pt x="2078" y="2745"/>
                </a:lnTo>
                <a:lnTo>
                  <a:pt x="1439" y="2745"/>
                </a:lnTo>
                <a:lnTo>
                  <a:pt x="1435" y="2745"/>
                </a:lnTo>
                <a:lnTo>
                  <a:pt x="1325" y="2745"/>
                </a:lnTo>
                <a:lnTo>
                  <a:pt x="1288" y="2745"/>
                </a:lnTo>
                <a:lnTo>
                  <a:pt x="1288" y="2743"/>
                </a:lnTo>
                <a:lnTo>
                  <a:pt x="1277" y="2743"/>
                </a:lnTo>
                <a:cubicBezTo>
                  <a:pt x="562" y="2689"/>
                  <a:pt x="0" y="2092"/>
                  <a:pt x="0" y="1364"/>
                </a:cubicBezTo>
                <a:cubicBezTo>
                  <a:pt x="0" y="1328"/>
                  <a:pt x="1" y="1292"/>
                  <a:pt x="4" y="1258"/>
                </a:cubicBezTo>
                <a:lnTo>
                  <a:pt x="7" y="1224"/>
                </a:lnTo>
                <a:lnTo>
                  <a:pt x="9" y="1199"/>
                </a:lnTo>
                <a:cubicBezTo>
                  <a:pt x="91" y="561"/>
                  <a:pt x="604" y="61"/>
                  <a:pt x="1244" y="1"/>
                </a:cubicBezTo>
                <a:lnTo>
                  <a:pt x="1259" y="0"/>
                </a:lnTo>
                <a:close/>
              </a:path>
            </a:pathLst>
          </a:custGeom>
          <a:gradFill>
            <a:gsLst>
              <a:gs pos="70000">
                <a:schemeClr val="accent2">
                  <a:lumMod val="80000"/>
                  <a:lumOff val="20000"/>
                  <a:alpha val="100000"/>
                </a:schemeClr>
              </a:gs>
              <a:gs pos="0">
                <a:schemeClr val="accent2">
                  <a:lumMod val="20000"/>
                  <a:lumOff val="80000"/>
                  <a:alpha val="100000"/>
                </a:schemeClr>
              </a:gs>
              <a:gs pos="0">
                <a:schemeClr val="accent2">
                  <a:alpha val="100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91" name="1"/>
          <p:cNvSpPr/>
          <p:nvPr>
            <p:custDataLst>
              <p:tags r:id="rId7"/>
            </p:custDataLst>
          </p:nvPr>
        </p:nvSpPr>
        <p:spPr>
          <a:xfrm>
            <a:off x="6875780" y="2008851"/>
            <a:ext cx="956945" cy="1442085"/>
          </a:xfrm>
          <a:custGeom>
            <a:avLst/>
            <a:gdLst/>
            <a:ahLst/>
            <a:cxnLst>
              <a:cxn ang="3">
                <a:pos x="hc" y="t"/>
              </a:cxn>
              <a:cxn ang="cd2">
                <a:pos x="l" y="vc"/>
              </a:cxn>
              <a:cxn ang="cd4">
                <a:pos x="hc" y="b"/>
              </a:cxn>
              <a:cxn ang="0">
                <a:pos x="r" y="vc"/>
              </a:cxn>
            </a:cxnLst>
            <a:rect l="l" t="t" r="r" b="b"/>
            <a:pathLst>
              <a:path w="1264" h="1905">
                <a:moveTo>
                  <a:pt x="97" y="0"/>
                </a:moveTo>
                <a:cubicBezTo>
                  <a:pt x="741" y="0"/>
                  <a:pt x="1264" y="523"/>
                  <a:pt x="1264" y="1173"/>
                </a:cubicBezTo>
                <a:cubicBezTo>
                  <a:pt x="1264" y="1442"/>
                  <a:pt x="1176" y="1695"/>
                  <a:pt x="1012" y="1905"/>
                </a:cubicBezTo>
                <a:cubicBezTo>
                  <a:pt x="1012" y="1905"/>
                  <a:pt x="1012" y="1905"/>
                  <a:pt x="460" y="1905"/>
                </a:cubicBezTo>
                <a:cubicBezTo>
                  <a:pt x="731" y="1773"/>
                  <a:pt x="917" y="1492"/>
                  <a:pt x="917" y="1173"/>
                </a:cubicBezTo>
                <a:cubicBezTo>
                  <a:pt x="917" y="721"/>
                  <a:pt x="548" y="352"/>
                  <a:pt x="97" y="352"/>
                </a:cubicBezTo>
                <a:cubicBezTo>
                  <a:pt x="69" y="352"/>
                  <a:pt x="41" y="354"/>
                  <a:pt x="13" y="357"/>
                </a:cubicBezTo>
                <a:lnTo>
                  <a:pt x="0" y="358"/>
                </a:lnTo>
                <a:lnTo>
                  <a:pt x="0" y="4"/>
                </a:lnTo>
                <a:lnTo>
                  <a:pt x="14" y="3"/>
                </a:lnTo>
                <a:cubicBezTo>
                  <a:pt x="42" y="1"/>
                  <a:pt x="69" y="0"/>
                  <a:pt x="97" y="0"/>
                </a:cubicBezTo>
                <a:close/>
              </a:path>
            </a:pathLst>
          </a:custGeom>
          <a:gradFill>
            <a:gsLst>
              <a:gs pos="100000">
                <a:schemeClr val="accent3">
                  <a:lumMod val="50000"/>
                  <a:lumOff val="50000"/>
                  <a:alpha val="100000"/>
                </a:schemeClr>
              </a:gs>
              <a:gs pos="25000">
                <a:schemeClr val="accent3">
                  <a:lumMod val="80000"/>
                  <a:lumOff val="20000"/>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92" name="2"/>
          <p:cNvSpPr/>
          <p:nvPr>
            <p:custDataLst>
              <p:tags r:id="rId8"/>
            </p:custDataLst>
          </p:nvPr>
        </p:nvSpPr>
        <p:spPr>
          <a:xfrm>
            <a:off x="6076950" y="2011680"/>
            <a:ext cx="2193925" cy="1766570"/>
          </a:xfrm>
          <a:custGeom>
            <a:avLst/>
            <a:gdLst/>
            <a:ahLst/>
            <a:cxnLst>
              <a:cxn ang="3">
                <a:pos x="hc" y="t"/>
              </a:cxn>
              <a:cxn ang="cd2">
                <a:pos x="l" y="vc"/>
              </a:cxn>
              <a:cxn ang="cd4">
                <a:pos x="hc" y="b"/>
              </a:cxn>
              <a:cxn ang="0">
                <a:pos x="r" y="vc"/>
              </a:cxn>
            </a:cxnLst>
            <a:rect l="l" t="t" r="r" b="b"/>
            <a:pathLst>
              <a:path w="3410" h="2745">
                <a:moveTo>
                  <a:pt x="1259" y="0"/>
                </a:moveTo>
                <a:lnTo>
                  <a:pt x="1259" y="417"/>
                </a:lnTo>
                <a:lnTo>
                  <a:pt x="1251" y="418"/>
                </a:lnTo>
                <a:cubicBezTo>
                  <a:pt x="777" y="478"/>
                  <a:pt x="407" y="885"/>
                  <a:pt x="407" y="1375"/>
                </a:cubicBezTo>
                <a:cubicBezTo>
                  <a:pt x="407" y="1906"/>
                  <a:pt x="841" y="2333"/>
                  <a:pt x="1373" y="2333"/>
                </a:cubicBezTo>
                <a:cubicBezTo>
                  <a:pt x="1373" y="2333"/>
                  <a:pt x="1373" y="2333"/>
                  <a:pt x="1693" y="2334"/>
                </a:cubicBezTo>
                <a:lnTo>
                  <a:pt x="1698" y="2334"/>
                </a:lnTo>
                <a:lnTo>
                  <a:pt x="2078" y="2334"/>
                </a:lnTo>
                <a:lnTo>
                  <a:pt x="2504" y="2334"/>
                </a:lnTo>
                <a:lnTo>
                  <a:pt x="2525" y="2334"/>
                </a:lnTo>
                <a:lnTo>
                  <a:pt x="2535" y="2334"/>
                </a:lnTo>
                <a:lnTo>
                  <a:pt x="2650" y="2334"/>
                </a:lnTo>
                <a:lnTo>
                  <a:pt x="2760" y="2334"/>
                </a:lnTo>
                <a:lnTo>
                  <a:pt x="2893" y="2334"/>
                </a:lnTo>
                <a:lnTo>
                  <a:pt x="2902" y="2345"/>
                </a:lnTo>
                <a:cubicBezTo>
                  <a:pt x="3033" y="2505"/>
                  <a:pt x="3199" y="2638"/>
                  <a:pt x="3386" y="2733"/>
                </a:cubicBezTo>
                <a:lnTo>
                  <a:pt x="3410" y="2745"/>
                </a:lnTo>
                <a:lnTo>
                  <a:pt x="2760" y="2745"/>
                </a:lnTo>
                <a:lnTo>
                  <a:pt x="2650" y="2745"/>
                </a:lnTo>
                <a:lnTo>
                  <a:pt x="2535" y="2745"/>
                </a:lnTo>
                <a:lnTo>
                  <a:pt x="2525" y="2745"/>
                </a:lnTo>
                <a:lnTo>
                  <a:pt x="2504" y="2745"/>
                </a:lnTo>
                <a:lnTo>
                  <a:pt x="2078" y="2745"/>
                </a:lnTo>
                <a:lnTo>
                  <a:pt x="1439" y="2745"/>
                </a:lnTo>
                <a:lnTo>
                  <a:pt x="1435" y="2745"/>
                </a:lnTo>
                <a:lnTo>
                  <a:pt x="1325" y="2745"/>
                </a:lnTo>
                <a:lnTo>
                  <a:pt x="1288" y="2745"/>
                </a:lnTo>
                <a:lnTo>
                  <a:pt x="1288" y="2743"/>
                </a:lnTo>
                <a:lnTo>
                  <a:pt x="1277" y="2743"/>
                </a:lnTo>
                <a:cubicBezTo>
                  <a:pt x="562" y="2689"/>
                  <a:pt x="0" y="2092"/>
                  <a:pt x="0" y="1364"/>
                </a:cubicBezTo>
                <a:cubicBezTo>
                  <a:pt x="0" y="1328"/>
                  <a:pt x="1" y="1292"/>
                  <a:pt x="4" y="1258"/>
                </a:cubicBezTo>
                <a:lnTo>
                  <a:pt x="7" y="1224"/>
                </a:lnTo>
                <a:lnTo>
                  <a:pt x="9" y="1199"/>
                </a:lnTo>
                <a:cubicBezTo>
                  <a:pt x="91" y="561"/>
                  <a:pt x="604" y="61"/>
                  <a:pt x="1244" y="1"/>
                </a:cubicBezTo>
                <a:lnTo>
                  <a:pt x="1259" y="0"/>
                </a:lnTo>
                <a:close/>
              </a:path>
            </a:pathLst>
          </a:custGeom>
          <a:gradFill>
            <a:gsLst>
              <a:gs pos="70000">
                <a:schemeClr val="accent3">
                  <a:lumMod val="80000"/>
                  <a:lumOff val="20000"/>
                  <a:alpha val="100000"/>
                </a:schemeClr>
              </a:gs>
              <a:gs pos="0">
                <a:schemeClr val="accent3">
                  <a:lumMod val="20000"/>
                  <a:lumOff val="80000"/>
                  <a:alpha val="100000"/>
                </a:schemeClr>
              </a:gs>
              <a:gs pos="0">
                <a:schemeClr val="accent3">
                  <a:alpha val="100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94" name="1"/>
          <p:cNvSpPr/>
          <p:nvPr>
            <p:custDataLst>
              <p:tags r:id="rId9"/>
            </p:custDataLst>
          </p:nvPr>
        </p:nvSpPr>
        <p:spPr>
          <a:xfrm>
            <a:off x="8967470" y="2008851"/>
            <a:ext cx="956945" cy="1442085"/>
          </a:xfrm>
          <a:custGeom>
            <a:avLst/>
            <a:gdLst/>
            <a:ahLst/>
            <a:cxnLst>
              <a:cxn ang="3">
                <a:pos x="hc" y="t"/>
              </a:cxn>
              <a:cxn ang="cd2">
                <a:pos x="l" y="vc"/>
              </a:cxn>
              <a:cxn ang="cd4">
                <a:pos x="hc" y="b"/>
              </a:cxn>
              <a:cxn ang="0">
                <a:pos x="r" y="vc"/>
              </a:cxn>
            </a:cxnLst>
            <a:rect l="l" t="t" r="r" b="b"/>
            <a:pathLst>
              <a:path w="1264" h="1905">
                <a:moveTo>
                  <a:pt x="97" y="0"/>
                </a:moveTo>
                <a:cubicBezTo>
                  <a:pt x="741" y="0"/>
                  <a:pt x="1264" y="523"/>
                  <a:pt x="1264" y="1173"/>
                </a:cubicBezTo>
                <a:cubicBezTo>
                  <a:pt x="1264" y="1442"/>
                  <a:pt x="1176" y="1695"/>
                  <a:pt x="1012" y="1905"/>
                </a:cubicBezTo>
                <a:cubicBezTo>
                  <a:pt x="1012" y="1905"/>
                  <a:pt x="1012" y="1905"/>
                  <a:pt x="460" y="1905"/>
                </a:cubicBezTo>
                <a:cubicBezTo>
                  <a:pt x="731" y="1773"/>
                  <a:pt x="917" y="1492"/>
                  <a:pt x="917" y="1173"/>
                </a:cubicBezTo>
                <a:cubicBezTo>
                  <a:pt x="917" y="721"/>
                  <a:pt x="548" y="352"/>
                  <a:pt x="97" y="352"/>
                </a:cubicBezTo>
                <a:cubicBezTo>
                  <a:pt x="69" y="352"/>
                  <a:pt x="41" y="354"/>
                  <a:pt x="13" y="357"/>
                </a:cubicBezTo>
                <a:lnTo>
                  <a:pt x="0" y="358"/>
                </a:lnTo>
                <a:lnTo>
                  <a:pt x="0" y="4"/>
                </a:lnTo>
                <a:lnTo>
                  <a:pt x="14" y="3"/>
                </a:lnTo>
                <a:cubicBezTo>
                  <a:pt x="42" y="1"/>
                  <a:pt x="69" y="0"/>
                  <a:pt x="97" y="0"/>
                </a:cubicBezTo>
                <a:close/>
              </a:path>
            </a:pathLst>
          </a:custGeom>
          <a:gradFill>
            <a:gsLst>
              <a:gs pos="100000">
                <a:schemeClr val="accent4">
                  <a:lumMod val="50000"/>
                  <a:lumOff val="50000"/>
                  <a:alpha val="100000"/>
                </a:schemeClr>
              </a:gs>
              <a:gs pos="25000">
                <a:schemeClr val="accent4">
                  <a:lumMod val="80000"/>
                  <a:lumOff val="20000"/>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95" name="2"/>
          <p:cNvSpPr/>
          <p:nvPr>
            <p:custDataLst>
              <p:tags r:id="rId10"/>
            </p:custDataLst>
          </p:nvPr>
        </p:nvSpPr>
        <p:spPr>
          <a:xfrm>
            <a:off x="8168640" y="2011680"/>
            <a:ext cx="2193925" cy="1766570"/>
          </a:xfrm>
          <a:custGeom>
            <a:avLst/>
            <a:gdLst/>
            <a:ahLst/>
            <a:cxnLst>
              <a:cxn ang="3">
                <a:pos x="hc" y="t"/>
              </a:cxn>
              <a:cxn ang="cd2">
                <a:pos x="l" y="vc"/>
              </a:cxn>
              <a:cxn ang="cd4">
                <a:pos x="hc" y="b"/>
              </a:cxn>
              <a:cxn ang="0">
                <a:pos x="r" y="vc"/>
              </a:cxn>
            </a:cxnLst>
            <a:rect l="l" t="t" r="r" b="b"/>
            <a:pathLst>
              <a:path w="3410" h="2745">
                <a:moveTo>
                  <a:pt x="1259" y="0"/>
                </a:moveTo>
                <a:lnTo>
                  <a:pt x="1259" y="417"/>
                </a:lnTo>
                <a:lnTo>
                  <a:pt x="1251" y="418"/>
                </a:lnTo>
                <a:cubicBezTo>
                  <a:pt x="777" y="478"/>
                  <a:pt x="407" y="885"/>
                  <a:pt x="407" y="1375"/>
                </a:cubicBezTo>
                <a:cubicBezTo>
                  <a:pt x="407" y="1906"/>
                  <a:pt x="841" y="2333"/>
                  <a:pt x="1373" y="2333"/>
                </a:cubicBezTo>
                <a:cubicBezTo>
                  <a:pt x="1373" y="2333"/>
                  <a:pt x="1373" y="2333"/>
                  <a:pt x="1693" y="2334"/>
                </a:cubicBezTo>
                <a:lnTo>
                  <a:pt x="1698" y="2334"/>
                </a:lnTo>
                <a:lnTo>
                  <a:pt x="2078" y="2334"/>
                </a:lnTo>
                <a:lnTo>
                  <a:pt x="2504" y="2334"/>
                </a:lnTo>
                <a:lnTo>
                  <a:pt x="2525" y="2334"/>
                </a:lnTo>
                <a:lnTo>
                  <a:pt x="2535" y="2334"/>
                </a:lnTo>
                <a:lnTo>
                  <a:pt x="2650" y="2334"/>
                </a:lnTo>
                <a:lnTo>
                  <a:pt x="2760" y="2334"/>
                </a:lnTo>
                <a:lnTo>
                  <a:pt x="2893" y="2334"/>
                </a:lnTo>
                <a:lnTo>
                  <a:pt x="2902" y="2345"/>
                </a:lnTo>
                <a:cubicBezTo>
                  <a:pt x="3033" y="2505"/>
                  <a:pt x="3199" y="2638"/>
                  <a:pt x="3386" y="2733"/>
                </a:cubicBezTo>
                <a:lnTo>
                  <a:pt x="3410" y="2745"/>
                </a:lnTo>
                <a:lnTo>
                  <a:pt x="2760" y="2745"/>
                </a:lnTo>
                <a:lnTo>
                  <a:pt x="2650" y="2745"/>
                </a:lnTo>
                <a:lnTo>
                  <a:pt x="2535" y="2745"/>
                </a:lnTo>
                <a:lnTo>
                  <a:pt x="2525" y="2745"/>
                </a:lnTo>
                <a:lnTo>
                  <a:pt x="2504" y="2745"/>
                </a:lnTo>
                <a:lnTo>
                  <a:pt x="2078" y="2745"/>
                </a:lnTo>
                <a:lnTo>
                  <a:pt x="1439" y="2745"/>
                </a:lnTo>
                <a:lnTo>
                  <a:pt x="1435" y="2745"/>
                </a:lnTo>
                <a:lnTo>
                  <a:pt x="1325" y="2745"/>
                </a:lnTo>
                <a:lnTo>
                  <a:pt x="1288" y="2745"/>
                </a:lnTo>
                <a:lnTo>
                  <a:pt x="1288" y="2743"/>
                </a:lnTo>
                <a:lnTo>
                  <a:pt x="1277" y="2743"/>
                </a:lnTo>
                <a:cubicBezTo>
                  <a:pt x="562" y="2689"/>
                  <a:pt x="0" y="2092"/>
                  <a:pt x="0" y="1364"/>
                </a:cubicBezTo>
                <a:cubicBezTo>
                  <a:pt x="0" y="1328"/>
                  <a:pt x="1" y="1292"/>
                  <a:pt x="4" y="1258"/>
                </a:cubicBezTo>
                <a:lnTo>
                  <a:pt x="7" y="1224"/>
                </a:lnTo>
                <a:lnTo>
                  <a:pt x="9" y="1199"/>
                </a:lnTo>
                <a:cubicBezTo>
                  <a:pt x="91" y="561"/>
                  <a:pt x="604" y="61"/>
                  <a:pt x="1244" y="1"/>
                </a:cubicBezTo>
                <a:lnTo>
                  <a:pt x="1259" y="0"/>
                </a:lnTo>
                <a:close/>
              </a:path>
            </a:pathLst>
          </a:custGeom>
          <a:gradFill>
            <a:gsLst>
              <a:gs pos="70000">
                <a:schemeClr val="accent4">
                  <a:lumMod val="80000"/>
                  <a:lumOff val="20000"/>
                  <a:alpha val="100000"/>
                </a:schemeClr>
              </a:gs>
              <a:gs pos="0">
                <a:schemeClr val="accent4">
                  <a:lumMod val="20000"/>
                  <a:lumOff val="80000"/>
                  <a:alpha val="100000"/>
                </a:schemeClr>
              </a:gs>
              <a:gs pos="0">
                <a:schemeClr val="accent4">
                  <a:alpha val="100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4" name="矩形 3"/>
          <p:cNvSpPr/>
          <p:nvPr>
            <p:custDataLst>
              <p:tags r:id="rId11"/>
            </p:custDataLst>
          </p:nvPr>
        </p:nvSpPr>
        <p:spPr>
          <a:xfrm>
            <a:off x="3984625" y="4154805"/>
            <a:ext cx="1841500" cy="1898015"/>
          </a:xfrm>
          <a:prstGeom prst="rect">
            <a:avLst/>
          </a:prstGeom>
          <a:noFill/>
        </p:spPr>
        <p:txBody>
          <a:bodyPr wrap="square" lIns="0" tIns="0" rIns="0" bIns="0" rtlCol="0" anchor="t" anchorCtr="0">
            <a:noAutofit/>
          </a:bodyPr>
          <a:lstStyle/>
          <a:p>
            <a:pPr marL="0" lvl="0" algn="ctr">
              <a:lnSpc>
                <a:spcPct val="130000"/>
              </a:lnSpc>
              <a:spcBef>
                <a:spcPct val="0"/>
              </a:spcBef>
              <a:spcAft>
                <a:spcPct val="0"/>
              </a:spcAft>
            </a:pPr>
            <a:r>
              <a:rPr lang="zh-CN" altLang="en-US" b="1">
                <a:solidFill>
                  <a:schemeClr val="accent2">
                    <a:lumMod val="75000"/>
                  </a:schemeClr>
                </a:solidFill>
                <a:latin typeface="+mn-ea"/>
                <a:cs typeface="+mn-ea"/>
                <a:sym typeface="+mn-ea"/>
              </a:rPr>
              <a:t>创造性与规则游戏的特点</a:t>
            </a:r>
            <a:endParaRPr lang="zh-CN" altLang="en-US" sz="1400">
              <a:solidFill>
                <a:schemeClr val="tx1">
                  <a:lumMod val="65000"/>
                  <a:lumOff val="35000"/>
                </a:schemeClr>
              </a:solidFill>
              <a:latin typeface="+mn-ea"/>
              <a:cs typeface="+mn-ea"/>
            </a:endParaRPr>
          </a:p>
          <a:p>
            <a:pPr marL="0" lvl="0" algn="ctr">
              <a:lnSpc>
                <a:spcPct val="130000"/>
              </a:lnSpc>
              <a:spcBef>
                <a:spcPct val="0"/>
              </a:spcBef>
              <a:spcAft>
                <a:spcPct val="0"/>
              </a:spcAft>
            </a:pPr>
            <a:r>
              <a:rPr lang="zh-CN" altLang="en-US" sz="1600">
                <a:solidFill>
                  <a:schemeClr val="tx1"/>
                </a:solidFill>
                <a:latin typeface="+mn-ea"/>
                <a:cs typeface="+mn-ea"/>
              </a:rPr>
              <a:t>创造性游戏重想象创造力，规则游戏重逻辑思维和守规则。</a:t>
            </a:r>
            <a:endParaRPr lang="zh-CN" altLang="en-US" sz="1600">
              <a:solidFill>
                <a:schemeClr val="tx1"/>
              </a:solidFill>
              <a:latin typeface="+mn-ea"/>
              <a:cs typeface="+mn-ea"/>
            </a:endParaRPr>
          </a:p>
        </p:txBody>
      </p:sp>
      <p:sp>
        <p:nvSpPr>
          <p:cNvPr id="5" name="矩形 4"/>
          <p:cNvSpPr/>
          <p:nvPr>
            <p:custDataLst>
              <p:tags r:id="rId12"/>
            </p:custDataLst>
          </p:nvPr>
        </p:nvSpPr>
        <p:spPr>
          <a:xfrm>
            <a:off x="6076315" y="4154805"/>
            <a:ext cx="1841500" cy="1897380"/>
          </a:xfrm>
          <a:prstGeom prst="rect">
            <a:avLst/>
          </a:prstGeom>
          <a:noFill/>
        </p:spPr>
        <p:txBody>
          <a:bodyPr wrap="square" lIns="0" tIns="0" rIns="0" bIns="0" rtlCol="0" anchor="t" anchorCtr="0">
            <a:noAutofit/>
          </a:bodyPr>
          <a:lstStyle/>
          <a:p>
            <a:pPr marL="0" lvl="0" algn="ctr">
              <a:lnSpc>
                <a:spcPct val="130000"/>
              </a:lnSpc>
              <a:spcBef>
                <a:spcPct val="0"/>
              </a:spcBef>
              <a:spcAft>
                <a:spcPct val="0"/>
              </a:spcAft>
            </a:pPr>
            <a:r>
              <a:rPr lang="zh-CN" altLang="en-US" b="1">
                <a:solidFill>
                  <a:schemeClr val="accent3">
                    <a:lumMod val="75000"/>
                  </a:schemeClr>
                </a:solidFill>
                <a:latin typeface="+mn-ea"/>
                <a:cs typeface="+mn-ea"/>
              </a:rPr>
              <a:t>游戏的教育作用</a:t>
            </a:r>
            <a:endParaRPr lang="zh-CN" altLang="en-US" b="1">
              <a:solidFill>
                <a:schemeClr val="accent3">
                  <a:lumMod val="75000"/>
                </a:schemeClr>
              </a:solidFill>
              <a:latin typeface="+mn-ea"/>
              <a:cs typeface="+mn-ea"/>
            </a:endParaRPr>
          </a:p>
          <a:p>
            <a:pPr marL="0" lvl="0" algn="ctr">
              <a:lnSpc>
                <a:spcPct val="130000"/>
              </a:lnSpc>
              <a:spcBef>
                <a:spcPct val="0"/>
              </a:spcBef>
              <a:spcAft>
                <a:spcPct val="0"/>
              </a:spcAft>
            </a:pPr>
            <a:endParaRPr lang="zh-CN" altLang="en-US" sz="1600">
              <a:solidFill>
                <a:schemeClr val="tx1"/>
              </a:solidFill>
              <a:latin typeface="+mn-ea"/>
              <a:cs typeface="+mn-ea"/>
            </a:endParaRPr>
          </a:p>
          <a:p>
            <a:pPr marL="0" lvl="0" algn="ctr">
              <a:lnSpc>
                <a:spcPct val="130000"/>
              </a:lnSpc>
              <a:spcBef>
                <a:spcPct val="0"/>
              </a:spcBef>
              <a:spcAft>
                <a:spcPct val="0"/>
              </a:spcAft>
            </a:pPr>
            <a:r>
              <a:rPr lang="zh-CN" altLang="en-US" sz="1600">
                <a:solidFill>
                  <a:schemeClr val="tx1"/>
                </a:solidFill>
                <a:latin typeface="+mn-ea"/>
                <a:cs typeface="+mn-ea"/>
              </a:rPr>
              <a:t>创造性游戏促发展，规则游戏教合作竞争。</a:t>
            </a:r>
            <a:endParaRPr lang="zh-CN" altLang="en-US" sz="1600">
              <a:solidFill>
                <a:schemeClr val="tx1"/>
              </a:solidFill>
              <a:latin typeface="+mn-ea"/>
              <a:cs typeface="+mn-ea"/>
            </a:endParaRPr>
          </a:p>
        </p:txBody>
      </p:sp>
      <p:sp>
        <p:nvSpPr>
          <p:cNvPr id="7" name="矩形 6"/>
          <p:cNvSpPr/>
          <p:nvPr>
            <p:custDataLst>
              <p:tags r:id="rId13"/>
            </p:custDataLst>
          </p:nvPr>
        </p:nvSpPr>
        <p:spPr>
          <a:xfrm>
            <a:off x="8168005" y="4154805"/>
            <a:ext cx="1841500" cy="2060575"/>
          </a:xfrm>
          <a:prstGeom prst="rect">
            <a:avLst/>
          </a:prstGeom>
          <a:noFill/>
        </p:spPr>
        <p:txBody>
          <a:bodyPr wrap="square" lIns="0" tIns="0" rIns="0" bIns="0" rtlCol="0" anchor="t" anchorCtr="0">
            <a:noAutofit/>
          </a:bodyPr>
          <a:lstStyle/>
          <a:p>
            <a:pPr marL="0" lvl="0" algn="ctr">
              <a:lnSpc>
                <a:spcPct val="130000"/>
              </a:lnSpc>
              <a:spcBef>
                <a:spcPct val="0"/>
              </a:spcBef>
              <a:spcAft>
                <a:spcPct val="0"/>
              </a:spcAft>
            </a:pPr>
            <a:r>
              <a:rPr lang="zh-CN" altLang="en-US" b="1">
                <a:solidFill>
                  <a:schemeClr val="accent4">
                    <a:lumMod val="75000"/>
                  </a:schemeClr>
                </a:solidFill>
                <a:latin typeface="+mn-ea"/>
                <a:cs typeface="+mn-ea"/>
                <a:sym typeface="+mn-ea"/>
              </a:rPr>
              <a:t>游戏分类在教育中的应用</a:t>
            </a:r>
            <a:endParaRPr lang="zh-CN" altLang="en-US" sz="1400">
              <a:solidFill>
                <a:schemeClr val="tx1">
                  <a:lumMod val="65000"/>
                  <a:lumOff val="35000"/>
                </a:schemeClr>
              </a:solidFill>
              <a:latin typeface="+mn-ea"/>
              <a:cs typeface="+mn-ea"/>
            </a:endParaRPr>
          </a:p>
          <a:p>
            <a:pPr marL="0" lvl="0" algn="ctr">
              <a:lnSpc>
                <a:spcPct val="130000"/>
              </a:lnSpc>
              <a:spcBef>
                <a:spcPct val="0"/>
              </a:spcBef>
              <a:spcAft>
                <a:spcPct val="0"/>
              </a:spcAft>
            </a:pPr>
            <a:r>
              <a:rPr lang="zh-CN" altLang="en-US" sz="1600">
                <a:solidFill>
                  <a:schemeClr val="tx1"/>
                </a:solidFill>
                <a:latin typeface="+mn-ea"/>
                <a:cs typeface="+mn-ea"/>
              </a:rPr>
              <a:t>教育者指导幼儿游戏促发展。</a:t>
            </a:r>
            <a:endParaRPr lang="zh-CN" altLang="en-US" sz="1600">
              <a:solidFill>
                <a:schemeClr val="tx1"/>
              </a:solidFill>
              <a:latin typeface="+mn-ea"/>
              <a:cs typeface="+mn-ea"/>
            </a:endParaRPr>
          </a:p>
        </p:txBody>
      </p:sp>
      <p:pic>
        <p:nvPicPr>
          <p:cNvPr id="19" name="图片 12" descr="343439383331313b343532303032383bbfcdbba7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646296" y="2668271"/>
            <a:ext cx="432000" cy="432000"/>
          </a:xfrm>
          <a:prstGeom prst="rect">
            <a:avLst/>
          </a:prstGeom>
        </p:spPr>
      </p:pic>
      <p:pic>
        <p:nvPicPr>
          <p:cNvPr id="20" name="图片 8" descr="343435383038363b343532323339303bbacfcdacc7a9caf0"/>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2620063" y="2682875"/>
            <a:ext cx="432000" cy="432000"/>
          </a:xfrm>
          <a:prstGeom prst="rect">
            <a:avLst/>
          </a:prstGeom>
        </p:spPr>
      </p:pic>
      <p:pic>
        <p:nvPicPr>
          <p:cNvPr id="21" name="图片 19" descr="343435383036303b343532343136343bcfeec4bfb7b6cea7"/>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6749761" y="2671099"/>
            <a:ext cx="432000" cy="432000"/>
          </a:xfrm>
          <a:prstGeom prst="rect">
            <a:avLst/>
          </a:prstGeom>
        </p:spPr>
      </p:pic>
      <p:pic>
        <p:nvPicPr>
          <p:cNvPr id="22" name="图片 11" descr="343435383038363b343532323339353bb6d4bbb0b9b5cda8"/>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8856056" y="2713644"/>
            <a:ext cx="432000" cy="432000"/>
          </a:xfrm>
          <a:prstGeom prst="rect">
            <a:avLst/>
          </a:prstGeom>
        </p:spPr>
      </p:pic>
    </p:spTree>
    <p:custDataLst>
      <p:tags r:id="rId26"/>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任意多边形: 形状 73"/>
          <p:cNvSpPr/>
          <p:nvPr>
            <p:custDataLst>
              <p:tags r:id="rId1"/>
            </p:custDataLst>
          </p:nvPr>
        </p:nvSpPr>
        <p:spPr>
          <a:xfrm>
            <a:off x="0" y="0"/>
            <a:ext cx="7522845" cy="6858000"/>
          </a:xfrm>
          <a:custGeom>
            <a:avLst/>
            <a:gdLst>
              <a:gd name="connsiteX0" fmla="*/ 0 w 5624945"/>
              <a:gd name="connsiteY0" fmla="*/ 0 h 5127625"/>
              <a:gd name="connsiteX1" fmla="*/ 4847213 w 5624945"/>
              <a:gd name="connsiteY1" fmla="*/ 0 h 5127625"/>
              <a:gd name="connsiteX2" fmla="*/ 4946215 w 5624945"/>
              <a:gd name="connsiteY2" fmla="*/ 149824 h 5127625"/>
              <a:gd name="connsiteX3" fmla="*/ 5624945 w 5624945"/>
              <a:gd name="connsiteY3" fmla="*/ 2531401 h 5127625"/>
              <a:gd name="connsiteX4" fmla="*/ 4857781 w 5624945"/>
              <a:gd name="connsiteY4" fmla="*/ 5049463 h 5127625"/>
              <a:gd name="connsiteX5" fmla="*/ 4799485 w 5624945"/>
              <a:gd name="connsiteY5" fmla="*/ 5127625 h 5127625"/>
              <a:gd name="connsiteX6" fmla="*/ 0 w 5624945"/>
              <a:gd name="connsiteY6" fmla="*/ 5127625 h 512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24945" h="5127625">
                <a:moveTo>
                  <a:pt x="0" y="0"/>
                </a:moveTo>
                <a:lnTo>
                  <a:pt x="4847213" y="0"/>
                </a:lnTo>
                <a:lnTo>
                  <a:pt x="4946215" y="149824"/>
                </a:lnTo>
                <a:cubicBezTo>
                  <a:pt x="5376376" y="840708"/>
                  <a:pt x="5624945" y="1656951"/>
                  <a:pt x="5624945" y="2531401"/>
                </a:cubicBezTo>
                <a:cubicBezTo>
                  <a:pt x="5624945" y="3464148"/>
                  <a:pt x="5342129" y="4330667"/>
                  <a:pt x="4857781" y="5049463"/>
                </a:cubicBezTo>
                <a:lnTo>
                  <a:pt x="4799485" y="5127625"/>
                </a:lnTo>
                <a:lnTo>
                  <a:pt x="0" y="5127625"/>
                </a:lnTo>
                <a:close/>
              </a:path>
            </a:pathLst>
          </a:cu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square" rtlCol="0" anchor="ctr">
            <a:noAutofit/>
          </a:bodyPr>
          <a:lstStyle/>
          <a:p>
            <a:pPr algn="ctr"/>
            <a:endParaRPr lang="zh-CN" altLang="en-US">
              <a:solidFill>
                <a:srgbClr val="000000"/>
              </a:solidFill>
              <a:cs typeface="微软雅黑" panose="020B0503020204020204" charset="-122"/>
            </a:endParaRPr>
          </a:p>
        </p:txBody>
      </p:sp>
      <p:sp>
        <p:nvSpPr>
          <p:cNvPr id="2" name="标题 1"/>
          <p:cNvSpPr>
            <a:spLocks noGrp="1"/>
          </p:cNvSpPr>
          <p:nvPr>
            <p:ph type="title"/>
            <p:custDataLst>
              <p:tags r:id="rId2"/>
            </p:custDataLst>
          </p:nvPr>
        </p:nvSpPr>
        <p:spPr>
          <a:xfrm>
            <a:off x="611505" y="608330"/>
            <a:ext cx="6102350" cy="763270"/>
          </a:xfrm>
        </p:spPr>
        <p:txBody>
          <a:bodyPr/>
          <a:lstStyle/>
          <a:p>
            <a:r>
              <a:rPr lang="en-US" altLang="en-US" sz="3200" b="1">
                <a:solidFill>
                  <a:srgbClr val="FFFFFF"/>
                </a:solidFill>
                <a:latin typeface="微软雅黑" panose="020B0503020204020204" charset="-122"/>
                <a:ea typeface="微软雅黑" panose="020B0503020204020204" charset="-122"/>
                <a:cs typeface="微软雅黑" panose="020B0503020204020204" charset="-122"/>
              </a:rPr>
              <a:t>1.</a:t>
            </a:r>
            <a:r>
              <a:rPr lang="zh-CN" altLang="en-US" sz="3200" b="1">
                <a:solidFill>
                  <a:srgbClr val="FFFFFF"/>
                </a:solidFill>
                <a:latin typeface="微软雅黑" panose="020B0503020204020204" charset="-122"/>
                <a:ea typeface="微软雅黑" panose="020B0503020204020204" charset="-122"/>
                <a:cs typeface="微软雅黑" panose="020B0503020204020204" charset="-122"/>
              </a:rPr>
              <a:t>创造性游戏</a:t>
            </a:r>
            <a:endParaRPr lang="zh-CN" altLang="en-US" sz="32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8" name="矩形: 圆角 55"/>
          <p:cNvSpPr/>
          <p:nvPr>
            <p:custDataLst>
              <p:tags r:id="rId3"/>
            </p:custDataLst>
          </p:nvPr>
        </p:nvSpPr>
        <p:spPr>
          <a:xfrm>
            <a:off x="5878830" y="1682115"/>
            <a:ext cx="5702300" cy="1387475"/>
          </a:xfrm>
          <a:prstGeom prst="roundRect">
            <a:avLst>
              <a:gd name="adj" fmla="val 10491"/>
            </a:avLst>
          </a:prstGeom>
          <a:solidFill>
            <a:srgbClr val="FFFFFF"/>
          </a:solidFill>
          <a:ln>
            <a:solidFill>
              <a:schemeClr val="accent1">
                <a:lumMod val="60000"/>
                <a:lumOff val="40000"/>
              </a:schemeClr>
            </a:solidFill>
          </a:ln>
          <a:effectLst>
            <a:outerShdw blurRad="368300" dist="101600" dir="5400000" sx="98000" sy="98000" algn="t" rotWithShape="0">
              <a:schemeClr val="accent1">
                <a:lumMod val="75000"/>
                <a:alpha val="27000"/>
              </a:schemeClr>
            </a:outerShdw>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solidFill>
                <a:srgbClr val="FFFFFF"/>
              </a:solidFill>
              <a:cs typeface="微软雅黑" panose="020B0503020204020204" charset="-122"/>
            </a:endParaRPr>
          </a:p>
        </p:txBody>
      </p:sp>
      <p:sp>
        <p:nvSpPr>
          <p:cNvPr id="10" name="文本框 9"/>
          <p:cNvSpPr txBox="1"/>
          <p:nvPr>
            <p:custDataLst>
              <p:tags r:id="rId4"/>
            </p:custDataLst>
          </p:nvPr>
        </p:nvSpPr>
        <p:spPr>
          <a:xfrm>
            <a:off x="8119110" y="2251075"/>
            <a:ext cx="3335655" cy="606425"/>
          </a:xfrm>
          <a:prstGeom prst="rect">
            <a:avLst/>
          </a:prstGeom>
          <a:ln>
            <a:noFill/>
            <a:prstDash val="sysDash"/>
          </a:ln>
        </p:spPr>
        <p:txBody>
          <a:bodyPr vert="horz" wrap="square" lIns="0" tIns="0" rIns="0" bIns="0" rtlCol="0" anchor="t" anchorCtr="0">
            <a:no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l">
              <a:buClrTx/>
              <a:buSzTx/>
              <a:buNone/>
            </a:pPr>
            <a:r>
              <a:rPr lang="zh-CN" altLang="en-US" sz="1600" spc="130" dirty="0">
                <a:ln>
                  <a:noFill/>
                  <a:prstDash val="sysDot"/>
                </a:ln>
                <a:solidFill>
                  <a:srgbClr val="262626"/>
                </a:solidFill>
                <a:latin typeface="+mn-ea"/>
                <a:ea typeface="+mn-ea"/>
                <a:cs typeface="微软雅黑" panose="020B0503020204020204" charset="-122"/>
                <a:sym typeface="+mn-ea"/>
              </a:rPr>
              <a:t>创造性游戏中规则不明确，通过互动自然形成，儿童可自由想象参与。</a:t>
            </a:r>
            <a:endParaRPr lang="zh-CN" altLang="en-US" sz="1600" spc="130" dirty="0">
              <a:ln>
                <a:noFill/>
                <a:prstDash val="sysDot"/>
              </a:ln>
              <a:solidFill>
                <a:srgbClr val="262626"/>
              </a:solidFill>
              <a:latin typeface="+mn-ea"/>
              <a:ea typeface="+mn-ea"/>
              <a:cs typeface="微软雅黑" panose="020B0503020204020204" charset="-122"/>
              <a:sym typeface="+mn-ea"/>
            </a:endParaRPr>
          </a:p>
        </p:txBody>
      </p:sp>
      <p:sp>
        <p:nvSpPr>
          <p:cNvPr id="13" name="矩形 12"/>
          <p:cNvSpPr/>
          <p:nvPr>
            <p:custDataLst>
              <p:tags r:id="rId5"/>
            </p:custDataLst>
          </p:nvPr>
        </p:nvSpPr>
        <p:spPr>
          <a:xfrm>
            <a:off x="8119110" y="1856740"/>
            <a:ext cx="3199765" cy="393065"/>
          </a:xfrm>
          <a:prstGeom prst="rect">
            <a:avLst/>
          </a:prstGeom>
          <a:noFill/>
          <a:ln>
            <a:noFill/>
          </a:ln>
        </p:spPr>
        <p:txBody>
          <a:bodyPr wrap="square" lIns="0" tIns="0" rIns="0" bIns="0" rtlCol="0" anchor="b" anchorCtr="0">
            <a:noAutofit/>
          </a:bodyPr>
          <a:lstStyle/>
          <a:p>
            <a:pPr>
              <a:lnSpc>
                <a:spcPct val="130000"/>
              </a:lnSpc>
              <a:spcBef>
                <a:spcPts val="0"/>
              </a:spcBef>
              <a:spcAft>
                <a:spcPts val="0"/>
              </a:spcAft>
            </a:pPr>
            <a:r>
              <a:rPr lang="zh-CN" altLang="en-US" b="1">
                <a:ln w="38100">
                  <a:noFill/>
                </a:ln>
                <a:solidFill>
                  <a:schemeClr val="accent1"/>
                </a:solidFill>
                <a:uFillTx/>
                <a:latin typeface="+中文正文" charset="0"/>
                <a:cs typeface="微软雅黑" panose="020B0503020204020204" charset="-122"/>
                <a:sym typeface="+mn-lt"/>
              </a:rPr>
              <a:t>规则的内隐性</a:t>
            </a:r>
            <a:endParaRPr lang="zh-CN" altLang="en-US" b="1">
              <a:ln w="38100">
                <a:noFill/>
              </a:ln>
              <a:solidFill>
                <a:schemeClr val="accent1"/>
              </a:solidFill>
              <a:uFillTx/>
              <a:latin typeface="+中文正文" charset="0"/>
              <a:cs typeface="微软雅黑" panose="020B0503020204020204" charset="-122"/>
              <a:sym typeface="+mn-lt"/>
            </a:endParaRPr>
          </a:p>
        </p:txBody>
      </p:sp>
      <p:sp>
        <p:nvSpPr>
          <p:cNvPr id="15" name="矩形: 圆角 69"/>
          <p:cNvSpPr/>
          <p:nvPr>
            <p:custDataLst>
              <p:tags r:id="rId6"/>
            </p:custDataLst>
          </p:nvPr>
        </p:nvSpPr>
        <p:spPr>
          <a:xfrm>
            <a:off x="4545330" y="4876800"/>
            <a:ext cx="5702300" cy="1387475"/>
          </a:xfrm>
          <a:prstGeom prst="roundRect">
            <a:avLst>
              <a:gd name="adj" fmla="val 10491"/>
            </a:avLst>
          </a:prstGeom>
          <a:solidFill>
            <a:srgbClr val="FFFFFF"/>
          </a:solidFill>
          <a:ln>
            <a:solidFill>
              <a:schemeClr val="accent3">
                <a:lumMod val="60000"/>
                <a:lumOff val="40000"/>
              </a:schemeClr>
            </a:solidFill>
          </a:ln>
          <a:effectLst>
            <a:outerShdw blurRad="368300" dist="101600" dir="5400000" sx="98000" sy="98000" algn="t" rotWithShape="0">
              <a:schemeClr val="accent3">
                <a:lumMod val="75000"/>
                <a:alpha val="27000"/>
              </a:schemeClr>
            </a:outerShdw>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solidFill>
                <a:srgbClr val="FFFFFF"/>
              </a:solidFill>
              <a:cs typeface="微软雅黑" panose="020B0503020204020204" charset="-122"/>
            </a:endParaRPr>
          </a:p>
        </p:txBody>
      </p:sp>
      <p:sp>
        <p:nvSpPr>
          <p:cNvPr id="16" name="文本框 15"/>
          <p:cNvSpPr txBox="1"/>
          <p:nvPr>
            <p:custDataLst>
              <p:tags r:id="rId7"/>
            </p:custDataLst>
          </p:nvPr>
        </p:nvSpPr>
        <p:spPr>
          <a:xfrm>
            <a:off x="6797040" y="5455920"/>
            <a:ext cx="3199765" cy="606425"/>
          </a:xfrm>
          <a:prstGeom prst="rect">
            <a:avLst/>
          </a:prstGeom>
          <a:ln>
            <a:noFill/>
            <a:prstDash val="sysDash"/>
          </a:ln>
        </p:spPr>
        <p:txBody>
          <a:bodyPr vert="horz" wrap="square" lIns="0" tIns="0" rIns="0" bIns="0" rtlCol="0" anchor="t" anchorCtr="0">
            <a:no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l">
              <a:buClrTx/>
              <a:buSzTx/>
              <a:buNone/>
            </a:pPr>
            <a:r>
              <a:rPr lang="zh-CN" altLang="en-US" sz="1600" spc="130" dirty="0">
                <a:ln>
                  <a:noFill/>
                  <a:prstDash val="sysDot"/>
                </a:ln>
                <a:solidFill>
                  <a:srgbClr val="262626"/>
                </a:solidFill>
                <a:latin typeface="+mn-ea"/>
                <a:ea typeface="+mn-ea"/>
                <a:cs typeface="微软雅黑" panose="020B0503020204020204" charset="-122"/>
                <a:sym typeface="+mn-ea"/>
              </a:rPr>
              <a:t>包括角色扮演、结构构建、表演模仿，鼓励儿童展现创造力。</a:t>
            </a:r>
            <a:endParaRPr lang="zh-CN" altLang="en-US" sz="1600" spc="130" dirty="0">
              <a:ln>
                <a:noFill/>
                <a:prstDash val="sysDot"/>
              </a:ln>
              <a:solidFill>
                <a:srgbClr val="262626"/>
              </a:solidFill>
              <a:latin typeface="+mn-ea"/>
              <a:ea typeface="+mn-ea"/>
              <a:cs typeface="微软雅黑" panose="020B0503020204020204" charset="-122"/>
              <a:sym typeface="+mn-ea"/>
            </a:endParaRPr>
          </a:p>
        </p:txBody>
      </p:sp>
      <p:sp>
        <p:nvSpPr>
          <p:cNvPr id="3" name="矩形 2"/>
          <p:cNvSpPr/>
          <p:nvPr>
            <p:custDataLst>
              <p:tags r:id="rId8"/>
            </p:custDataLst>
          </p:nvPr>
        </p:nvSpPr>
        <p:spPr>
          <a:xfrm>
            <a:off x="6797040" y="5061585"/>
            <a:ext cx="3199765" cy="393065"/>
          </a:xfrm>
          <a:prstGeom prst="rect">
            <a:avLst/>
          </a:prstGeom>
          <a:noFill/>
          <a:ln>
            <a:noFill/>
          </a:ln>
        </p:spPr>
        <p:txBody>
          <a:bodyPr wrap="square" lIns="0" tIns="0" rIns="0" bIns="0" rtlCol="0" anchor="b" anchorCtr="0">
            <a:noAutofit/>
          </a:bodyPr>
          <a:lstStyle/>
          <a:p>
            <a:pPr defTabSz="457200">
              <a:lnSpc>
                <a:spcPct val="130000"/>
              </a:lnSpc>
              <a:spcBef>
                <a:spcPts val="0"/>
              </a:spcBef>
              <a:spcAft>
                <a:spcPts val="0"/>
              </a:spcAft>
            </a:pPr>
            <a:r>
              <a:rPr lang="zh-CN" altLang="en-US" b="1">
                <a:ln w="38100">
                  <a:noFill/>
                </a:ln>
                <a:solidFill>
                  <a:schemeClr val="accent3"/>
                </a:solidFill>
                <a:uFillTx/>
                <a:latin typeface="+中文正文" charset="0"/>
                <a:cs typeface="微软雅黑" panose="020B0503020204020204" charset="-122"/>
                <a:sym typeface="+mn-lt"/>
              </a:rPr>
              <a:t>角色、结构、表演游戏</a:t>
            </a:r>
            <a:endParaRPr lang="zh-CN" altLang="en-US" b="1">
              <a:ln w="38100">
                <a:noFill/>
              </a:ln>
              <a:solidFill>
                <a:schemeClr val="accent3"/>
              </a:solidFill>
              <a:uFillTx/>
              <a:latin typeface="+中文正文" charset="0"/>
              <a:cs typeface="微软雅黑" panose="020B0503020204020204" charset="-122"/>
              <a:sym typeface="+mn-lt"/>
            </a:endParaRPr>
          </a:p>
        </p:txBody>
      </p:sp>
      <p:sp>
        <p:nvSpPr>
          <p:cNvPr id="20" name="矩形: 圆角 60"/>
          <p:cNvSpPr/>
          <p:nvPr>
            <p:custDataLst>
              <p:tags r:id="rId9"/>
            </p:custDataLst>
          </p:nvPr>
        </p:nvSpPr>
        <p:spPr>
          <a:xfrm>
            <a:off x="5212080" y="3279775"/>
            <a:ext cx="5702300" cy="1387475"/>
          </a:xfrm>
          <a:prstGeom prst="roundRect">
            <a:avLst>
              <a:gd name="adj" fmla="val 10491"/>
            </a:avLst>
          </a:prstGeom>
          <a:solidFill>
            <a:srgbClr val="FFFFFF"/>
          </a:solidFill>
          <a:ln>
            <a:solidFill>
              <a:schemeClr val="accent2">
                <a:lumMod val="60000"/>
                <a:lumOff val="40000"/>
              </a:schemeClr>
            </a:solidFill>
          </a:ln>
          <a:effectLst>
            <a:outerShdw blurRad="368300" dist="101600" dir="5400000" sx="98000" sy="98000" algn="t" rotWithShape="0">
              <a:schemeClr val="accent2">
                <a:lumMod val="75000"/>
                <a:alpha val="27000"/>
              </a:schemeClr>
            </a:outerShdw>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solidFill>
                <a:srgbClr val="FFFFFF"/>
              </a:solidFill>
              <a:cs typeface="微软雅黑" panose="020B0503020204020204" charset="-122"/>
            </a:endParaRPr>
          </a:p>
        </p:txBody>
      </p:sp>
      <p:sp>
        <p:nvSpPr>
          <p:cNvPr id="4" name="文本框 3"/>
          <p:cNvSpPr txBox="1"/>
          <p:nvPr>
            <p:custDataLst>
              <p:tags r:id="rId10"/>
            </p:custDataLst>
          </p:nvPr>
        </p:nvSpPr>
        <p:spPr>
          <a:xfrm>
            <a:off x="7451725" y="3837305"/>
            <a:ext cx="3199765" cy="606425"/>
          </a:xfrm>
          <a:prstGeom prst="rect">
            <a:avLst/>
          </a:prstGeom>
          <a:ln>
            <a:noFill/>
            <a:prstDash val="sysDash"/>
          </a:ln>
        </p:spPr>
        <p:txBody>
          <a:bodyPr vert="horz" wrap="square" lIns="0" tIns="0" rIns="0" bIns="0" rtlCol="0" anchor="t" anchorCtr="0">
            <a:no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l">
              <a:buClrTx/>
              <a:buSzTx/>
              <a:buNone/>
            </a:pPr>
            <a:r>
              <a:rPr lang="zh-CN" altLang="en-US" sz="1600" spc="130" dirty="0">
                <a:ln>
                  <a:noFill/>
                  <a:prstDash val="sysDot"/>
                </a:ln>
                <a:solidFill>
                  <a:srgbClr val="262626"/>
                </a:solidFill>
                <a:latin typeface="+mn-ea"/>
                <a:ea typeface="+mn-ea"/>
                <a:cs typeface="微软雅黑" panose="020B0503020204020204" charset="-122"/>
                <a:sym typeface="+mn-ea"/>
              </a:rPr>
              <a:t>儿童可自由选择角色、构建场景，不受固定规则限制，促进创造力。</a:t>
            </a:r>
            <a:endParaRPr lang="zh-CN" altLang="en-US" sz="1600" spc="130" dirty="0">
              <a:ln>
                <a:noFill/>
                <a:prstDash val="sysDot"/>
              </a:ln>
              <a:solidFill>
                <a:srgbClr val="262626"/>
              </a:solidFill>
              <a:latin typeface="+mn-ea"/>
              <a:ea typeface="+mn-ea"/>
              <a:cs typeface="微软雅黑" panose="020B0503020204020204" charset="-122"/>
              <a:sym typeface="+mn-ea"/>
            </a:endParaRPr>
          </a:p>
        </p:txBody>
      </p:sp>
      <p:sp>
        <p:nvSpPr>
          <p:cNvPr id="22" name="矩形 21"/>
          <p:cNvSpPr/>
          <p:nvPr>
            <p:custDataLst>
              <p:tags r:id="rId11"/>
            </p:custDataLst>
          </p:nvPr>
        </p:nvSpPr>
        <p:spPr>
          <a:xfrm>
            <a:off x="7451725" y="3443605"/>
            <a:ext cx="3199765" cy="393065"/>
          </a:xfrm>
          <a:prstGeom prst="rect">
            <a:avLst/>
          </a:prstGeom>
          <a:noFill/>
          <a:ln>
            <a:noFill/>
          </a:ln>
        </p:spPr>
        <p:txBody>
          <a:bodyPr wrap="square" lIns="0" tIns="0" rIns="0" bIns="0" rtlCol="0" anchor="b" anchorCtr="0">
            <a:noAutofit/>
          </a:bodyPr>
          <a:lstStyle/>
          <a:p>
            <a:pPr>
              <a:lnSpc>
                <a:spcPct val="130000"/>
              </a:lnSpc>
              <a:spcBef>
                <a:spcPts val="0"/>
              </a:spcBef>
              <a:spcAft>
                <a:spcPts val="0"/>
              </a:spcAft>
            </a:pPr>
            <a:r>
              <a:rPr lang="zh-CN" altLang="en-US" b="1">
                <a:ln w="38100">
                  <a:noFill/>
                </a:ln>
                <a:solidFill>
                  <a:schemeClr val="accent2"/>
                </a:solidFill>
                <a:uFillTx/>
                <a:latin typeface="+中文正文" charset="0"/>
                <a:cs typeface="微软雅黑" panose="020B0503020204020204" charset="-122"/>
                <a:sym typeface="+mn-lt"/>
              </a:rPr>
              <a:t>游戏自由度大</a:t>
            </a:r>
            <a:endParaRPr lang="zh-CN" altLang="en-US" b="1">
              <a:ln w="38100">
                <a:noFill/>
              </a:ln>
              <a:solidFill>
                <a:schemeClr val="accent2"/>
              </a:solidFill>
              <a:uFillTx/>
              <a:latin typeface="+中文正文" charset="0"/>
              <a:cs typeface="微软雅黑" panose="020B0503020204020204" charset="-122"/>
              <a:sym typeface="+mn-lt"/>
            </a:endParaRPr>
          </a:p>
        </p:txBody>
      </p:sp>
      <p:pic>
        <p:nvPicPr>
          <p:cNvPr id="7" name="内容占位符 6" descr="bf4076fe-dc88-11f0-b9b2-52622a85ea6c"/>
          <p:cNvPicPr>
            <a:picLocks noChangeAspect="1"/>
          </p:cNvPicPr>
          <p:nvPr>
            <p:ph idx="16392"/>
            <p:custDataLst>
              <p:tags r:id="rId12"/>
            </p:custDataLst>
          </p:nvPr>
        </p:nvPicPr>
        <p:blipFill>
          <a:blip r:embed="rId13"/>
          <a:srcRect l="14629" r="14629"/>
          <a:stretch>
            <a:fillRect/>
          </a:stretch>
        </p:blipFill>
        <p:spPr>
          <a:xfrm>
            <a:off x="6087745" y="1795780"/>
            <a:ext cx="1811655" cy="1195705"/>
          </a:xfrm>
          <a:custGeom>
            <a:avLst/>
            <a:gdLst>
              <a:gd name="connisteX0" fmla="*/ 0 w 3454400"/>
              <a:gd name="connsiteY0" fmla="*/ 203200 h 3251200"/>
              <a:gd name="connisteX1" fmla="*/ 203200 w 3454400"/>
              <a:gd name="connsiteY1" fmla="*/ 0 h 3251200"/>
              <a:gd name="connisteX2" fmla="*/ 3251200 w 3454400"/>
              <a:gd name="connsiteY2" fmla="*/ 0 h 3251200"/>
              <a:gd name="connisteX3" fmla="*/ 3454400 w 3454400"/>
              <a:gd name="connsiteY3" fmla="*/ 203200 h 3251200"/>
              <a:gd name="connisteX4" fmla="*/ 3454400 w 3454400"/>
              <a:gd name="connsiteY4" fmla="*/ 3048000 h 3251200"/>
              <a:gd name="connisteX5" fmla="*/ 3251200 w 3454400"/>
              <a:gd name="connsiteY5" fmla="*/ 3251200 h 3251200"/>
              <a:gd name="connisteX6" fmla="*/ 203200 w 3454400"/>
              <a:gd name="connsiteY6" fmla="*/ 3251200 h 3251200"/>
              <a:gd name="connisteX7" fmla="*/ 0 w 3454400"/>
              <a:gd name="connsiteY7" fmla="*/ 3048000 h 3251200"/>
              <a:gd name="connisteX8" fmla="*/ 0 w 34544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251200">
                <a:moveTo>
                  <a:pt x="0" y="203200"/>
                </a:moveTo>
                <a:cubicBezTo>
                  <a:pt x="0" y="90976"/>
                  <a:pt x="90976" y="0"/>
                  <a:pt x="203200" y="0"/>
                </a:cubicBezTo>
                <a:lnTo>
                  <a:pt x="3251200" y="0"/>
                </a:lnTo>
                <a:cubicBezTo>
                  <a:pt x="3363424" y="0"/>
                  <a:pt x="3454400" y="90976"/>
                  <a:pt x="3454400" y="203200"/>
                </a:cubicBezTo>
                <a:lnTo>
                  <a:pt x="3454400" y="3048000"/>
                </a:lnTo>
                <a:cubicBezTo>
                  <a:pt x="3454400" y="3160224"/>
                  <a:pt x="3363424" y="3251200"/>
                  <a:pt x="3251200" y="3251200"/>
                </a:cubicBezTo>
                <a:lnTo>
                  <a:pt x="203200" y="3251200"/>
                </a:lnTo>
                <a:cubicBezTo>
                  <a:pt x="90976" y="3251200"/>
                  <a:pt x="0" y="3160224"/>
                  <a:pt x="0" y="3048000"/>
                </a:cubicBezTo>
                <a:lnTo>
                  <a:pt x="0" y="203200"/>
                </a:lnTo>
                <a:close/>
              </a:path>
            </a:pathLst>
          </a:custGeom>
        </p:spPr>
      </p:pic>
      <p:pic>
        <p:nvPicPr>
          <p:cNvPr id="9" name="内容占位符 8" descr="bf407142-dc88-11f0-b9b2-52622a85ea6c"/>
          <p:cNvPicPr>
            <a:picLocks noChangeAspect="1"/>
          </p:cNvPicPr>
          <p:nvPr>
            <p:ph idx="16393"/>
            <p:custDataLst>
              <p:tags r:id="rId14"/>
            </p:custDataLst>
          </p:nvPr>
        </p:nvPicPr>
        <p:blipFill>
          <a:blip r:embed="rId15"/>
          <a:srcRect l="9882" r="9882"/>
          <a:stretch>
            <a:fillRect/>
          </a:stretch>
        </p:blipFill>
        <p:spPr>
          <a:xfrm>
            <a:off x="5340985" y="3431540"/>
            <a:ext cx="1766570" cy="1082675"/>
          </a:xfrm>
          <a:custGeom>
            <a:avLst/>
            <a:gdLst>
              <a:gd name="connisteX0" fmla="*/ 0 w 3454400"/>
              <a:gd name="connsiteY0" fmla="*/ 203200 h 3251200"/>
              <a:gd name="connisteX1" fmla="*/ 203200 w 3454400"/>
              <a:gd name="connsiteY1" fmla="*/ 0 h 3251200"/>
              <a:gd name="connisteX2" fmla="*/ 3251200 w 3454400"/>
              <a:gd name="connsiteY2" fmla="*/ 0 h 3251200"/>
              <a:gd name="connisteX3" fmla="*/ 3454400 w 3454400"/>
              <a:gd name="connsiteY3" fmla="*/ 203200 h 3251200"/>
              <a:gd name="connisteX4" fmla="*/ 3454400 w 3454400"/>
              <a:gd name="connsiteY4" fmla="*/ 3048000 h 3251200"/>
              <a:gd name="connisteX5" fmla="*/ 3251200 w 3454400"/>
              <a:gd name="connsiteY5" fmla="*/ 3251200 h 3251200"/>
              <a:gd name="connisteX6" fmla="*/ 203200 w 3454400"/>
              <a:gd name="connsiteY6" fmla="*/ 3251200 h 3251200"/>
              <a:gd name="connisteX7" fmla="*/ 0 w 3454400"/>
              <a:gd name="connsiteY7" fmla="*/ 3048000 h 3251200"/>
              <a:gd name="connisteX8" fmla="*/ 0 w 34544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251200">
                <a:moveTo>
                  <a:pt x="0" y="203200"/>
                </a:moveTo>
                <a:cubicBezTo>
                  <a:pt x="0" y="90976"/>
                  <a:pt x="90976" y="0"/>
                  <a:pt x="203200" y="0"/>
                </a:cubicBezTo>
                <a:lnTo>
                  <a:pt x="3251200" y="0"/>
                </a:lnTo>
                <a:cubicBezTo>
                  <a:pt x="3363424" y="0"/>
                  <a:pt x="3454400" y="90976"/>
                  <a:pt x="3454400" y="203200"/>
                </a:cubicBezTo>
                <a:lnTo>
                  <a:pt x="3454400" y="3048000"/>
                </a:lnTo>
                <a:cubicBezTo>
                  <a:pt x="3454400" y="3160224"/>
                  <a:pt x="3363424" y="3251200"/>
                  <a:pt x="3251200" y="3251200"/>
                </a:cubicBezTo>
                <a:lnTo>
                  <a:pt x="203200" y="3251200"/>
                </a:lnTo>
                <a:cubicBezTo>
                  <a:pt x="90976" y="3251200"/>
                  <a:pt x="0" y="3160224"/>
                  <a:pt x="0" y="3048000"/>
                </a:cubicBezTo>
                <a:lnTo>
                  <a:pt x="0" y="203200"/>
                </a:lnTo>
                <a:close/>
              </a:path>
            </a:pathLst>
          </a:custGeom>
        </p:spPr>
      </p:pic>
      <p:pic>
        <p:nvPicPr>
          <p:cNvPr id="11" name="内容占位符 10" descr="bf407708-dc88-11f0-b9b2-52622a85ea6c"/>
          <p:cNvPicPr>
            <a:picLocks noChangeAspect="1"/>
          </p:cNvPicPr>
          <p:nvPr>
            <p:ph idx="16394"/>
            <p:custDataLst>
              <p:tags r:id="rId16"/>
            </p:custDataLst>
          </p:nvPr>
        </p:nvPicPr>
        <p:blipFill>
          <a:blip r:embed="rId17"/>
          <a:srcRect l="7666" t="11328" r="7666" b="8984"/>
          <a:stretch>
            <a:fillRect/>
          </a:stretch>
        </p:blipFill>
        <p:spPr>
          <a:xfrm>
            <a:off x="4709160" y="4877435"/>
            <a:ext cx="1689100" cy="1280160"/>
          </a:xfrm>
          <a:custGeom>
            <a:avLst/>
            <a:gdLst>
              <a:gd name="connisteX0" fmla="*/ 0 w 3454400"/>
              <a:gd name="connsiteY0" fmla="*/ 203200 h 3251200"/>
              <a:gd name="connisteX1" fmla="*/ 203200 w 3454400"/>
              <a:gd name="connsiteY1" fmla="*/ 0 h 3251200"/>
              <a:gd name="connisteX2" fmla="*/ 3251200 w 3454400"/>
              <a:gd name="connsiteY2" fmla="*/ 0 h 3251200"/>
              <a:gd name="connisteX3" fmla="*/ 3454400 w 3454400"/>
              <a:gd name="connsiteY3" fmla="*/ 203200 h 3251200"/>
              <a:gd name="connisteX4" fmla="*/ 3454400 w 3454400"/>
              <a:gd name="connsiteY4" fmla="*/ 3048000 h 3251200"/>
              <a:gd name="connisteX5" fmla="*/ 3251200 w 3454400"/>
              <a:gd name="connsiteY5" fmla="*/ 3251200 h 3251200"/>
              <a:gd name="connisteX6" fmla="*/ 203200 w 3454400"/>
              <a:gd name="connsiteY6" fmla="*/ 3251200 h 3251200"/>
              <a:gd name="connisteX7" fmla="*/ 0 w 3454400"/>
              <a:gd name="connsiteY7" fmla="*/ 3048000 h 3251200"/>
              <a:gd name="connisteX8" fmla="*/ 0 w 34544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251200">
                <a:moveTo>
                  <a:pt x="0" y="203200"/>
                </a:moveTo>
                <a:cubicBezTo>
                  <a:pt x="0" y="90976"/>
                  <a:pt x="90976" y="0"/>
                  <a:pt x="203200" y="0"/>
                </a:cubicBezTo>
                <a:lnTo>
                  <a:pt x="3251200" y="0"/>
                </a:lnTo>
                <a:cubicBezTo>
                  <a:pt x="3363424" y="0"/>
                  <a:pt x="3454400" y="90976"/>
                  <a:pt x="3454400" y="203200"/>
                </a:cubicBezTo>
                <a:lnTo>
                  <a:pt x="3454400" y="3048000"/>
                </a:lnTo>
                <a:cubicBezTo>
                  <a:pt x="3454400" y="3160224"/>
                  <a:pt x="3363424" y="3251200"/>
                  <a:pt x="3251200" y="3251200"/>
                </a:cubicBezTo>
                <a:lnTo>
                  <a:pt x="203200" y="3251200"/>
                </a:lnTo>
                <a:cubicBezTo>
                  <a:pt x="90976" y="3251200"/>
                  <a:pt x="0" y="3160224"/>
                  <a:pt x="0" y="3048000"/>
                </a:cubicBezTo>
                <a:lnTo>
                  <a:pt x="0" y="203200"/>
                </a:lnTo>
                <a:close/>
              </a:path>
            </a:pathLst>
          </a:custGeom>
        </p:spPr>
      </p:pic>
    </p:spTree>
    <p:custDataLst>
      <p:tags r:id="rId18"/>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en-US" altLang="zh-CN" sz="3200" b="1">
                <a:latin typeface="微软雅黑" panose="020B0503020204020204" charset="-122"/>
                <a:ea typeface="微软雅黑" panose="020B0503020204020204" charset="-122"/>
                <a:cs typeface="微软雅黑" panose="020B0503020204020204" charset="-122"/>
              </a:rPr>
              <a:t>2.</a:t>
            </a:r>
            <a:r>
              <a:rPr lang="zh-CN" altLang="en-US" sz="3200" b="1">
                <a:latin typeface="微软雅黑" panose="020B0503020204020204" charset="-122"/>
                <a:ea typeface="微软雅黑" panose="020B0503020204020204" charset="-122"/>
                <a:cs typeface="微软雅黑" panose="020B0503020204020204" charset="-122"/>
              </a:rPr>
              <a:t>规则游戏</a:t>
            </a:r>
            <a:endParaRPr lang="zh-CN" altLang="en-US" sz="3200" b="1">
              <a:latin typeface="微软雅黑" panose="020B0503020204020204" charset="-122"/>
              <a:ea typeface="微软雅黑" panose="020B0503020204020204" charset="-122"/>
              <a:cs typeface="微软雅黑" panose="020B0503020204020204" charset="-122"/>
            </a:endParaRPr>
          </a:p>
        </p:txBody>
      </p:sp>
      <p:pic>
        <p:nvPicPr>
          <p:cNvPr id="3" name="内容占位符 2" descr="bed002ff-dc88-11f0-ab65-06d5b3ebbf3a"/>
          <p:cNvPicPr>
            <a:picLocks noChangeAspect="1"/>
          </p:cNvPicPr>
          <p:nvPr>
            <p:ph idx="16392"/>
            <p:custDataLst>
              <p:tags r:id="rId2"/>
            </p:custDataLst>
          </p:nvPr>
        </p:nvPicPr>
        <p:blipFill>
          <a:blip r:embed="rId3"/>
          <a:srcRect t="63242" r="19560" b="4405"/>
          <a:stretch>
            <a:fillRect/>
          </a:stretch>
        </p:blipFill>
        <p:spPr>
          <a:xfrm>
            <a:off x="609600" y="609600"/>
            <a:ext cx="10972800" cy="2946400"/>
          </a:xfrm>
          <a:custGeom>
            <a:avLst/>
            <a:gdLst>
              <a:gd name="connisteX0" fmla="*/ 0 w 10972800"/>
              <a:gd name="connsiteY0" fmla="*/ 203200 h 2946400"/>
              <a:gd name="connisteX1" fmla="*/ 203200 w 10972800"/>
              <a:gd name="connsiteY1" fmla="*/ 0 h 2946400"/>
              <a:gd name="connisteX2" fmla="*/ 10769600 w 10972800"/>
              <a:gd name="connsiteY2" fmla="*/ 0 h 2946400"/>
              <a:gd name="connisteX3" fmla="*/ 10972800 w 10972800"/>
              <a:gd name="connsiteY3" fmla="*/ 203200 h 2946400"/>
              <a:gd name="connisteX4" fmla="*/ 10972800 w 10972800"/>
              <a:gd name="connsiteY4" fmla="*/ 2743200 h 2946400"/>
              <a:gd name="connisteX5" fmla="*/ 10769600 w 10972800"/>
              <a:gd name="connsiteY5" fmla="*/ 2946400 h 2946400"/>
              <a:gd name="connisteX6" fmla="*/ 203200 w 10972800"/>
              <a:gd name="connsiteY6" fmla="*/ 2946400 h 2946400"/>
              <a:gd name="connisteX7" fmla="*/ 0 w 10972800"/>
              <a:gd name="connsiteY7" fmla="*/ 2743200 h 2946400"/>
              <a:gd name="connisteX8" fmla="*/ 0 w 109728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46400">
                <a:moveTo>
                  <a:pt x="0" y="203200"/>
                </a:moveTo>
                <a:cubicBezTo>
                  <a:pt x="0" y="90976"/>
                  <a:pt x="90976" y="0"/>
                  <a:pt x="203200" y="0"/>
                </a:cubicBezTo>
                <a:lnTo>
                  <a:pt x="10769600" y="0"/>
                </a:lnTo>
                <a:cubicBezTo>
                  <a:pt x="10881824" y="0"/>
                  <a:pt x="10972800" y="90976"/>
                  <a:pt x="10972800" y="203200"/>
                </a:cubicBezTo>
                <a:lnTo>
                  <a:pt x="10972800" y="2743200"/>
                </a:lnTo>
                <a:cubicBezTo>
                  <a:pt x="10972800" y="2855424"/>
                  <a:pt x="10881824" y="2946400"/>
                  <a:pt x="10769600" y="2946400"/>
                </a:cubicBezTo>
                <a:lnTo>
                  <a:pt x="203200" y="2946400"/>
                </a:lnTo>
                <a:cubicBezTo>
                  <a:pt x="90976" y="2946400"/>
                  <a:pt x="0" y="2855424"/>
                  <a:pt x="0" y="2743200"/>
                </a:cubicBezTo>
                <a:lnTo>
                  <a:pt x="0" y="203200"/>
                </a:lnTo>
                <a:close/>
              </a:path>
            </a:pathLst>
          </a:custGeom>
        </p:spPr>
      </p:pic>
      <p:sp>
        <p:nvSpPr>
          <p:cNvPr id="4" name="文本占位符 3"/>
          <p:cNvSpPr>
            <a:spLocks noGrp="1"/>
          </p:cNvSpPr>
          <p:nvPr>
            <p:ph type="body" idx="16386"/>
            <p:custDataLst>
              <p:tags r:id="rId4"/>
            </p:custDataLst>
          </p:nvPr>
        </p:nvSpPr>
        <p:spPr/>
        <p:txBody>
          <a:bodyPr>
            <a:normAutofit/>
          </a:bodyPr>
          <a:p>
            <a:r>
              <a:rPr lang="zh-CN" altLang="en-US" sz="2200" b="1"/>
              <a:t>规则的外显性</a:t>
            </a:r>
            <a:endParaRPr lang="zh-CN" altLang="en-US" sz="2200" b="1"/>
          </a:p>
        </p:txBody>
      </p:sp>
      <p:sp>
        <p:nvSpPr>
          <p:cNvPr id="5" name="文本占位符 4"/>
          <p:cNvSpPr>
            <a:spLocks noGrp="1"/>
          </p:cNvSpPr>
          <p:nvPr>
            <p:ph type="body" idx="16387"/>
            <p:custDataLst>
              <p:tags r:id="rId5"/>
            </p:custDataLst>
          </p:nvPr>
        </p:nvSpPr>
        <p:spPr/>
        <p:txBody>
          <a:bodyPr>
            <a:normAutofit/>
          </a:bodyPr>
          <a:p>
            <a:r>
              <a:rPr lang="zh-CN" altLang="en-US"/>
              <a:t>规则游戏规则明确，参与者需遵守，对游戏进行有直接指导作用。</a:t>
            </a:r>
            <a:endParaRPr lang="zh-CN" altLang="en-US"/>
          </a:p>
        </p:txBody>
      </p:sp>
      <p:sp>
        <p:nvSpPr>
          <p:cNvPr id="6" name="文本占位符 5"/>
          <p:cNvSpPr>
            <a:spLocks noGrp="1"/>
          </p:cNvSpPr>
          <p:nvPr>
            <p:ph type="body" idx="16388"/>
            <p:custDataLst>
              <p:tags r:id="rId6"/>
            </p:custDataLst>
          </p:nvPr>
        </p:nvSpPr>
        <p:spPr/>
        <p:txBody>
          <a:bodyPr>
            <a:normAutofit/>
          </a:bodyPr>
          <a:p>
            <a:pPr algn="l">
              <a:buClrTx/>
              <a:buSzTx/>
            </a:pPr>
            <a:r>
              <a:rPr lang="zh-CN" altLang="en-US" sz="2200" b="1"/>
              <a:t>游戏自由度小</a:t>
            </a:r>
            <a:endParaRPr lang="zh-CN" altLang="en-US" sz="2200" b="1"/>
          </a:p>
        </p:txBody>
      </p:sp>
      <p:sp>
        <p:nvSpPr>
          <p:cNvPr id="7" name="文本占位符 6"/>
          <p:cNvSpPr>
            <a:spLocks noGrp="1"/>
          </p:cNvSpPr>
          <p:nvPr>
            <p:ph type="body" idx="16389"/>
            <p:custDataLst>
              <p:tags r:id="rId7"/>
            </p:custDataLst>
          </p:nvPr>
        </p:nvSpPr>
        <p:spPr/>
        <p:txBody>
          <a:bodyPr>
            <a:normAutofit/>
          </a:bodyPr>
          <a:p>
            <a:r>
              <a:rPr lang="zh-CN" altLang="en-US"/>
              <a:t>儿童必须遵循既定规则，限制了自由发挥，偏离规则可能导致游戏中断。</a:t>
            </a:r>
            <a:endParaRPr lang="zh-CN" altLang="en-US"/>
          </a:p>
        </p:txBody>
      </p:sp>
      <p:sp>
        <p:nvSpPr>
          <p:cNvPr id="8" name="文本占位符 7"/>
          <p:cNvSpPr>
            <a:spLocks noGrp="1"/>
          </p:cNvSpPr>
          <p:nvPr>
            <p:ph type="body" idx="16390"/>
            <p:custDataLst>
              <p:tags r:id="rId8"/>
            </p:custDataLst>
          </p:nvPr>
        </p:nvSpPr>
        <p:spPr/>
        <p:txBody>
          <a:bodyPr>
            <a:normAutofit/>
          </a:bodyPr>
          <a:p>
            <a:pPr algn="l">
              <a:buClrTx/>
              <a:buSzTx/>
            </a:pPr>
            <a:r>
              <a:rPr lang="zh-CN" altLang="en-US" sz="2200" b="1"/>
              <a:t>体育、智力、音乐游戏</a:t>
            </a:r>
            <a:endParaRPr lang="zh-CN" altLang="en-US" sz="2200" b="1"/>
          </a:p>
        </p:txBody>
      </p:sp>
      <p:sp>
        <p:nvSpPr>
          <p:cNvPr id="9" name="文本占位符 8"/>
          <p:cNvSpPr>
            <a:spLocks noGrp="1"/>
          </p:cNvSpPr>
          <p:nvPr>
            <p:ph type="body" idx="16391"/>
            <p:custDataLst>
              <p:tags r:id="rId9"/>
            </p:custDataLst>
          </p:nvPr>
        </p:nvSpPr>
        <p:spPr/>
        <p:txBody>
          <a:bodyPr>
            <a:normAutofit/>
          </a:bodyPr>
          <a:p>
            <a:r>
              <a:rPr lang="zh-CN" altLang="en-US"/>
              <a:t>包括体育竞技、思维策略、音乐节奏任务，强调不同技能的运用。</a:t>
            </a:r>
            <a:endParaRPr lang="zh-CN" altLang="en-US"/>
          </a:p>
        </p:txBody>
      </p:sp>
    </p:spTree>
    <p:custDataLst>
      <p:tags r:id="rId10"/>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t>CONTENTS</a:t>
            </a:r>
            <a:endParaRPr lang="zh-CN" altLang="en-US"/>
          </a:p>
        </p:txBody>
      </p:sp>
      <p:grpSp>
        <p:nvGrpSpPr>
          <p:cNvPr id="7" name="组合 6"/>
          <p:cNvGrpSpPr/>
          <p:nvPr/>
        </p:nvGrpSpPr>
        <p:grpSpPr>
          <a:xfrm>
            <a:off x="4070350" y="2971800"/>
            <a:ext cx="3333750" cy="914400"/>
            <a:chOff x="6410" y="4680"/>
            <a:chExt cx="5250" cy="1440"/>
          </a:xfrm>
        </p:grpSpPr>
      </p:grpSp>
      <p:sp>
        <p:nvSpPr>
          <p:cNvPr id="3" name="标题 2"/>
          <p:cNvSpPr>
            <a:spLocks noGrp="1"/>
          </p:cNvSpPr>
          <p:nvPr>
            <p:ph type="ctrTitle" idx="16385"/>
            <p:custDataLst>
              <p:tags r:id="rId2"/>
            </p:custDataLst>
          </p:nvPr>
        </p:nvSpPr>
        <p:spPr/>
        <p:txBody>
          <a:bodyPr>
            <a:normAutofit/>
          </a:bodyPr>
          <a:p>
            <a:r>
              <a:rPr lang="zh-CN" altLang="en-US" sz="4500"/>
              <a:t>目录</a:t>
            </a:r>
            <a:endParaRPr lang="zh-CN" altLang="en-US" sz="4500"/>
          </a:p>
        </p:txBody>
      </p:sp>
      <p:sp>
        <p:nvSpPr>
          <p:cNvPr id="8" name="文本占位符 3"/>
          <p:cNvSpPr>
            <a:spLocks noGrp="1"/>
          </p:cNvSpPr>
          <p:nvPr>
            <p:custDataLst>
              <p:tags r:id="rId3"/>
            </p:custDataLst>
          </p:nvPr>
        </p:nvSpPr>
        <p:spPr>
          <a:xfrm>
            <a:off x="4054475" y="2086610"/>
            <a:ext cx="596900" cy="508000"/>
          </a:xfrm>
          <a:prstGeom prst="rect">
            <a:avLst/>
          </a:prstGeom>
          <a:noFill/>
        </p:spPr>
        <p:txBody>
          <a:bodyPr vert="horz" wrap="none" lIns="0" tIns="0" rIns="0" bIns="0" rtlCol="0" anchor="ctr">
            <a:noAutofit/>
          </a:bodyPr>
          <a:lstStyle>
            <a:lvl1pPr marL="0" indent="0" algn="ctr" defTabSz="914400" rtl="0" eaLnBrk="1" latinLnBrk="0" hangingPunct="1">
              <a:lnSpc>
                <a:spcPct val="109000"/>
              </a:lnSpc>
              <a:spcBef>
                <a:spcPct val="0"/>
              </a:spcBef>
              <a:spcAft>
                <a:spcPct val="0"/>
              </a:spcAft>
              <a:buFont typeface="Arial" panose="020B0604020202020204" pitchFamily="34" charset="0"/>
              <a:buNone/>
              <a:defRPr sz="4000" b="0" kern="1200" spc="0">
                <a:solidFill>
                  <a:schemeClr val="accent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0</a:t>
            </a:r>
            <a:r>
              <a:rPr lang="en-US" altLang="zh-CN"/>
              <a:t>1</a:t>
            </a:r>
            <a:endParaRPr lang="en-US" altLang="zh-CN"/>
          </a:p>
        </p:txBody>
      </p:sp>
      <p:sp>
        <p:nvSpPr>
          <p:cNvPr id="10" name="文本占位符 5"/>
          <p:cNvSpPr>
            <a:spLocks noGrp="1"/>
          </p:cNvSpPr>
          <p:nvPr>
            <p:custDataLst>
              <p:tags r:id="rId4"/>
            </p:custDataLst>
          </p:nvPr>
        </p:nvSpPr>
        <p:spPr>
          <a:xfrm>
            <a:off x="5064125" y="1934210"/>
            <a:ext cx="5268595" cy="914400"/>
          </a:xfrm>
          <a:prstGeom prst="rect">
            <a:avLst/>
          </a:prstGeom>
          <a:noFill/>
        </p:spPr>
        <p:txBody>
          <a:bodyPr vert="horz" lIns="0" tIns="0" rIns="0" bIns="0" rtlCol="0" anchor="ctr">
            <a:normAutofit/>
          </a:bodyPr>
          <a:lstStyle>
            <a:lvl1pPr marL="0" indent="0" algn="l" defTabSz="914400" rtl="0" eaLnBrk="1" latinLnBrk="0" hangingPunct="1">
              <a:lnSpc>
                <a:spcPct val="118000"/>
              </a:lnSpc>
              <a:spcBef>
                <a:spcPct val="0"/>
              </a:spcBef>
              <a:spcAft>
                <a:spcPct val="0"/>
              </a:spcAft>
              <a:buFont typeface="Arial" panose="020B0604020202020204" pitchFamily="34" charset="0"/>
              <a:buNone/>
              <a:defRPr sz="24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学前儿童游戏概述</a:t>
            </a:r>
            <a:endParaRPr lang="zh-CN" altLang="en-US"/>
          </a:p>
        </p:txBody>
      </p:sp>
      <p:cxnSp>
        <p:nvCxnSpPr>
          <p:cNvPr id="11" name="直接连接符 10"/>
          <p:cNvCxnSpPr/>
          <p:nvPr/>
        </p:nvCxnSpPr>
        <p:spPr>
          <a:xfrm>
            <a:off x="4837430" y="1966595"/>
            <a:ext cx="0" cy="791210"/>
          </a:xfrm>
          <a:prstGeom prst="line">
            <a:avLst/>
          </a:prstGeom>
        </p:spPr>
        <p:style>
          <a:lnRef idx="2">
            <a:schemeClr val="accent1"/>
          </a:lnRef>
          <a:fillRef idx="0">
            <a:schemeClr val="accent1"/>
          </a:fillRef>
          <a:effectRef idx="1">
            <a:schemeClr val="accent1"/>
          </a:effectRef>
          <a:fontRef idx="minor">
            <a:schemeClr val="tx1"/>
          </a:fontRef>
        </p:style>
      </p:cxnSp>
      <p:sp>
        <p:nvSpPr>
          <p:cNvPr id="14" name="文本占位符 3"/>
          <p:cNvSpPr>
            <a:spLocks noGrp="1"/>
          </p:cNvSpPr>
          <p:nvPr>
            <p:custDataLst>
              <p:tags r:id="rId5"/>
            </p:custDataLst>
          </p:nvPr>
        </p:nvSpPr>
        <p:spPr>
          <a:xfrm>
            <a:off x="4050030" y="4389755"/>
            <a:ext cx="596900" cy="508000"/>
          </a:xfrm>
          <a:prstGeom prst="rect">
            <a:avLst/>
          </a:prstGeom>
          <a:noFill/>
        </p:spPr>
        <p:txBody>
          <a:bodyPr vert="horz" wrap="none" lIns="0" tIns="0" rIns="0" bIns="0" rtlCol="0" anchor="ctr">
            <a:noAutofit/>
          </a:bodyPr>
          <a:lstStyle>
            <a:lvl1pPr marL="0" indent="0" algn="ctr" defTabSz="914400" rtl="0" eaLnBrk="1" latinLnBrk="0" hangingPunct="1">
              <a:lnSpc>
                <a:spcPct val="109000"/>
              </a:lnSpc>
              <a:spcBef>
                <a:spcPct val="0"/>
              </a:spcBef>
              <a:spcAft>
                <a:spcPct val="0"/>
              </a:spcAft>
              <a:buFont typeface="Arial" panose="020B0604020202020204" pitchFamily="34" charset="0"/>
              <a:buNone/>
              <a:defRPr sz="4000" b="0" kern="1200" spc="0">
                <a:solidFill>
                  <a:schemeClr val="accent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0</a:t>
            </a:r>
            <a:r>
              <a:rPr lang="en-US" altLang="zh-CN"/>
              <a:t>2</a:t>
            </a:r>
            <a:endParaRPr lang="en-US" altLang="zh-CN"/>
          </a:p>
        </p:txBody>
      </p:sp>
      <p:sp>
        <p:nvSpPr>
          <p:cNvPr id="15" name="文本占位符 5"/>
          <p:cNvSpPr>
            <a:spLocks noGrp="1"/>
          </p:cNvSpPr>
          <p:nvPr>
            <p:custDataLst>
              <p:tags r:id="rId6"/>
            </p:custDataLst>
          </p:nvPr>
        </p:nvSpPr>
        <p:spPr>
          <a:xfrm>
            <a:off x="5059680" y="4237355"/>
            <a:ext cx="5268595" cy="914400"/>
          </a:xfrm>
          <a:prstGeom prst="rect">
            <a:avLst/>
          </a:prstGeom>
          <a:noFill/>
        </p:spPr>
        <p:txBody>
          <a:bodyPr vert="horz" lIns="0" tIns="0" rIns="0" bIns="0" rtlCol="0" anchor="ctr">
            <a:normAutofit/>
          </a:bodyPr>
          <a:lstStyle>
            <a:lvl1pPr marL="0" indent="0" algn="l" defTabSz="914400" rtl="0" eaLnBrk="1" latinLnBrk="0" hangingPunct="1">
              <a:lnSpc>
                <a:spcPct val="118000"/>
              </a:lnSpc>
              <a:spcBef>
                <a:spcPct val="0"/>
              </a:spcBef>
              <a:spcAft>
                <a:spcPct val="0"/>
              </a:spcAft>
              <a:buFont typeface="Arial" panose="020B0604020202020204" pitchFamily="34" charset="0"/>
              <a:buNone/>
              <a:defRPr sz="24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游戏的本质</a:t>
            </a:r>
            <a:endParaRPr lang="zh-CN" altLang="en-US"/>
          </a:p>
        </p:txBody>
      </p:sp>
      <p:cxnSp>
        <p:nvCxnSpPr>
          <p:cNvPr id="16" name="直接连接符 15"/>
          <p:cNvCxnSpPr/>
          <p:nvPr/>
        </p:nvCxnSpPr>
        <p:spPr>
          <a:xfrm>
            <a:off x="4832985" y="4269740"/>
            <a:ext cx="0" cy="791210"/>
          </a:xfrm>
          <a:prstGeom prst="line">
            <a:avLst/>
          </a:prstGeom>
        </p:spPr>
        <p:style>
          <a:lnRef idx="2">
            <a:schemeClr val="accent1"/>
          </a:lnRef>
          <a:fillRef idx="0">
            <a:schemeClr val="accent1"/>
          </a:fillRef>
          <a:effectRef idx="1">
            <a:schemeClr val="accent1"/>
          </a:effectRef>
          <a:fontRef idx="minor">
            <a:schemeClr val="tx1"/>
          </a:fontRef>
        </p:style>
      </p:cxn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a:xfrm>
            <a:off x="2003002" y="3024505"/>
            <a:ext cx="8384117" cy="1524000"/>
          </a:xfrm>
        </p:spPr>
        <p:txBody>
          <a:bodyPr/>
          <a:p>
            <a:r>
              <a:rPr lang="zh-CN" altLang="zh-CN"/>
              <a:t>游戏的本质</a:t>
            </a:r>
            <a:endParaRPr lang="zh-CN" altLang="zh-CN"/>
          </a:p>
        </p:txBody>
      </p:sp>
      <p:sp>
        <p:nvSpPr>
          <p:cNvPr id="3" name="文本占位符 2"/>
          <p:cNvSpPr>
            <a:spLocks noGrp="1"/>
          </p:cNvSpPr>
          <p:nvPr>
            <p:ph type="body" idx="16386"/>
            <p:custDataLst>
              <p:tags r:id="rId2"/>
            </p:custDataLst>
          </p:nvPr>
        </p:nvSpPr>
        <p:spPr>
          <a:xfrm>
            <a:off x="5310823" y="1465580"/>
            <a:ext cx="1527175" cy="1524000"/>
          </a:xfrm>
        </p:spPr>
        <p:txBody>
          <a:bodyPr/>
          <a:p>
            <a:r>
              <a:rPr lang="zh-CN" altLang="en-US"/>
              <a:t>0</a:t>
            </a:r>
            <a:r>
              <a:rPr lang="en-US" altLang="zh-CN"/>
              <a:t>2</a:t>
            </a:r>
            <a:endParaRPr lang="en-US" altLang="zh-CN"/>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1" name="椭圆 10"/>
          <p:cNvSpPr/>
          <p:nvPr>
            <p:custDataLst>
              <p:tags r:id="rId1"/>
            </p:custDataLst>
          </p:nvPr>
        </p:nvSpPr>
        <p:spPr>
          <a:xfrm>
            <a:off x="4319905" y="1939925"/>
            <a:ext cx="3543300" cy="3543300"/>
          </a:xfrm>
          <a:prstGeom prst="ellipse">
            <a:avLst/>
          </a:prstGeom>
          <a:ln>
            <a:noFill/>
          </a:ln>
          <a:effectLst>
            <a:outerShdw blurRad="152400" sx="106000" sy="106000" algn="ctr" rotWithShape="0">
              <a:schemeClr val="tx1">
                <a:lumMod val="65000"/>
                <a:lumOff val="35000"/>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 name="椭圆 2"/>
          <p:cNvSpPr/>
          <p:nvPr>
            <p:custDataLst>
              <p:tags r:id="rId2"/>
            </p:custDataLst>
          </p:nvPr>
        </p:nvSpPr>
        <p:spPr>
          <a:xfrm>
            <a:off x="4319905" y="1939925"/>
            <a:ext cx="3543300" cy="3543300"/>
          </a:xfrm>
          <a:prstGeom prst="ellipse">
            <a:avLst/>
          </a:prstGeom>
          <a:solidFill>
            <a:schemeClr val="lt1">
              <a:lumMod val="10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7950" rtlCol="0" anchor="ctr"/>
          <a:lstStyle/>
          <a:p>
            <a:pPr algn="ctr"/>
            <a:endParaRPr lang="zh-CN" altLang="en-US">
              <a:solidFill>
                <a:schemeClr val="lt1"/>
              </a:solidFill>
            </a:endParaRPr>
          </a:p>
        </p:txBody>
      </p:sp>
      <p:sp>
        <p:nvSpPr>
          <p:cNvPr id="17" name="标题 16"/>
          <p:cNvSpPr>
            <a:spLocks noGrp="1"/>
          </p:cNvSpPr>
          <p:nvPr>
            <p:ph type="title"/>
            <p:custDataLst>
              <p:tags r:id="rId3"/>
            </p:custDataLst>
          </p:nvPr>
        </p:nvSpPr>
        <p:spPr>
          <a:xfrm>
            <a:off x="1123950" y="577850"/>
            <a:ext cx="9963785" cy="609600"/>
          </a:xfrm>
        </p:spPr>
        <p:txBody>
          <a:bodyPr/>
          <a:lstStyle/>
          <a:p>
            <a:r>
              <a:rPr lang="zh-CN" altLang="en-US" sz="3000" b="1"/>
              <a:t>游戏理论研究的历史与多学科视角</a:t>
            </a:r>
            <a:endParaRPr lang="zh-CN" altLang="en-US" sz="3000" b="1"/>
          </a:p>
        </p:txBody>
      </p:sp>
      <p:sp>
        <p:nvSpPr>
          <p:cNvPr id="18" name="椭圆 17"/>
          <p:cNvSpPr/>
          <p:nvPr>
            <p:custDataLst>
              <p:tags r:id="rId4"/>
            </p:custDataLst>
          </p:nvPr>
        </p:nvSpPr>
        <p:spPr>
          <a:xfrm>
            <a:off x="4044315" y="1664335"/>
            <a:ext cx="4094480" cy="4094480"/>
          </a:xfrm>
          <a:prstGeom prst="ellipse">
            <a:avLst/>
          </a:prstGeom>
          <a:noFill/>
          <a:ln>
            <a:solidFill>
              <a:schemeClr val="tx1">
                <a:lumMod val="65000"/>
                <a:lumOff val="35000"/>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34" name="直接连接符 33"/>
          <p:cNvCxnSpPr/>
          <p:nvPr>
            <p:custDataLst>
              <p:tags r:id="rId5"/>
            </p:custDataLst>
          </p:nvPr>
        </p:nvCxnSpPr>
        <p:spPr>
          <a:xfrm>
            <a:off x="7589520" y="2317750"/>
            <a:ext cx="900000" cy="0"/>
          </a:xfrm>
          <a:prstGeom prst="line">
            <a:avLst/>
          </a:prstGeom>
          <a:ln w="3175">
            <a:solidFill>
              <a:schemeClr val="accent2"/>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sp>
        <p:nvSpPr>
          <p:cNvPr id="2" name="矩形 1"/>
          <p:cNvSpPr/>
          <p:nvPr>
            <p:custDataLst>
              <p:tags r:id="rId6"/>
            </p:custDataLst>
          </p:nvPr>
        </p:nvSpPr>
        <p:spPr>
          <a:xfrm>
            <a:off x="8676005" y="2327275"/>
            <a:ext cx="2425065" cy="1050290"/>
          </a:xfrm>
          <a:prstGeom prst="rect">
            <a:avLst/>
          </a:prstGeom>
          <a:noFill/>
        </p:spPr>
        <p:txBody>
          <a:bodyPr wrap="square" lIns="0" tIns="0" rIns="0" bIns="0" rtlCol="0" anchor="t" anchorCtr="0">
            <a:noAutofit/>
          </a:bodyPr>
          <a:lstStyle/>
          <a:p>
            <a:pPr algn="just">
              <a:lnSpc>
                <a:spcPct val="130000"/>
              </a:lnSpc>
              <a:spcBef>
                <a:spcPct val="0"/>
              </a:spcBef>
              <a:spcAft>
                <a:spcPct val="0"/>
              </a:spcAft>
            </a:pPr>
            <a:r>
              <a:rPr lang="zh-CN" altLang="en-US" sz="1600">
                <a:solidFill>
                  <a:schemeClr val="tx1">
                    <a:lumMod val="85000"/>
                    <a:lumOff val="15000"/>
                  </a:schemeClr>
                </a:solidFill>
                <a:latin typeface="+mn-ea"/>
                <a:cs typeface="+mn-ea"/>
                <a:sym typeface="+mn-ea"/>
              </a:rPr>
              <a:t>达尔文进化论启发了生物学视角，心理学则从个体心理层面探讨游戏对心理发展的影响。</a:t>
            </a:r>
            <a:endParaRPr lang="zh-CN" altLang="en-US" sz="1600">
              <a:solidFill>
                <a:schemeClr val="tx1">
                  <a:lumMod val="85000"/>
                  <a:lumOff val="15000"/>
                </a:schemeClr>
              </a:solidFill>
              <a:latin typeface="+mn-ea"/>
              <a:cs typeface="+mn-ea"/>
              <a:sym typeface="+mn-ea"/>
            </a:endParaRPr>
          </a:p>
        </p:txBody>
      </p:sp>
      <p:sp>
        <p:nvSpPr>
          <p:cNvPr id="4" name="矩形 3"/>
          <p:cNvSpPr/>
          <p:nvPr>
            <p:custDataLst>
              <p:tags r:id="rId7"/>
            </p:custDataLst>
          </p:nvPr>
        </p:nvSpPr>
        <p:spPr>
          <a:xfrm>
            <a:off x="8676005" y="1800860"/>
            <a:ext cx="2425065" cy="516890"/>
          </a:xfrm>
          <a:prstGeom prst="rect">
            <a:avLst/>
          </a:prstGeom>
          <a:noFill/>
        </p:spPr>
        <p:txBody>
          <a:bodyPr wrap="square" lIns="0" tIns="0" rIns="0" bIns="0" rtlCol="0" anchor="b" anchorCtr="0">
            <a:noAutofit/>
          </a:bodyPr>
          <a:lstStyle/>
          <a:p>
            <a:pPr algn="just">
              <a:spcBef>
                <a:spcPct val="0"/>
              </a:spcBef>
              <a:spcAft>
                <a:spcPct val="0"/>
              </a:spcAft>
            </a:pPr>
            <a:r>
              <a:rPr lang="zh-CN" altLang="en-US" b="1">
                <a:solidFill>
                  <a:schemeClr val="accent2"/>
                </a:solidFill>
                <a:latin typeface="+mn-ea"/>
                <a:cs typeface="+mn-ea"/>
                <a:sym typeface="+mn-ea"/>
              </a:rPr>
              <a:t>生物学与心理学视角</a:t>
            </a:r>
            <a:endParaRPr lang="zh-CN" altLang="en-US" b="1">
              <a:solidFill>
                <a:schemeClr val="accent2"/>
              </a:solidFill>
              <a:latin typeface="+mn-ea"/>
              <a:cs typeface="+mn-ea"/>
              <a:sym typeface="+mn-ea"/>
            </a:endParaRPr>
          </a:p>
        </p:txBody>
      </p:sp>
      <p:cxnSp>
        <p:nvCxnSpPr>
          <p:cNvPr id="23" name="直接连接符 22"/>
          <p:cNvCxnSpPr/>
          <p:nvPr>
            <p:custDataLst>
              <p:tags r:id="rId8"/>
            </p:custDataLst>
          </p:nvPr>
        </p:nvCxnSpPr>
        <p:spPr>
          <a:xfrm>
            <a:off x="7589520" y="5112385"/>
            <a:ext cx="900000" cy="0"/>
          </a:xfrm>
          <a:prstGeom prst="line">
            <a:avLst/>
          </a:prstGeom>
          <a:ln w="3175">
            <a:solidFill>
              <a:schemeClr val="accent3"/>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3696335" y="2317750"/>
            <a:ext cx="900000" cy="0"/>
          </a:xfrm>
          <a:prstGeom prst="line">
            <a:avLst/>
          </a:prstGeom>
          <a:ln w="3175">
            <a:solidFill>
              <a:schemeClr val="accent1"/>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10"/>
            </p:custDataLst>
          </p:nvPr>
        </p:nvCxnSpPr>
        <p:spPr>
          <a:xfrm>
            <a:off x="3696335" y="5112385"/>
            <a:ext cx="900000" cy="0"/>
          </a:xfrm>
          <a:prstGeom prst="line">
            <a:avLst/>
          </a:prstGeom>
          <a:ln w="3175">
            <a:solidFill>
              <a:schemeClr val="accent4"/>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sp>
        <p:nvSpPr>
          <p:cNvPr id="6" name="矩形 5"/>
          <p:cNvSpPr/>
          <p:nvPr>
            <p:custDataLst>
              <p:tags r:id="rId11"/>
            </p:custDataLst>
          </p:nvPr>
        </p:nvSpPr>
        <p:spPr>
          <a:xfrm>
            <a:off x="1169035" y="2317750"/>
            <a:ext cx="2425065" cy="1050290"/>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sz="1600">
                <a:solidFill>
                  <a:schemeClr val="tx1">
                    <a:lumMod val="85000"/>
                    <a:lumOff val="15000"/>
                  </a:schemeClr>
                </a:solidFill>
                <a:latin typeface="+mn-ea"/>
                <a:cs typeface="+mn-ea"/>
                <a:sym typeface="+mn-ea"/>
              </a:rPr>
              <a:t>游戏研究始于</a:t>
            </a:r>
            <a:r>
              <a:rPr lang="en-US" altLang="zh-CN" sz="1600">
                <a:solidFill>
                  <a:schemeClr val="tx1">
                    <a:lumMod val="85000"/>
                    <a:lumOff val="15000"/>
                  </a:schemeClr>
                </a:solidFill>
                <a:latin typeface="+mn-ea"/>
                <a:cs typeface="+mn-ea"/>
                <a:sym typeface="+mn-ea"/>
              </a:rPr>
              <a:t>19</a:t>
            </a:r>
            <a:r>
              <a:rPr lang="zh-CN" altLang="en-US" sz="1600">
                <a:solidFill>
                  <a:schemeClr val="tx1">
                    <a:lumMod val="85000"/>
                    <a:lumOff val="15000"/>
                  </a:schemeClr>
                </a:solidFill>
                <a:latin typeface="+mn-ea"/>
                <a:cs typeface="+mn-ea"/>
                <a:sym typeface="+mn-ea"/>
              </a:rPr>
              <a:t>世纪中后期，标志着对游戏作为社会文化现象的正式探讨。</a:t>
            </a:r>
            <a:endParaRPr lang="zh-CN" altLang="en-US" sz="1600">
              <a:solidFill>
                <a:schemeClr val="tx1">
                  <a:lumMod val="85000"/>
                  <a:lumOff val="15000"/>
                </a:schemeClr>
              </a:solidFill>
              <a:latin typeface="+mn-ea"/>
              <a:cs typeface="+mn-ea"/>
              <a:sym typeface="+mn-ea"/>
            </a:endParaRPr>
          </a:p>
        </p:txBody>
      </p:sp>
      <p:sp>
        <p:nvSpPr>
          <p:cNvPr id="9" name="矩形 8"/>
          <p:cNvSpPr/>
          <p:nvPr>
            <p:custDataLst>
              <p:tags r:id="rId12"/>
            </p:custDataLst>
          </p:nvPr>
        </p:nvSpPr>
        <p:spPr>
          <a:xfrm>
            <a:off x="1169035" y="1791335"/>
            <a:ext cx="2425065" cy="516890"/>
          </a:xfrm>
          <a:prstGeom prst="rect">
            <a:avLst/>
          </a:prstGeom>
          <a:noFill/>
        </p:spPr>
        <p:txBody>
          <a:bodyPr wrap="square" lIns="0" tIns="0" rIns="0" bIns="0" rtlCol="0" anchor="b" anchorCtr="0">
            <a:noAutofit/>
          </a:bodyPr>
          <a:lstStyle/>
          <a:p>
            <a:pPr algn="r">
              <a:spcBef>
                <a:spcPct val="0"/>
              </a:spcBef>
              <a:spcAft>
                <a:spcPct val="0"/>
              </a:spcAft>
            </a:pPr>
            <a:r>
              <a:rPr lang="zh-CN" altLang="en-US" b="1" dirty="0">
                <a:solidFill>
                  <a:schemeClr val="accent1"/>
                </a:solidFill>
                <a:latin typeface="+mn-ea"/>
                <a:cs typeface="+mn-ea"/>
                <a:sym typeface="+mn-ea"/>
              </a:rPr>
              <a:t>游戏理论研究的起源</a:t>
            </a:r>
            <a:endParaRPr lang="zh-CN" altLang="en-US" b="1" dirty="0">
              <a:solidFill>
                <a:schemeClr val="accent1"/>
              </a:solidFill>
              <a:latin typeface="+mn-ea"/>
              <a:cs typeface="+mn-ea"/>
              <a:sym typeface="+mn-ea"/>
            </a:endParaRPr>
          </a:p>
        </p:txBody>
      </p:sp>
      <p:sp>
        <p:nvSpPr>
          <p:cNvPr id="12" name="矩形 11"/>
          <p:cNvSpPr/>
          <p:nvPr>
            <p:custDataLst>
              <p:tags r:id="rId13"/>
            </p:custDataLst>
          </p:nvPr>
        </p:nvSpPr>
        <p:spPr>
          <a:xfrm>
            <a:off x="1137285" y="5112385"/>
            <a:ext cx="2425065" cy="1050290"/>
          </a:xfrm>
          <a:prstGeom prst="rect">
            <a:avLst/>
          </a:prstGeom>
          <a:noFill/>
        </p:spPr>
        <p:txBody>
          <a:bodyPr wrap="square" lIns="0" tIns="0" rIns="0" bIns="0" rtlCol="0" anchor="t" anchorCtr="0">
            <a:noAutofit/>
          </a:bodyPr>
          <a:lstStyle/>
          <a:p>
            <a:pPr algn="r">
              <a:lnSpc>
                <a:spcPct val="130000"/>
              </a:lnSpc>
              <a:buClrTx/>
              <a:buSzTx/>
              <a:buFontTx/>
            </a:pPr>
            <a:r>
              <a:rPr lang="zh-CN" altLang="en-US" sz="1600">
                <a:solidFill>
                  <a:schemeClr val="tx1">
                    <a:lumMod val="85000"/>
                    <a:lumOff val="15000"/>
                  </a:schemeClr>
                </a:solidFill>
                <a:latin typeface="+mn-ea"/>
                <a:cs typeface="+mn-ea"/>
                <a:sym typeface="+mn-ea"/>
              </a:rPr>
              <a:t>心理学、文化学、人类学等多学科影响下，游戏理论形成了多种解释游戏本质和功能的派别。</a:t>
            </a:r>
            <a:endParaRPr lang="zh-CN" altLang="en-US" sz="1600">
              <a:solidFill>
                <a:schemeClr val="tx1">
                  <a:lumMod val="85000"/>
                  <a:lumOff val="15000"/>
                </a:schemeClr>
              </a:solidFill>
              <a:latin typeface="+mn-ea"/>
              <a:cs typeface="+mn-ea"/>
              <a:sym typeface="+mn-ea"/>
            </a:endParaRPr>
          </a:p>
        </p:txBody>
      </p:sp>
      <p:sp>
        <p:nvSpPr>
          <p:cNvPr id="20" name="矩形 19"/>
          <p:cNvSpPr/>
          <p:nvPr>
            <p:custDataLst>
              <p:tags r:id="rId14"/>
            </p:custDataLst>
          </p:nvPr>
        </p:nvSpPr>
        <p:spPr>
          <a:xfrm>
            <a:off x="1137285" y="4585970"/>
            <a:ext cx="2425065" cy="516890"/>
          </a:xfrm>
          <a:prstGeom prst="rect">
            <a:avLst/>
          </a:prstGeom>
          <a:noFill/>
        </p:spPr>
        <p:txBody>
          <a:bodyPr wrap="square" lIns="0" tIns="0" rIns="0" bIns="0" rtlCol="0" anchor="b" anchorCtr="0">
            <a:noAutofit/>
          </a:bodyPr>
          <a:lstStyle/>
          <a:p>
            <a:pPr algn="r">
              <a:spcBef>
                <a:spcPct val="0"/>
              </a:spcBef>
              <a:spcAft>
                <a:spcPct val="0"/>
              </a:spcAft>
            </a:pPr>
            <a:r>
              <a:rPr lang="zh-CN" altLang="en-US" b="1">
                <a:solidFill>
                  <a:schemeClr val="accent4"/>
                </a:solidFill>
                <a:latin typeface="+mn-ea"/>
                <a:cs typeface="+mn-ea"/>
                <a:sym typeface="+mn-ea"/>
              </a:rPr>
              <a:t>多学科综合视角</a:t>
            </a:r>
            <a:endParaRPr lang="zh-CN" altLang="en-US" b="1">
              <a:solidFill>
                <a:schemeClr val="accent4"/>
              </a:solidFill>
              <a:latin typeface="+mn-ea"/>
              <a:cs typeface="+mn-ea"/>
              <a:sym typeface="+mn-ea"/>
            </a:endParaRPr>
          </a:p>
        </p:txBody>
      </p:sp>
      <p:sp>
        <p:nvSpPr>
          <p:cNvPr id="44" name="弧形 43"/>
          <p:cNvSpPr/>
          <p:nvPr>
            <p:custDataLst>
              <p:tags r:id="rId15"/>
            </p:custDataLst>
          </p:nvPr>
        </p:nvSpPr>
        <p:spPr>
          <a:xfrm rot="9900000">
            <a:off x="4277995" y="1870710"/>
            <a:ext cx="3609340" cy="3609340"/>
          </a:xfrm>
          <a:prstGeom prst="arc">
            <a:avLst>
              <a:gd name="adj1" fmla="val 17360505"/>
              <a:gd name="adj2" fmla="val 21121678"/>
            </a:avLst>
          </a:prstGeom>
          <a:ln w="12700">
            <a:gradFill>
              <a:gsLst>
                <a:gs pos="0">
                  <a:schemeClr val="accent4">
                    <a:alpha val="0"/>
                  </a:schemeClr>
                </a:gs>
                <a:gs pos="60000">
                  <a:schemeClr val="accent4">
                    <a:alpha val="100000"/>
                  </a:schemeClr>
                </a:gs>
              </a:gsLst>
              <a:lin ang="5400000" scaled="1"/>
            </a:gradFill>
            <a:prstDash val="dash"/>
            <a:tailEnd type="triangle"/>
          </a:ln>
          <a:effectLst>
            <a:outerShdw blurRad="50800" dist="38100" dir="2700000" algn="tl" rotWithShape="0">
              <a:schemeClr val="accent4">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cs typeface="微软雅黑" panose="020B0503020204020204" charset="-122"/>
            </a:endParaRPr>
          </a:p>
        </p:txBody>
      </p:sp>
      <p:sp>
        <p:nvSpPr>
          <p:cNvPr id="45" name="弧形 44"/>
          <p:cNvSpPr/>
          <p:nvPr>
            <p:custDataLst>
              <p:tags r:id="rId16"/>
            </p:custDataLst>
          </p:nvPr>
        </p:nvSpPr>
        <p:spPr>
          <a:xfrm rot="15300000">
            <a:off x="4320540" y="1922145"/>
            <a:ext cx="3609340" cy="3609340"/>
          </a:xfrm>
          <a:prstGeom prst="arc">
            <a:avLst>
              <a:gd name="adj1" fmla="val 17360505"/>
              <a:gd name="adj2" fmla="val 21121678"/>
            </a:avLst>
          </a:prstGeom>
          <a:ln w="12700">
            <a:gradFill>
              <a:gsLst>
                <a:gs pos="0">
                  <a:schemeClr val="accent1">
                    <a:alpha val="0"/>
                  </a:schemeClr>
                </a:gs>
                <a:gs pos="60000">
                  <a:schemeClr val="accent1">
                    <a:alpha val="100000"/>
                  </a:schemeClr>
                </a:gs>
              </a:gsLst>
              <a:lin ang="5400000" scaled="1"/>
            </a:gradFill>
            <a:prstDash val="dash"/>
            <a:tailEnd type="triangle"/>
          </a:ln>
          <a:effectLst>
            <a:outerShdw blurRad="50800" dist="38100" dir="2700000" algn="tl" rotWithShape="0">
              <a:schemeClr val="accent1">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cs typeface="微软雅黑" panose="020B0503020204020204" charset="-122"/>
            </a:endParaRPr>
          </a:p>
        </p:txBody>
      </p:sp>
      <p:sp>
        <p:nvSpPr>
          <p:cNvPr id="46" name="弧形 45"/>
          <p:cNvSpPr/>
          <p:nvPr>
            <p:custDataLst>
              <p:tags r:id="rId17"/>
            </p:custDataLst>
          </p:nvPr>
        </p:nvSpPr>
        <p:spPr>
          <a:xfrm rot="20700000">
            <a:off x="4276090" y="1934845"/>
            <a:ext cx="3609340" cy="3609340"/>
          </a:xfrm>
          <a:prstGeom prst="arc">
            <a:avLst>
              <a:gd name="adj1" fmla="val 17360505"/>
              <a:gd name="adj2" fmla="val 21121678"/>
            </a:avLst>
          </a:prstGeom>
          <a:ln w="12700">
            <a:gradFill>
              <a:gsLst>
                <a:gs pos="0">
                  <a:schemeClr val="accent2">
                    <a:alpha val="0"/>
                  </a:schemeClr>
                </a:gs>
                <a:gs pos="60000">
                  <a:schemeClr val="accent2">
                    <a:alpha val="100000"/>
                  </a:schemeClr>
                </a:gs>
              </a:gsLst>
              <a:lin ang="5400000" scaled="1"/>
            </a:gradFill>
            <a:prstDash val="dash"/>
            <a:tailEnd type="triangle"/>
          </a:ln>
          <a:effectLst>
            <a:outerShdw blurRad="50800" dist="38100" dir="3000000" algn="tl" rotWithShape="0">
              <a:schemeClr val="accent2">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cs typeface="微软雅黑" panose="020B0503020204020204" charset="-122"/>
            </a:endParaRPr>
          </a:p>
        </p:txBody>
      </p:sp>
      <p:sp>
        <p:nvSpPr>
          <p:cNvPr id="47" name="弧形 46"/>
          <p:cNvSpPr/>
          <p:nvPr>
            <p:custDataLst>
              <p:tags r:id="rId18"/>
            </p:custDataLst>
          </p:nvPr>
        </p:nvSpPr>
        <p:spPr>
          <a:xfrm rot="4500000">
            <a:off x="4293235" y="1861820"/>
            <a:ext cx="3609340" cy="3609340"/>
          </a:xfrm>
          <a:prstGeom prst="arc">
            <a:avLst>
              <a:gd name="adj1" fmla="val 17360505"/>
              <a:gd name="adj2" fmla="val 21121678"/>
            </a:avLst>
          </a:prstGeom>
          <a:ln w="12700">
            <a:gradFill>
              <a:gsLst>
                <a:gs pos="0">
                  <a:schemeClr val="accent3">
                    <a:alpha val="0"/>
                  </a:schemeClr>
                </a:gs>
                <a:gs pos="60000">
                  <a:schemeClr val="accent3">
                    <a:alpha val="100000"/>
                  </a:schemeClr>
                </a:gs>
              </a:gsLst>
              <a:lin ang="5400000" scaled="1"/>
            </a:gradFill>
            <a:prstDash val="dash"/>
            <a:tailEnd type="triangle"/>
          </a:ln>
          <a:effectLst>
            <a:outerShdw blurRad="50800" dist="38100" dir="2700000" algn="tl" rotWithShape="0">
              <a:schemeClr val="accent3">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cs typeface="微软雅黑" panose="020B0503020204020204" charset="-122"/>
            </a:endParaRPr>
          </a:p>
        </p:txBody>
      </p:sp>
      <p:sp>
        <p:nvSpPr>
          <p:cNvPr id="14" name="椭圆 13"/>
          <p:cNvSpPr/>
          <p:nvPr>
            <p:custDataLst>
              <p:tags r:id="rId19"/>
            </p:custDataLst>
          </p:nvPr>
        </p:nvSpPr>
        <p:spPr>
          <a:xfrm>
            <a:off x="5283200" y="2903220"/>
            <a:ext cx="1616710" cy="1616710"/>
          </a:xfrm>
          <a:prstGeom prst="ellipse">
            <a:avLst/>
          </a:prstGeom>
          <a:noFill/>
          <a:ln>
            <a:solidFill>
              <a:schemeClr val="tx1">
                <a:lumMod val="65000"/>
                <a:lumOff val="35000"/>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p:custDataLst>
              <p:tags r:id="rId20"/>
            </p:custDataLst>
          </p:nvPr>
        </p:nvSpPr>
        <p:spPr>
          <a:xfrm>
            <a:off x="8676005" y="5117465"/>
            <a:ext cx="2425065" cy="911225"/>
          </a:xfrm>
          <a:prstGeom prst="rect">
            <a:avLst/>
          </a:prstGeom>
          <a:noFill/>
        </p:spPr>
        <p:txBody>
          <a:bodyPr wrap="square" lIns="0" tIns="0" rIns="0" bIns="0" rtlCol="0" anchor="t" anchorCtr="0">
            <a:noAutofit/>
          </a:bodyPr>
          <a:lstStyle/>
          <a:p>
            <a:pPr algn="just">
              <a:lnSpc>
                <a:spcPct val="130000"/>
              </a:lnSpc>
              <a:buClrTx/>
              <a:buSzTx/>
              <a:buFontTx/>
            </a:pPr>
            <a:r>
              <a:rPr lang="zh-CN" altLang="en-US" sz="1600">
                <a:solidFill>
                  <a:schemeClr val="tx1">
                    <a:lumMod val="85000"/>
                    <a:lumOff val="15000"/>
                  </a:schemeClr>
                </a:solidFill>
                <a:latin typeface="+mn-ea"/>
                <a:cs typeface="+mn-ea"/>
                <a:sym typeface="+mn-ea"/>
              </a:rPr>
              <a:t>文化学和人类学视角强调游戏在不同文化和社会结构中的功能和意义。</a:t>
            </a:r>
            <a:endParaRPr lang="zh-CN" altLang="en-US" sz="1600">
              <a:solidFill>
                <a:schemeClr val="tx1">
                  <a:lumMod val="85000"/>
                  <a:lumOff val="15000"/>
                </a:schemeClr>
              </a:solidFill>
              <a:latin typeface="+mn-ea"/>
              <a:cs typeface="+mn-ea"/>
              <a:sym typeface="+mn-ea"/>
            </a:endParaRPr>
          </a:p>
        </p:txBody>
      </p:sp>
      <p:sp>
        <p:nvSpPr>
          <p:cNvPr id="25" name="矩形 24"/>
          <p:cNvSpPr/>
          <p:nvPr>
            <p:custDataLst>
              <p:tags r:id="rId21"/>
            </p:custDataLst>
          </p:nvPr>
        </p:nvSpPr>
        <p:spPr>
          <a:xfrm>
            <a:off x="8676005" y="4665980"/>
            <a:ext cx="2425065" cy="441960"/>
          </a:xfrm>
          <a:prstGeom prst="rect">
            <a:avLst/>
          </a:prstGeom>
          <a:noFill/>
        </p:spPr>
        <p:txBody>
          <a:bodyPr wrap="square" lIns="0" tIns="0" rIns="0" bIns="0" rtlCol="0" anchor="b" anchorCtr="0">
            <a:noAutofit/>
          </a:bodyPr>
          <a:lstStyle/>
          <a:p>
            <a:pPr algn="just">
              <a:spcBef>
                <a:spcPct val="0"/>
              </a:spcBef>
              <a:spcAft>
                <a:spcPct val="0"/>
              </a:spcAft>
            </a:pPr>
            <a:r>
              <a:rPr lang="zh-CN" altLang="en-US" b="1">
                <a:solidFill>
                  <a:schemeClr val="accent3"/>
                </a:solidFill>
                <a:latin typeface="+mn-ea"/>
                <a:cs typeface="+mn-ea"/>
                <a:sym typeface="+mn-ea"/>
              </a:rPr>
              <a:t>文化学与人类学解读</a:t>
            </a:r>
            <a:endParaRPr lang="zh-CN" altLang="en-US" b="1">
              <a:solidFill>
                <a:schemeClr val="accent3"/>
              </a:solidFill>
              <a:latin typeface="+mn-ea"/>
              <a:cs typeface="+mn-ea"/>
              <a:sym typeface="+mn-ea"/>
            </a:endParaRPr>
          </a:p>
        </p:txBody>
      </p:sp>
      <p:sp>
        <p:nvSpPr>
          <p:cNvPr id="7" name="任意多边形 6"/>
          <p:cNvSpPr/>
          <p:nvPr>
            <p:custDataLst>
              <p:tags r:id="rId22"/>
            </p:custDataLst>
          </p:nvPr>
        </p:nvSpPr>
        <p:spPr>
          <a:xfrm>
            <a:off x="4525760" y="2151564"/>
            <a:ext cx="1423851" cy="1432256"/>
          </a:xfrm>
          <a:custGeom>
            <a:avLst/>
            <a:gdLst/>
            <a:ahLst/>
            <a:cxnLst>
              <a:cxn ang="3">
                <a:pos x="hc" y="t"/>
              </a:cxn>
              <a:cxn ang="cd2">
                <a:pos x="l" y="vc"/>
              </a:cxn>
              <a:cxn ang="cd4">
                <a:pos x="hc" y="b"/>
              </a:cxn>
              <a:cxn ang="0">
                <a:pos x="r" y="vc"/>
              </a:cxn>
            </a:cxnLst>
            <a:rect l="l" t="t" r="r" b="b"/>
            <a:pathLst>
              <a:path w="2242" h="2256">
                <a:moveTo>
                  <a:pt x="2242" y="0"/>
                </a:moveTo>
                <a:lnTo>
                  <a:pt x="2242" y="902"/>
                </a:lnTo>
                <a:lnTo>
                  <a:pt x="2145" y="917"/>
                </a:lnTo>
                <a:cubicBezTo>
                  <a:pt x="1516" y="1046"/>
                  <a:pt x="1024" y="1548"/>
                  <a:pt x="911" y="2182"/>
                </a:cubicBezTo>
                <a:lnTo>
                  <a:pt x="901" y="2256"/>
                </a:lnTo>
                <a:lnTo>
                  <a:pt x="0" y="2256"/>
                </a:lnTo>
                <a:lnTo>
                  <a:pt x="2" y="2224"/>
                </a:lnTo>
                <a:cubicBezTo>
                  <a:pt x="113" y="1053"/>
                  <a:pt x="1041" y="120"/>
                  <a:pt x="2209" y="2"/>
                </a:cubicBezTo>
                <a:lnTo>
                  <a:pt x="2242" y="0"/>
                </a:lnTo>
                <a:close/>
              </a:path>
            </a:pathLst>
          </a:custGeom>
          <a:gradFill>
            <a:gsLst>
              <a:gs pos="0">
                <a:schemeClr val="accent1">
                  <a:lumMod val="60000"/>
                  <a:lumOff val="40000"/>
                  <a:alpha val="100000"/>
                </a:schemeClr>
              </a:gs>
              <a:gs pos="100000">
                <a:schemeClr val="accent1">
                  <a:alpha val="100000"/>
                </a:schemeClr>
              </a:gs>
            </a:gsLst>
            <a:lin ang="5400000" scaled="0"/>
          </a:gradFill>
          <a:ln>
            <a:noFill/>
          </a:ln>
          <a:effectLst>
            <a:outerShdw blurRad="127000" sx="105000" sy="105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36195" rIns="323850"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b="1">
                <a:solidFill>
                  <a:srgbClr val="FFFFFF"/>
                </a:solidFill>
                <a:latin typeface="+mn-ea"/>
                <a:cs typeface="+mn-ea"/>
                <a:sym typeface="+mn-ea"/>
              </a:rPr>
              <a:t>01</a:t>
            </a:r>
            <a:endParaRPr lang="en-US" altLang="zh-CN" b="1">
              <a:solidFill>
                <a:srgbClr val="FFFFFF"/>
              </a:solidFill>
              <a:latin typeface="+mn-ea"/>
              <a:cs typeface="+mn-ea"/>
              <a:sym typeface="+mn-ea"/>
            </a:endParaRPr>
          </a:p>
        </p:txBody>
      </p:sp>
      <p:sp>
        <p:nvSpPr>
          <p:cNvPr id="8" name="任意多边形 7"/>
          <p:cNvSpPr/>
          <p:nvPr>
            <p:custDataLst>
              <p:tags r:id="rId23"/>
            </p:custDataLst>
          </p:nvPr>
        </p:nvSpPr>
        <p:spPr>
          <a:xfrm>
            <a:off x="6228420" y="2151564"/>
            <a:ext cx="1423261" cy="1419797"/>
          </a:xfrm>
          <a:custGeom>
            <a:avLst/>
            <a:gdLst/>
            <a:ahLst/>
            <a:cxnLst>
              <a:cxn ang="3">
                <a:pos x="hc" y="t"/>
              </a:cxn>
              <a:cxn ang="cd2">
                <a:pos x="l" y="vc"/>
              </a:cxn>
              <a:cxn ang="cd4">
                <a:pos x="hc" y="b"/>
              </a:cxn>
              <a:cxn ang="0">
                <a:pos x="r" y="vc"/>
              </a:cxn>
            </a:cxnLst>
            <a:rect l="l" t="t" r="r" b="b"/>
            <a:pathLst>
              <a:path w="2241" h="2236">
                <a:moveTo>
                  <a:pt x="0" y="0"/>
                </a:moveTo>
                <a:lnTo>
                  <a:pt x="33" y="2"/>
                </a:lnTo>
                <a:cubicBezTo>
                  <a:pt x="1201" y="120"/>
                  <a:pt x="2129" y="1053"/>
                  <a:pt x="2241" y="2224"/>
                </a:cubicBezTo>
                <a:lnTo>
                  <a:pt x="2241" y="2236"/>
                </a:lnTo>
                <a:lnTo>
                  <a:pt x="1339" y="2236"/>
                </a:lnTo>
                <a:lnTo>
                  <a:pt x="1331" y="2182"/>
                </a:lnTo>
                <a:cubicBezTo>
                  <a:pt x="1218" y="1548"/>
                  <a:pt x="726" y="1046"/>
                  <a:pt x="98" y="917"/>
                </a:cubicBezTo>
                <a:lnTo>
                  <a:pt x="0" y="902"/>
                </a:lnTo>
                <a:lnTo>
                  <a:pt x="0" y="0"/>
                </a:lnTo>
                <a:close/>
              </a:path>
            </a:pathLst>
          </a:custGeom>
          <a:gradFill>
            <a:gsLst>
              <a:gs pos="0">
                <a:schemeClr val="accent2">
                  <a:lumMod val="60000"/>
                  <a:lumOff val="40000"/>
                  <a:alpha val="100000"/>
                </a:schemeClr>
              </a:gs>
              <a:gs pos="100000">
                <a:schemeClr val="accent2">
                  <a:alpha val="100000"/>
                </a:schemeClr>
              </a:gs>
            </a:gsLst>
            <a:lin ang="5400000" scaled="0"/>
          </a:gradFill>
          <a:ln>
            <a:noFill/>
          </a:ln>
          <a:effectLst>
            <a:outerShdw blurRad="127000" sx="106000" sy="106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252095" tIns="36195"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b="1">
                <a:solidFill>
                  <a:srgbClr val="FFFFFF"/>
                </a:solidFill>
                <a:latin typeface="+mn-ea"/>
                <a:cs typeface="+mn-ea"/>
                <a:sym typeface="+mn-ea"/>
              </a:rPr>
              <a:t>02</a:t>
            </a:r>
            <a:endParaRPr lang="en-US" altLang="zh-CN" b="1">
              <a:solidFill>
                <a:srgbClr val="FFFFFF"/>
              </a:solidFill>
              <a:latin typeface="+mn-ea"/>
              <a:cs typeface="+mn-ea"/>
              <a:sym typeface="+mn-ea"/>
            </a:endParaRPr>
          </a:p>
        </p:txBody>
      </p:sp>
      <p:sp>
        <p:nvSpPr>
          <p:cNvPr id="10" name="任意多边形 9"/>
          <p:cNvSpPr/>
          <p:nvPr>
            <p:custDataLst>
              <p:tags r:id="rId24"/>
            </p:custDataLst>
          </p:nvPr>
        </p:nvSpPr>
        <p:spPr>
          <a:xfrm>
            <a:off x="6228420" y="3844411"/>
            <a:ext cx="1423851" cy="1432256"/>
          </a:xfrm>
          <a:custGeom>
            <a:avLst/>
            <a:gdLst/>
            <a:ahLst/>
            <a:cxnLst>
              <a:cxn ang="3">
                <a:pos x="hc" y="t"/>
              </a:cxn>
              <a:cxn ang="cd2">
                <a:pos x="l" y="vc"/>
              </a:cxn>
              <a:cxn ang="cd4">
                <a:pos x="hc" y="b"/>
              </a:cxn>
              <a:cxn ang="0">
                <a:pos x="r" y="vc"/>
              </a:cxn>
            </a:cxnLst>
            <a:rect l="l" t="t" r="r" b="b"/>
            <a:pathLst>
              <a:path w="2242" h="2256">
                <a:moveTo>
                  <a:pt x="1341" y="0"/>
                </a:moveTo>
                <a:lnTo>
                  <a:pt x="2242" y="0"/>
                </a:lnTo>
                <a:lnTo>
                  <a:pt x="2241" y="32"/>
                </a:lnTo>
                <a:cubicBezTo>
                  <a:pt x="2129" y="1203"/>
                  <a:pt x="1201" y="2135"/>
                  <a:pt x="33" y="2254"/>
                </a:cubicBezTo>
                <a:lnTo>
                  <a:pt x="0" y="2256"/>
                </a:lnTo>
                <a:lnTo>
                  <a:pt x="0" y="1353"/>
                </a:lnTo>
                <a:lnTo>
                  <a:pt x="98" y="1339"/>
                </a:lnTo>
                <a:cubicBezTo>
                  <a:pt x="726" y="1210"/>
                  <a:pt x="1218" y="707"/>
                  <a:pt x="1331" y="74"/>
                </a:cubicBezTo>
                <a:lnTo>
                  <a:pt x="1341" y="0"/>
                </a:lnTo>
                <a:close/>
              </a:path>
            </a:pathLst>
          </a:custGeom>
          <a:gradFill>
            <a:gsLst>
              <a:gs pos="0">
                <a:schemeClr val="accent3">
                  <a:lumMod val="60000"/>
                  <a:lumOff val="40000"/>
                  <a:alpha val="100000"/>
                </a:schemeClr>
              </a:gs>
              <a:gs pos="100000">
                <a:schemeClr val="accent3">
                  <a:alpha val="100000"/>
                </a:schemeClr>
              </a:gs>
            </a:gsLst>
            <a:lin ang="5400000" scaled="0"/>
          </a:gradFill>
          <a:ln>
            <a:noFill/>
          </a:ln>
          <a:effectLst>
            <a:outerShdw blurRad="127000" sx="105000" sy="10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288290" tIns="36195"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b="1">
                <a:solidFill>
                  <a:srgbClr val="FFFFFF"/>
                </a:solidFill>
                <a:latin typeface="+mn-ea"/>
                <a:cs typeface="+mn-ea"/>
                <a:sym typeface="+mn-ea"/>
              </a:rPr>
              <a:t>03</a:t>
            </a:r>
            <a:endParaRPr lang="en-US" altLang="zh-CN" b="1">
              <a:solidFill>
                <a:srgbClr val="FFFFFF"/>
              </a:solidFill>
              <a:latin typeface="+mn-ea"/>
              <a:cs typeface="+mn-ea"/>
              <a:sym typeface="+mn-ea"/>
            </a:endParaRPr>
          </a:p>
        </p:txBody>
      </p:sp>
      <p:sp>
        <p:nvSpPr>
          <p:cNvPr id="19" name="任意多边形 18"/>
          <p:cNvSpPr/>
          <p:nvPr>
            <p:custDataLst>
              <p:tags r:id="rId25"/>
            </p:custDataLst>
          </p:nvPr>
        </p:nvSpPr>
        <p:spPr>
          <a:xfrm>
            <a:off x="4526350" y="3856869"/>
            <a:ext cx="1423261" cy="1419797"/>
          </a:xfrm>
          <a:custGeom>
            <a:avLst/>
            <a:gdLst/>
            <a:ahLst/>
            <a:cxnLst>
              <a:cxn ang="3">
                <a:pos x="hc" y="t"/>
              </a:cxn>
              <a:cxn ang="cd2">
                <a:pos x="l" y="vc"/>
              </a:cxn>
              <a:cxn ang="cd4">
                <a:pos x="hc" y="b"/>
              </a:cxn>
              <a:cxn ang="0">
                <a:pos x="r" y="vc"/>
              </a:cxn>
            </a:cxnLst>
            <a:rect l="l" t="t" r="r" b="b"/>
            <a:pathLst>
              <a:path w="2241" h="2236">
                <a:moveTo>
                  <a:pt x="0" y="0"/>
                </a:moveTo>
                <a:lnTo>
                  <a:pt x="903" y="0"/>
                </a:lnTo>
                <a:lnTo>
                  <a:pt x="910" y="54"/>
                </a:lnTo>
                <a:cubicBezTo>
                  <a:pt x="1023" y="688"/>
                  <a:pt x="1515" y="1190"/>
                  <a:pt x="2144" y="1319"/>
                </a:cubicBezTo>
                <a:lnTo>
                  <a:pt x="2241" y="1334"/>
                </a:lnTo>
                <a:lnTo>
                  <a:pt x="2241" y="2236"/>
                </a:lnTo>
                <a:lnTo>
                  <a:pt x="2208" y="2234"/>
                </a:lnTo>
                <a:cubicBezTo>
                  <a:pt x="1040" y="2116"/>
                  <a:pt x="112" y="1183"/>
                  <a:pt x="1" y="12"/>
                </a:cubicBezTo>
                <a:lnTo>
                  <a:pt x="0" y="0"/>
                </a:lnTo>
                <a:close/>
              </a:path>
            </a:pathLst>
          </a:custGeom>
          <a:gradFill>
            <a:gsLst>
              <a:gs pos="0">
                <a:schemeClr val="accent4">
                  <a:lumMod val="60000"/>
                  <a:lumOff val="40000"/>
                  <a:alpha val="100000"/>
                </a:schemeClr>
              </a:gs>
              <a:gs pos="100000">
                <a:schemeClr val="accent4">
                  <a:alpha val="100000"/>
                </a:schemeClr>
              </a:gs>
            </a:gsLst>
            <a:lin ang="5400000" scaled="0"/>
          </a:gradFill>
          <a:ln>
            <a:noFill/>
          </a:ln>
          <a:effectLst>
            <a:outerShdw blurRad="127000" sx="105000" sy="105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36195" rIns="288290"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b="1">
                <a:solidFill>
                  <a:srgbClr val="FFFFFF"/>
                </a:solidFill>
                <a:latin typeface="+mn-ea"/>
                <a:cs typeface="+mn-ea"/>
                <a:sym typeface="+mn-ea"/>
              </a:rPr>
              <a:t>04</a:t>
            </a:r>
            <a:endParaRPr lang="en-US" altLang="zh-CN" b="1">
              <a:solidFill>
                <a:srgbClr val="FFFFFF"/>
              </a:solidFill>
              <a:latin typeface="+mn-ea"/>
              <a:cs typeface="+mn-ea"/>
              <a:sym typeface="+mn-ea"/>
            </a:endParaRPr>
          </a:p>
        </p:txBody>
      </p:sp>
    </p:spTree>
    <p:custDataLst>
      <p:tags r:id="rId26"/>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33"/>
          <p:cNvSpPr/>
          <p:nvPr>
            <p:custDataLst>
              <p:tags r:id="rId1"/>
            </p:custDataLst>
          </p:nvPr>
        </p:nvSpPr>
        <p:spPr>
          <a:xfrm>
            <a:off x="709295" y="1671955"/>
            <a:ext cx="4092575" cy="4093210"/>
          </a:xfrm>
          <a:prstGeom prst="ellipse">
            <a:avLst/>
          </a:prstGeom>
          <a:gradFill flip="none" rotWithShape="1">
            <a:gsLst>
              <a:gs pos="85000">
                <a:schemeClr val="accent1">
                  <a:alpha val="0"/>
                </a:schemeClr>
              </a:gs>
              <a:gs pos="15000">
                <a:schemeClr val="accent1">
                  <a:alpha val="0"/>
                </a:schemeClr>
              </a:gs>
              <a:gs pos="51000">
                <a:schemeClr val="accent1">
                  <a:alpha val="10000"/>
                </a:schemeClr>
              </a:gs>
            </a:gsLst>
            <a:lin ang="5400000"/>
          </a:gradFill>
          <a:ln w="857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charset="-122"/>
              <a:ea typeface="思源黑体 CN Regular" panose="020B0500000000000000" charset="-122"/>
              <a:cs typeface="+mn-cs"/>
            </a:endParaRPr>
          </a:p>
        </p:txBody>
      </p:sp>
      <p:sp useBgFill="1">
        <p:nvSpPr>
          <p:cNvPr id="4" name="椭圆 3"/>
          <p:cNvSpPr/>
          <p:nvPr>
            <p:custDataLst>
              <p:tags r:id="rId2"/>
            </p:custDataLst>
          </p:nvPr>
        </p:nvSpPr>
        <p:spPr>
          <a:xfrm>
            <a:off x="1036955" y="1985645"/>
            <a:ext cx="3460750" cy="3460750"/>
          </a:xfrm>
          <a:prstGeom prst="ellipse">
            <a:avLst/>
          </a:prstGeom>
          <a:ln>
            <a:noFill/>
          </a:ln>
          <a:effectLst>
            <a:outerShdw blurRad="368300" dist="38100" dir="5400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b="1">
              <a:solidFill>
                <a:schemeClr val="lt1"/>
              </a:solidFill>
              <a:cs typeface="微软雅黑" panose="020B0503020204020204" charset="-122"/>
              <a:sym typeface="+mn-ea"/>
            </a:endParaRPr>
          </a:p>
        </p:txBody>
      </p:sp>
      <p:sp>
        <p:nvSpPr>
          <p:cNvPr id="5" name="标题 4"/>
          <p:cNvSpPr>
            <a:spLocks noGrp="1"/>
          </p:cNvSpPr>
          <p:nvPr>
            <p:ph type="title"/>
            <p:custDataLst>
              <p:tags r:id="rId3"/>
            </p:custDataLst>
          </p:nvPr>
        </p:nvSpPr>
        <p:spPr>
          <a:xfrm>
            <a:off x="1023620" y="591185"/>
            <a:ext cx="7391400" cy="609600"/>
          </a:xfrm>
        </p:spPr>
        <p:txBody>
          <a:bodyPr/>
          <a:lstStyle/>
          <a:p>
            <a:r>
              <a:rPr lang="zh-CN" altLang="en-US" b="1"/>
              <a:t>一、经典的游戏理论</a:t>
            </a:r>
            <a:endParaRPr lang="zh-CN" altLang="en-US" b="1"/>
          </a:p>
        </p:txBody>
      </p:sp>
      <p:sp>
        <p:nvSpPr>
          <p:cNvPr id="11" name="椭圆 10"/>
          <p:cNvSpPr/>
          <p:nvPr>
            <p:custDataLst>
              <p:tags r:id="rId4"/>
            </p:custDataLst>
          </p:nvPr>
        </p:nvSpPr>
        <p:spPr>
          <a:xfrm>
            <a:off x="1036955" y="1985645"/>
            <a:ext cx="3460750" cy="3460750"/>
          </a:xfrm>
          <a:prstGeom prst="ellipse">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b="1">
              <a:solidFill>
                <a:schemeClr val="lt1"/>
              </a:solidFill>
              <a:cs typeface="微软雅黑" panose="020B0503020204020204" charset="-122"/>
              <a:sym typeface="+mn-ea"/>
            </a:endParaRPr>
          </a:p>
        </p:txBody>
      </p:sp>
      <p:sp>
        <p:nvSpPr>
          <p:cNvPr id="12" name="椭圆 11"/>
          <p:cNvSpPr/>
          <p:nvPr>
            <p:custDataLst>
              <p:tags r:id="rId5"/>
            </p:custDataLst>
          </p:nvPr>
        </p:nvSpPr>
        <p:spPr>
          <a:xfrm>
            <a:off x="1593850" y="2530475"/>
            <a:ext cx="2357755" cy="2357755"/>
          </a:xfrm>
          <a:prstGeom prst="ellipse">
            <a:avLst/>
          </a:prstGeom>
          <a:gradFill>
            <a:gsLst>
              <a:gs pos="74000">
                <a:schemeClr val="accent1">
                  <a:alpha val="85000"/>
                </a:schemeClr>
              </a:gs>
              <a:gs pos="10000">
                <a:schemeClr val="accent1">
                  <a:alpha val="40000"/>
                </a:schemeClr>
              </a:gs>
            </a:gsLst>
            <a:lin ang="2700000" scaled="0"/>
          </a:gradFill>
          <a:ln>
            <a:noFill/>
          </a:ln>
          <a:effectLst>
            <a:outerShdw blurRad="177800" dist="38100" dir="2700000" algn="tl" rotWithShape="0">
              <a:schemeClr val="accent1">
                <a:lumMod val="5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b="1">
              <a:solidFill>
                <a:schemeClr val="lt1"/>
              </a:solidFill>
              <a:cs typeface="微软雅黑" panose="020B0503020204020204" charset="-122"/>
              <a:sym typeface="+mn-ea"/>
            </a:endParaRPr>
          </a:p>
        </p:txBody>
      </p:sp>
      <p:sp>
        <p:nvSpPr>
          <p:cNvPr id="13" name="椭圆 12"/>
          <p:cNvSpPr/>
          <p:nvPr>
            <p:custDataLst>
              <p:tags r:id="rId6"/>
            </p:custDataLst>
          </p:nvPr>
        </p:nvSpPr>
        <p:spPr>
          <a:xfrm>
            <a:off x="1918970" y="2855595"/>
            <a:ext cx="1707515" cy="1707515"/>
          </a:xfrm>
          <a:prstGeom prst="ellipse">
            <a:avLst/>
          </a:prstGeom>
          <a:noFill/>
          <a:ln w="19050">
            <a:gradFill>
              <a:gsLst>
                <a:gs pos="0">
                  <a:schemeClr val="accent1">
                    <a:lumMod val="20000"/>
                    <a:lumOff val="80000"/>
                    <a:alpha val="67000"/>
                  </a:schemeClr>
                </a:gs>
                <a:gs pos="100000">
                  <a:schemeClr val="accent1">
                    <a:lumMod val="20000"/>
                    <a:lumOff val="80000"/>
                    <a:alpha val="53000"/>
                  </a:schemeClr>
                </a:gs>
              </a:gsLst>
              <a:lin ang="2700000" scaled="1"/>
            </a:gradFill>
          </a:ln>
          <a:effectLst>
            <a:outerShdw blurRad="63500" sx="102000" sy="102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3200" b="1">
              <a:solidFill>
                <a:schemeClr val="accent1"/>
              </a:solidFill>
              <a:cs typeface="微软雅黑" panose="020B0503020204020204" charset="-122"/>
              <a:sym typeface="+mn-ea"/>
            </a:endParaRPr>
          </a:p>
        </p:txBody>
      </p:sp>
      <p:pic>
        <p:nvPicPr>
          <p:cNvPr id="14" name="图片 9" descr="个人能力"/>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2315528" y="3252153"/>
            <a:ext cx="914400" cy="914400"/>
          </a:xfrm>
          <a:prstGeom prst="rect">
            <a:avLst/>
          </a:prstGeom>
        </p:spPr>
      </p:pic>
      <p:sp>
        <p:nvSpPr>
          <p:cNvPr id="26" name="弧形 25"/>
          <p:cNvSpPr/>
          <p:nvPr>
            <p:custDataLst>
              <p:tags r:id="rId10"/>
            </p:custDataLst>
          </p:nvPr>
        </p:nvSpPr>
        <p:spPr>
          <a:xfrm rot="1620000">
            <a:off x="1381760" y="2339340"/>
            <a:ext cx="2778125" cy="2778125"/>
          </a:xfrm>
          <a:prstGeom prst="arc">
            <a:avLst/>
          </a:prstGeom>
          <a:noFill/>
          <a:ln w="28575" cap="rnd">
            <a:gradFill>
              <a:gsLst>
                <a:gs pos="0">
                  <a:schemeClr val="accent1">
                    <a:alpha val="0"/>
                  </a:schemeClr>
                </a:gs>
                <a:gs pos="100000">
                  <a:schemeClr val="accent1">
                    <a:alpha val="63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charset="-122"/>
              <a:ea typeface="思源黑体 CN Regular" panose="020B0500000000000000" charset="-122"/>
              <a:cs typeface="+mn-cs"/>
            </a:endParaRPr>
          </a:p>
        </p:txBody>
      </p:sp>
      <p:sp>
        <p:nvSpPr>
          <p:cNvPr id="27" name="弧形 26"/>
          <p:cNvSpPr/>
          <p:nvPr>
            <p:custDataLst>
              <p:tags r:id="rId11"/>
            </p:custDataLst>
          </p:nvPr>
        </p:nvSpPr>
        <p:spPr>
          <a:xfrm rot="11520000">
            <a:off x="1381760" y="2339340"/>
            <a:ext cx="2778125" cy="2778125"/>
          </a:xfrm>
          <a:prstGeom prst="arc">
            <a:avLst/>
          </a:prstGeom>
          <a:noFill/>
          <a:ln w="28575" cap="rnd">
            <a:gradFill>
              <a:gsLst>
                <a:gs pos="0">
                  <a:schemeClr val="accent1">
                    <a:alpha val="0"/>
                  </a:schemeClr>
                </a:gs>
                <a:gs pos="100000">
                  <a:schemeClr val="accent1">
                    <a:alpha val="5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ts val="0"/>
              </a:spcBef>
              <a:spcAft>
                <a:spcPts val="0"/>
              </a:spcAft>
              <a:buClrTx/>
              <a:buSzTx/>
              <a:buFontTx/>
            </a:pPr>
            <a:endParaRPr lang="zh-CN" altLang="en-US" noProof="0" dirty="0">
              <a:ln>
                <a:noFill/>
              </a:ln>
              <a:solidFill>
                <a:prstClr val="white"/>
              </a:solidFill>
              <a:effectLst/>
              <a:uLnTx/>
              <a:uFillTx/>
              <a:latin typeface="思源黑体 CN Regular" panose="020B0500000000000000" charset="-122"/>
              <a:ea typeface="思源黑体 CN Regular" panose="020B0500000000000000" charset="-122"/>
              <a:sym typeface="+mn-ea"/>
            </a:endParaRPr>
          </a:p>
        </p:txBody>
      </p:sp>
      <p:sp>
        <p:nvSpPr>
          <p:cNvPr id="16" name="矩形"/>
          <p:cNvSpPr/>
          <p:nvPr>
            <p:custDataLst>
              <p:tags r:id="rId12"/>
            </p:custDataLst>
          </p:nvPr>
        </p:nvSpPr>
        <p:spPr>
          <a:xfrm>
            <a:off x="5932805" y="2046605"/>
            <a:ext cx="5576570" cy="72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lstStyle/>
          <a:p>
            <a:pPr algn="just" defTabSz="1216025">
              <a:lnSpc>
                <a:spcPct val="15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经典游戏理论起源于</a:t>
            </a:r>
            <a:r>
              <a:rPr lang="en-US" altLang="zh-CN" sz="1600" kern="0" dirty="0">
                <a:ln>
                  <a:noFill/>
                  <a:prstDash val="sysDot"/>
                </a:ln>
                <a:solidFill>
                  <a:schemeClr val="tx1">
                    <a:lumMod val="85000"/>
                    <a:lumOff val="15000"/>
                  </a:schemeClr>
                </a:solidFill>
                <a:latin typeface="+mn-ea"/>
                <a:cs typeface="+mn-ea"/>
                <a:sym typeface="+mn-ea"/>
              </a:rPr>
              <a:t>19</a:t>
            </a:r>
            <a:r>
              <a:rPr lang="zh-CN" altLang="en-US" sz="1600" kern="0" dirty="0">
                <a:ln>
                  <a:noFill/>
                  <a:prstDash val="sysDot"/>
                </a:ln>
                <a:solidFill>
                  <a:schemeClr val="tx1">
                    <a:lumMod val="85000"/>
                    <a:lumOff val="15000"/>
                  </a:schemeClr>
                </a:solidFill>
                <a:latin typeface="+mn-ea"/>
                <a:cs typeface="+mn-ea"/>
                <a:sym typeface="+mn-ea"/>
              </a:rPr>
              <a:t>世纪下半叶至</a:t>
            </a:r>
            <a:r>
              <a:rPr lang="en-US" altLang="zh-CN" sz="1600" kern="0" dirty="0">
                <a:ln>
                  <a:noFill/>
                  <a:prstDash val="sysDot"/>
                </a:ln>
                <a:solidFill>
                  <a:schemeClr val="tx1">
                    <a:lumMod val="85000"/>
                    <a:lumOff val="15000"/>
                  </a:schemeClr>
                </a:solidFill>
                <a:latin typeface="+mn-ea"/>
                <a:cs typeface="+mn-ea"/>
                <a:sym typeface="+mn-ea"/>
              </a:rPr>
              <a:t>20</a:t>
            </a:r>
            <a:r>
              <a:rPr lang="zh-CN" altLang="en-US" sz="1600" kern="0" dirty="0">
                <a:ln>
                  <a:noFill/>
                  <a:prstDash val="sysDot"/>
                </a:ln>
                <a:solidFill>
                  <a:schemeClr val="tx1">
                    <a:lumMod val="85000"/>
                    <a:lumOff val="15000"/>
                  </a:schemeClr>
                </a:solidFill>
                <a:latin typeface="+mn-ea"/>
                <a:cs typeface="+mn-ea"/>
                <a:sym typeface="+mn-ea"/>
              </a:rPr>
              <a:t>世纪</a:t>
            </a:r>
            <a:r>
              <a:rPr lang="en-US" altLang="zh-CN" sz="1600" kern="0" dirty="0">
                <a:ln>
                  <a:noFill/>
                  <a:prstDash val="sysDot"/>
                </a:ln>
                <a:solidFill>
                  <a:schemeClr val="tx1">
                    <a:lumMod val="85000"/>
                    <a:lumOff val="15000"/>
                  </a:schemeClr>
                </a:solidFill>
                <a:latin typeface="+mn-ea"/>
                <a:cs typeface="+mn-ea"/>
                <a:sym typeface="+mn-ea"/>
              </a:rPr>
              <a:t>30</a:t>
            </a:r>
            <a:r>
              <a:rPr lang="zh-CN" altLang="en-US" sz="1600" kern="0" dirty="0">
                <a:ln>
                  <a:noFill/>
                  <a:prstDash val="sysDot"/>
                </a:ln>
                <a:solidFill>
                  <a:schemeClr val="tx1">
                    <a:lumMod val="85000"/>
                    <a:lumOff val="15000"/>
                  </a:schemeClr>
                </a:solidFill>
                <a:latin typeface="+mn-ea"/>
                <a:cs typeface="+mn-ea"/>
                <a:sym typeface="+mn-ea"/>
              </a:rPr>
              <a:t>年代，是儿童游戏研究的初兴阶段。</a:t>
            </a:r>
            <a:endParaRPr lang="zh-CN" altLang="en-US" sz="1600" kern="0" dirty="0">
              <a:ln>
                <a:noFill/>
                <a:prstDash val="sysDot"/>
              </a:ln>
              <a:solidFill>
                <a:schemeClr val="tx1">
                  <a:lumMod val="85000"/>
                  <a:lumOff val="15000"/>
                </a:schemeClr>
              </a:solidFill>
              <a:latin typeface="+mn-ea"/>
              <a:cs typeface="+mn-ea"/>
              <a:sym typeface="+mn-ea"/>
            </a:endParaRPr>
          </a:p>
        </p:txBody>
      </p:sp>
      <p:sp useBgFill="1">
        <p:nvSpPr>
          <p:cNvPr id="36" name="圆角矩形"/>
          <p:cNvSpPr/>
          <p:nvPr>
            <p:custDataLst>
              <p:tags r:id="rId13"/>
            </p:custDataLst>
          </p:nvPr>
        </p:nvSpPr>
        <p:spPr>
          <a:xfrm>
            <a:off x="3852545" y="2119630"/>
            <a:ext cx="1760220" cy="574040"/>
          </a:xfrm>
          <a:prstGeom prst="roundRect">
            <a:avLst>
              <a:gd name="adj" fmla="val 50000"/>
            </a:avLst>
          </a:prstGeom>
          <a:ln>
            <a:noFill/>
          </a:ln>
          <a:effectLst>
            <a:outerShdw blurRad="177800" dist="38100" dir="2700000" algn="tl" rotWithShape="0">
              <a:schemeClr val="accent1">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sz="2000" b="1" dirty="0">
              <a:solidFill>
                <a:schemeClr val="accent1"/>
              </a:solidFill>
              <a:cs typeface="微软雅黑" panose="020B0503020204020204" charset="-122"/>
              <a:sym typeface="+mn-ea"/>
            </a:endParaRPr>
          </a:p>
        </p:txBody>
      </p:sp>
      <p:sp>
        <p:nvSpPr>
          <p:cNvPr id="39" name="圆角矩形"/>
          <p:cNvSpPr/>
          <p:nvPr>
            <p:custDataLst>
              <p:tags r:id="rId14"/>
            </p:custDataLst>
          </p:nvPr>
        </p:nvSpPr>
        <p:spPr>
          <a:xfrm>
            <a:off x="3846195" y="2119630"/>
            <a:ext cx="1760220" cy="574040"/>
          </a:xfrm>
          <a:prstGeom prst="roundRect">
            <a:avLst>
              <a:gd name="adj" fmla="val 50000"/>
            </a:avLst>
          </a:prstGeom>
          <a:solidFill>
            <a:schemeClr val="bg1">
              <a:alpha val="20000"/>
            </a:schemeClr>
          </a:solidFill>
          <a:ln>
            <a:solidFill>
              <a:schemeClr val="accent1">
                <a:alpha val="30000"/>
              </a:schemeClr>
            </a:solidFill>
          </a:ln>
          <a:effectLst>
            <a:outerShdw blurRad="177800" dist="38100" dir="2700000" algn="tl" rotWithShape="0">
              <a:schemeClr val="accent1">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r>
              <a:rPr lang="zh-CN" altLang="en-US" sz="1700" b="1" dirty="0">
                <a:solidFill>
                  <a:schemeClr val="accent1"/>
                </a:solidFill>
                <a:cs typeface="微软雅黑" panose="020B0503020204020204" charset="-122"/>
                <a:sym typeface="+mn-ea"/>
              </a:rPr>
              <a:t>游戏理论的历史背景</a:t>
            </a:r>
            <a:endParaRPr lang="zh-CN" altLang="en-US" sz="1700" b="1" dirty="0">
              <a:solidFill>
                <a:schemeClr val="accent1"/>
              </a:solidFill>
              <a:cs typeface="微软雅黑" panose="020B0503020204020204" charset="-122"/>
              <a:sym typeface="+mn-ea"/>
            </a:endParaRPr>
          </a:p>
        </p:txBody>
      </p:sp>
      <p:sp>
        <p:nvSpPr>
          <p:cNvPr id="24" name="矩形"/>
          <p:cNvSpPr/>
          <p:nvPr>
            <p:custDataLst>
              <p:tags r:id="rId15"/>
            </p:custDataLst>
          </p:nvPr>
        </p:nvSpPr>
        <p:spPr>
          <a:xfrm>
            <a:off x="6436360" y="2917825"/>
            <a:ext cx="5069205" cy="72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lstStyle/>
          <a:p>
            <a:pPr algn="just" defTabSz="1216025">
              <a:lnSpc>
                <a:spcPct val="150000"/>
              </a:lnSpc>
              <a:buClrTx/>
              <a:buSzTx/>
              <a:buFontTx/>
            </a:pPr>
            <a:r>
              <a:rPr lang="zh-CN" altLang="en-US" sz="1600" kern="0" dirty="0">
                <a:ln>
                  <a:noFill/>
                  <a:prstDash val="sysDot"/>
                </a:ln>
                <a:solidFill>
                  <a:schemeClr val="tx1">
                    <a:lumMod val="85000"/>
                    <a:lumOff val="15000"/>
                  </a:schemeClr>
                </a:solidFill>
                <a:latin typeface="+mn-ea"/>
                <a:cs typeface="+mn-ea"/>
                <a:sym typeface="+mn-ea"/>
              </a:rPr>
              <a:t>由于缺乏具体信息，无法提供关于主要理论家及其观点的详细描述。</a:t>
            </a:r>
            <a:endParaRPr lang="zh-CN" altLang="en-US" sz="1600" kern="0" dirty="0">
              <a:ln>
                <a:noFill/>
                <a:prstDash val="sysDot"/>
              </a:ln>
              <a:solidFill>
                <a:schemeClr val="tx1">
                  <a:lumMod val="85000"/>
                  <a:lumOff val="15000"/>
                </a:schemeClr>
              </a:solidFill>
              <a:latin typeface="+mn-ea"/>
              <a:cs typeface="+mn-ea"/>
              <a:sym typeface="+mn-ea"/>
            </a:endParaRPr>
          </a:p>
        </p:txBody>
      </p:sp>
      <p:sp useBgFill="1">
        <p:nvSpPr>
          <p:cNvPr id="37" name="圆角矩形"/>
          <p:cNvSpPr/>
          <p:nvPr>
            <p:custDataLst>
              <p:tags r:id="rId16"/>
            </p:custDataLst>
          </p:nvPr>
        </p:nvSpPr>
        <p:spPr>
          <a:xfrm>
            <a:off x="4342130" y="2990850"/>
            <a:ext cx="1760220" cy="574040"/>
          </a:xfrm>
          <a:prstGeom prst="roundRect">
            <a:avLst>
              <a:gd name="adj" fmla="val 50000"/>
            </a:avLst>
          </a:prstGeom>
          <a:ln>
            <a:noFill/>
          </a:ln>
          <a:effectLst>
            <a:outerShdw blurRad="177800" dist="38100" dir="2700000" algn="tl"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sz="2000" b="1" dirty="0">
              <a:solidFill>
                <a:schemeClr val="accent2"/>
              </a:solidFill>
              <a:cs typeface="微软雅黑" panose="020B0503020204020204" charset="-122"/>
              <a:sym typeface="+mn-ea"/>
            </a:endParaRPr>
          </a:p>
        </p:txBody>
      </p:sp>
      <p:sp>
        <p:nvSpPr>
          <p:cNvPr id="40" name="圆角矩形"/>
          <p:cNvSpPr/>
          <p:nvPr>
            <p:custDataLst>
              <p:tags r:id="rId17"/>
            </p:custDataLst>
          </p:nvPr>
        </p:nvSpPr>
        <p:spPr>
          <a:xfrm>
            <a:off x="4335780" y="2990850"/>
            <a:ext cx="1760220" cy="574040"/>
          </a:xfrm>
          <a:prstGeom prst="roundRect">
            <a:avLst>
              <a:gd name="adj" fmla="val 50000"/>
            </a:avLst>
          </a:prstGeom>
          <a:solidFill>
            <a:schemeClr val="bg1">
              <a:alpha val="20000"/>
            </a:schemeClr>
          </a:solidFill>
          <a:ln>
            <a:solidFill>
              <a:schemeClr val="accent2">
                <a:alpha val="30000"/>
              </a:schemeClr>
            </a:solidFill>
          </a:ln>
          <a:effectLst>
            <a:outerShdw blurRad="177800" dist="38100" dir="2700000" algn="tl" rotWithShape="0">
              <a:schemeClr val="accent2">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r>
              <a:rPr lang="zh-CN" altLang="en-US" sz="1700" b="1" dirty="0">
                <a:solidFill>
                  <a:schemeClr val="accent2"/>
                </a:solidFill>
                <a:cs typeface="微软雅黑" panose="020B0503020204020204" charset="-122"/>
                <a:sym typeface="+mn-ea"/>
              </a:rPr>
              <a:t>主要理论家及其观点</a:t>
            </a:r>
            <a:endParaRPr lang="zh-CN" altLang="en-US" sz="1700" b="1" dirty="0">
              <a:solidFill>
                <a:schemeClr val="accent2"/>
              </a:solidFill>
              <a:cs typeface="微软雅黑" panose="020B0503020204020204" charset="-122"/>
              <a:sym typeface="+mn-ea"/>
            </a:endParaRPr>
          </a:p>
        </p:txBody>
      </p:sp>
      <p:sp>
        <p:nvSpPr>
          <p:cNvPr id="18" name="矩形"/>
          <p:cNvSpPr/>
          <p:nvPr>
            <p:custDataLst>
              <p:tags r:id="rId18"/>
            </p:custDataLst>
          </p:nvPr>
        </p:nvSpPr>
        <p:spPr>
          <a:xfrm>
            <a:off x="5942330" y="4660265"/>
            <a:ext cx="5559425" cy="72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lstStyle/>
          <a:p>
            <a:pPr algn="just" defTabSz="1216025">
              <a:lnSpc>
                <a:spcPct val="150000"/>
              </a:lnSpc>
              <a:buClrTx/>
              <a:buSzTx/>
              <a:buFontTx/>
            </a:pPr>
            <a:r>
              <a:rPr lang="zh-CN" altLang="en-US" sz="1600" kern="0" dirty="0">
                <a:ln>
                  <a:noFill/>
                  <a:prstDash val="sysDot"/>
                </a:ln>
                <a:solidFill>
                  <a:schemeClr val="tx1">
                    <a:lumMod val="85000"/>
                    <a:lumOff val="15000"/>
                  </a:schemeClr>
                </a:solidFill>
                <a:latin typeface="+mn-ea"/>
                <a:cs typeface="+mn-ea"/>
                <a:sym typeface="+mn-ea"/>
              </a:rPr>
              <a:t>由于缺乏具体信息，无法提供关于理论局限性与批评的详细描述。</a:t>
            </a:r>
            <a:endParaRPr lang="zh-CN" altLang="en-US" sz="1600" kern="0" dirty="0">
              <a:ln>
                <a:noFill/>
                <a:prstDash val="sysDot"/>
              </a:ln>
              <a:solidFill>
                <a:schemeClr val="tx1">
                  <a:lumMod val="85000"/>
                  <a:lumOff val="15000"/>
                </a:schemeClr>
              </a:solidFill>
              <a:latin typeface="+mn-ea"/>
              <a:cs typeface="+mn-ea"/>
              <a:sym typeface="+mn-ea"/>
            </a:endParaRPr>
          </a:p>
        </p:txBody>
      </p:sp>
      <p:sp useBgFill="1">
        <p:nvSpPr>
          <p:cNvPr id="38" name="圆角矩形"/>
          <p:cNvSpPr/>
          <p:nvPr>
            <p:custDataLst>
              <p:tags r:id="rId19"/>
            </p:custDataLst>
          </p:nvPr>
        </p:nvSpPr>
        <p:spPr>
          <a:xfrm>
            <a:off x="3862070" y="4733290"/>
            <a:ext cx="1760220" cy="574040"/>
          </a:xfrm>
          <a:prstGeom prst="roundRect">
            <a:avLst>
              <a:gd name="adj" fmla="val 50000"/>
            </a:avLst>
          </a:prstGeom>
          <a:ln>
            <a:noFill/>
          </a:ln>
          <a:effectLst>
            <a:outerShdw blurRad="177800" dist="38100" dir="2700000" algn="tl" rotWithShape="0">
              <a:schemeClr val="accent4">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sz="2000" b="1" dirty="0">
              <a:solidFill>
                <a:schemeClr val="accent4"/>
              </a:solidFill>
              <a:cs typeface="微软雅黑" panose="020B0503020204020204" charset="-122"/>
              <a:sym typeface="+mn-ea"/>
            </a:endParaRPr>
          </a:p>
        </p:txBody>
      </p:sp>
      <p:sp>
        <p:nvSpPr>
          <p:cNvPr id="41" name="圆角矩形"/>
          <p:cNvSpPr/>
          <p:nvPr>
            <p:custDataLst>
              <p:tags r:id="rId20"/>
            </p:custDataLst>
          </p:nvPr>
        </p:nvSpPr>
        <p:spPr>
          <a:xfrm>
            <a:off x="3855720" y="4733290"/>
            <a:ext cx="1760220" cy="574040"/>
          </a:xfrm>
          <a:prstGeom prst="roundRect">
            <a:avLst>
              <a:gd name="adj" fmla="val 50000"/>
            </a:avLst>
          </a:prstGeom>
          <a:solidFill>
            <a:schemeClr val="bg1">
              <a:alpha val="20000"/>
            </a:schemeClr>
          </a:solidFill>
          <a:ln>
            <a:solidFill>
              <a:schemeClr val="accent4">
                <a:alpha val="30000"/>
              </a:schemeClr>
            </a:solidFill>
          </a:ln>
          <a:effectLst>
            <a:outerShdw blurRad="177800" dist="38100" dir="2700000" algn="tl" rotWithShape="0">
              <a:schemeClr val="accent4">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r>
              <a:rPr lang="zh-CN" altLang="en-US" sz="1700" b="1" dirty="0">
                <a:solidFill>
                  <a:schemeClr val="accent4"/>
                </a:solidFill>
                <a:cs typeface="微软雅黑" panose="020B0503020204020204" charset="-122"/>
                <a:sym typeface="+mn-ea"/>
              </a:rPr>
              <a:t>理论的局限性与批评</a:t>
            </a:r>
            <a:endParaRPr lang="zh-CN" altLang="en-US" sz="1700" b="1" dirty="0">
              <a:solidFill>
                <a:schemeClr val="accent4"/>
              </a:solidFill>
              <a:cs typeface="微软雅黑" panose="020B0503020204020204" charset="-122"/>
              <a:sym typeface="+mn-ea"/>
            </a:endParaRPr>
          </a:p>
        </p:txBody>
      </p:sp>
      <p:sp>
        <p:nvSpPr>
          <p:cNvPr id="2" name="矩形"/>
          <p:cNvSpPr/>
          <p:nvPr>
            <p:custDataLst>
              <p:tags r:id="rId21"/>
            </p:custDataLst>
          </p:nvPr>
        </p:nvSpPr>
        <p:spPr>
          <a:xfrm>
            <a:off x="6436995" y="3789045"/>
            <a:ext cx="5064125" cy="72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lstStyle/>
          <a:p>
            <a:pPr algn="just" defTabSz="1216025">
              <a:lnSpc>
                <a:spcPct val="150000"/>
              </a:lnSpc>
              <a:buClrTx/>
              <a:buSzTx/>
              <a:buFontTx/>
            </a:pPr>
            <a:r>
              <a:rPr lang="zh-CN" altLang="en-US" sz="1600" kern="0" dirty="0">
                <a:ln>
                  <a:noFill/>
                  <a:prstDash val="sysDot"/>
                </a:ln>
                <a:solidFill>
                  <a:schemeClr val="tx1">
                    <a:lumMod val="85000"/>
                    <a:lumOff val="15000"/>
                  </a:schemeClr>
                </a:solidFill>
                <a:latin typeface="+mn-ea"/>
                <a:cs typeface="+mn-ea"/>
                <a:sym typeface="+mn-ea"/>
              </a:rPr>
              <a:t>这些早期理论对后来的游戏研究和游戏设计产生了广泛而深远的影响。</a:t>
            </a:r>
            <a:endParaRPr lang="zh-CN" altLang="en-US" sz="1600" kern="0" dirty="0">
              <a:ln>
                <a:noFill/>
                <a:prstDash val="sysDot"/>
              </a:ln>
              <a:solidFill>
                <a:schemeClr val="tx1">
                  <a:lumMod val="85000"/>
                  <a:lumOff val="15000"/>
                </a:schemeClr>
              </a:solidFill>
              <a:latin typeface="+mn-ea"/>
              <a:cs typeface="+mn-ea"/>
              <a:sym typeface="+mn-ea"/>
            </a:endParaRPr>
          </a:p>
        </p:txBody>
      </p:sp>
      <p:sp useBgFill="1">
        <p:nvSpPr>
          <p:cNvPr id="3" name="圆角矩形"/>
          <p:cNvSpPr/>
          <p:nvPr>
            <p:custDataLst>
              <p:tags r:id="rId22"/>
            </p:custDataLst>
          </p:nvPr>
        </p:nvSpPr>
        <p:spPr>
          <a:xfrm>
            <a:off x="4342765" y="3862070"/>
            <a:ext cx="1760220" cy="574040"/>
          </a:xfrm>
          <a:prstGeom prst="roundRect">
            <a:avLst>
              <a:gd name="adj" fmla="val 50000"/>
            </a:avLst>
          </a:prstGeom>
          <a:ln>
            <a:noFill/>
          </a:ln>
          <a:effectLst>
            <a:outerShdw blurRad="177800" dist="38100" dir="2700000" algn="tl" rotWithShape="0">
              <a:schemeClr val="accent3">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sz="2000" b="1" dirty="0">
              <a:solidFill>
                <a:schemeClr val="accent3"/>
              </a:solidFill>
              <a:cs typeface="微软雅黑" panose="020B0503020204020204" charset="-122"/>
              <a:sym typeface="+mn-ea"/>
            </a:endParaRPr>
          </a:p>
        </p:txBody>
      </p:sp>
      <p:sp>
        <p:nvSpPr>
          <p:cNvPr id="6" name="圆角矩形"/>
          <p:cNvSpPr/>
          <p:nvPr>
            <p:custDataLst>
              <p:tags r:id="rId23"/>
            </p:custDataLst>
          </p:nvPr>
        </p:nvSpPr>
        <p:spPr>
          <a:xfrm>
            <a:off x="4336415" y="3862070"/>
            <a:ext cx="1760220" cy="574040"/>
          </a:xfrm>
          <a:prstGeom prst="roundRect">
            <a:avLst>
              <a:gd name="adj" fmla="val 50000"/>
            </a:avLst>
          </a:prstGeom>
          <a:solidFill>
            <a:schemeClr val="bg1">
              <a:alpha val="20000"/>
            </a:schemeClr>
          </a:solidFill>
          <a:ln>
            <a:solidFill>
              <a:schemeClr val="accent3">
                <a:alpha val="30000"/>
              </a:schemeClr>
            </a:solidFill>
          </a:ln>
          <a:effectLst>
            <a:outerShdw blurRad="177800" dist="38100" dir="2700000" algn="tl" rotWithShape="0">
              <a:schemeClr val="accent3">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r>
              <a:rPr lang="zh-CN" altLang="en-US" sz="1700" b="1" dirty="0">
                <a:solidFill>
                  <a:schemeClr val="accent3"/>
                </a:solidFill>
                <a:cs typeface="微软雅黑" panose="020B0503020204020204" charset="-122"/>
                <a:sym typeface="+mn-ea"/>
              </a:rPr>
              <a:t>理论对现代游戏的影响</a:t>
            </a:r>
            <a:endParaRPr lang="zh-CN" altLang="en-US" sz="1700" b="1" dirty="0">
              <a:solidFill>
                <a:schemeClr val="accent3"/>
              </a:solidFill>
              <a:cs typeface="微软雅黑" panose="020B0503020204020204" charset="-122"/>
              <a:sym typeface="+mn-ea"/>
            </a:endParaRPr>
          </a:p>
        </p:txBody>
      </p:sp>
    </p:spTree>
    <p:custDataLst>
      <p:tags r:id="rId24"/>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title"/>
            <p:custDataLst>
              <p:tags r:id="rId1"/>
            </p:custDataLst>
          </p:nvPr>
        </p:nvSpPr>
        <p:spPr>
          <a:xfrm>
            <a:off x="607060" y="533400"/>
            <a:ext cx="10975340" cy="721995"/>
          </a:xfrm>
        </p:spPr>
        <p:txBody>
          <a:bodyPr/>
          <a:p>
            <a:r>
              <a:rPr lang="zh-CN" altLang="en-US" sz="3400" b="1"/>
              <a:t>（一）“剩余精力”说（精力过剩论）</a:t>
            </a:r>
            <a:endParaRPr lang="zh-CN" altLang="en-US" sz="3400" b="1"/>
          </a:p>
        </p:txBody>
      </p:sp>
      <p:sp>
        <p:nvSpPr>
          <p:cNvPr id="127" name="任意多边形: 形状 126"/>
          <p:cNvSpPr/>
          <p:nvPr>
            <p:custDataLst>
              <p:tags r:id="rId2"/>
            </p:custDataLst>
          </p:nvPr>
        </p:nvSpPr>
        <p:spPr>
          <a:xfrm rot="900000">
            <a:off x="9953339" y="2015383"/>
            <a:ext cx="2866291" cy="4623186"/>
          </a:xfrm>
          <a:custGeom>
            <a:avLst/>
            <a:gdLst>
              <a:gd name="connsiteX0" fmla="*/ 174574 w 2975153"/>
              <a:gd name="connsiteY0" fmla="*/ 38481 h 4612538"/>
              <a:gd name="connsiteX1" fmla="*/ 36271 w 2975153"/>
              <a:gd name="connsiteY1" fmla="*/ 0 h 4612538"/>
              <a:gd name="connsiteX2" fmla="*/ 0 w 2975153"/>
              <a:gd name="connsiteY2" fmla="*/ 129616 h 4612538"/>
              <a:gd name="connsiteX3" fmla="*/ 34290 w 2975153"/>
              <a:gd name="connsiteY3" fmla="*/ 111709 h 4612538"/>
              <a:gd name="connsiteX4" fmla="*/ 2584934 w 2975153"/>
              <a:gd name="connsiteY4" fmla="*/ 4612539 h 4612538"/>
              <a:gd name="connsiteX5" fmla="*/ 2975153 w 2975153"/>
              <a:gd name="connsiteY5" fmla="*/ 4459148 h 4612538"/>
              <a:gd name="connsiteX6" fmla="*/ 140132 w 2975153"/>
              <a:gd name="connsiteY6" fmla="*/ 56464 h 4612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14" h="7281">
                <a:moveTo>
                  <a:pt x="68" y="0"/>
                </a:moveTo>
                <a:lnTo>
                  <a:pt x="327" y="72"/>
                </a:lnTo>
                <a:lnTo>
                  <a:pt x="262" y="106"/>
                </a:lnTo>
                <a:lnTo>
                  <a:pt x="4306" y="6386"/>
                </a:lnTo>
                <a:lnTo>
                  <a:pt x="4514" y="7162"/>
                </a:lnTo>
                <a:lnTo>
                  <a:pt x="4240" y="7235"/>
                </a:lnTo>
                <a:lnTo>
                  <a:pt x="4071" y="7281"/>
                </a:lnTo>
                <a:lnTo>
                  <a:pt x="64" y="209"/>
                </a:lnTo>
                <a:lnTo>
                  <a:pt x="0" y="243"/>
                </a:lnTo>
                <a:lnTo>
                  <a:pt x="68" y="0"/>
                </a:lnTo>
                <a:close/>
              </a:path>
            </a:pathLst>
          </a:custGeom>
          <a:gradFill>
            <a:gsLst>
              <a:gs pos="13000">
                <a:schemeClr val="accent1">
                  <a:lumMod val="20000"/>
                  <a:lumOff val="80000"/>
                </a:schemeClr>
              </a:gs>
              <a:gs pos="100000">
                <a:schemeClr val="accent3">
                  <a:alpha val="0"/>
                </a:schemeClr>
              </a:gs>
            </a:gsLst>
            <a:lin ang="5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25" name="任意多边形: 形状 124"/>
          <p:cNvSpPr/>
          <p:nvPr>
            <p:custDataLst>
              <p:tags r:id="rId3"/>
            </p:custDataLst>
          </p:nvPr>
        </p:nvSpPr>
        <p:spPr>
          <a:xfrm rot="900000">
            <a:off x="8851900" y="1712595"/>
            <a:ext cx="958850" cy="5233670"/>
          </a:xfrm>
          <a:custGeom>
            <a:avLst/>
            <a:gdLst>
              <a:gd name="connsiteX0" fmla="*/ 207949 w 973835"/>
              <a:gd name="connsiteY0" fmla="*/ 58750 h 5578373"/>
              <a:gd name="connsiteX1" fmla="*/ 90297 w 973835"/>
              <a:gd name="connsiteY1" fmla="*/ 0 h 5578373"/>
              <a:gd name="connsiteX2" fmla="*/ 0 w 973835"/>
              <a:gd name="connsiteY2" fmla="*/ 168326 h 5578373"/>
              <a:gd name="connsiteX3" fmla="*/ 40767 w 973835"/>
              <a:gd name="connsiteY3" fmla="*/ 146837 h 5578373"/>
              <a:gd name="connsiteX4" fmla="*/ 506425 w 973835"/>
              <a:gd name="connsiteY4" fmla="*/ 5578374 h 5578373"/>
              <a:gd name="connsiteX5" fmla="*/ 973835 w 973835"/>
              <a:gd name="connsiteY5" fmla="*/ 5394579 h 5578373"/>
              <a:gd name="connsiteX6" fmla="*/ 166877 w 973835"/>
              <a:gd name="connsiteY6" fmla="*/ 80391 h 5578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0" h="8242">
                <a:moveTo>
                  <a:pt x="169" y="0"/>
                </a:moveTo>
                <a:lnTo>
                  <a:pt x="389" y="110"/>
                </a:lnTo>
                <a:lnTo>
                  <a:pt x="312" y="150"/>
                </a:lnTo>
                <a:lnTo>
                  <a:pt x="1510" y="8041"/>
                </a:lnTo>
                <a:lnTo>
                  <a:pt x="759" y="8242"/>
                </a:lnTo>
                <a:lnTo>
                  <a:pt x="76" y="275"/>
                </a:lnTo>
                <a:lnTo>
                  <a:pt x="0" y="315"/>
                </a:lnTo>
                <a:lnTo>
                  <a:pt x="169" y="0"/>
                </a:lnTo>
                <a:close/>
              </a:path>
            </a:pathLst>
          </a:custGeom>
          <a:gradFill>
            <a:gsLst>
              <a:gs pos="21000">
                <a:schemeClr val="accent1">
                  <a:lumMod val="20000"/>
                  <a:lumOff val="80000"/>
                </a:schemeClr>
              </a:gs>
              <a:gs pos="100000">
                <a:schemeClr val="accent3">
                  <a:alpha val="0"/>
                </a:schemeClr>
              </a:gs>
            </a:gsLst>
            <a:lin ang="5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22" name="任意多边形: 形状 121"/>
          <p:cNvSpPr/>
          <p:nvPr>
            <p:custDataLst>
              <p:tags r:id="rId4"/>
            </p:custDataLst>
          </p:nvPr>
        </p:nvSpPr>
        <p:spPr>
          <a:xfrm rot="900000">
            <a:off x="9143365" y="1276985"/>
            <a:ext cx="2629535" cy="5648960"/>
          </a:xfrm>
          <a:custGeom>
            <a:avLst/>
            <a:gdLst>
              <a:gd name="connsiteX0" fmla="*/ 377115 w 2571522"/>
              <a:gd name="connsiteY0" fmla="*/ 38176 h 5750966"/>
              <a:gd name="connsiteX1" fmla="*/ 140666 w 2571522"/>
              <a:gd name="connsiteY1" fmla="*/ 0 h 5750966"/>
              <a:gd name="connsiteX2" fmla="*/ 0 w 2571522"/>
              <a:gd name="connsiteY2" fmla="*/ 240868 h 5750966"/>
              <a:gd name="connsiteX3" fmla="*/ 73762 w 2571522"/>
              <a:gd name="connsiteY3" fmla="*/ 201244 h 5750966"/>
              <a:gd name="connsiteX4" fmla="*/ 1444448 w 2571522"/>
              <a:gd name="connsiteY4" fmla="*/ 5750967 h 5750966"/>
              <a:gd name="connsiteX5" fmla="*/ 2571522 w 2571522"/>
              <a:gd name="connsiteY5" fmla="*/ 5307864 h 5750966"/>
              <a:gd name="connsiteX6" fmla="*/ 302286 w 2571522"/>
              <a:gd name="connsiteY6" fmla="*/ 78334 h 5750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1" h="8896">
                <a:moveTo>
                  <a:pt x="263" y="0"/>
                </a:moveTo>
                <a:lnTo>
                  <a:pt x="706" y="71"/>
                </a:lnTo>
                <a:lnTo>
                  <a:pt x="566" y="147"/>
                </a:lnTo>
                <a:lnTo>
                  <a:pt x="4141" y="8387"/>
                </a:lnTo>
                <a:lnTo>
                  <a:pt x="2242" y="8896"/>
                </a:lnTo>
                <a:lnTo>
                  <a:pt x="138" y="377"/>
                </a:lnTo>
                <a:lnTo>
                  <a:pt x="0" y="451"/>
                </a:lnTo>
                <a:lnTo>
                  <a:pt x="263" y="0"/>
                </a:lnTo>
                <a:close/>
              </a:path>
            </a:pathLst>
          </a:custGeom>
          <a:gradFill>
            <a:gsLst>
              <a:gs pos="11000">
                <a:schemeClr val="accent1">
                  <a:lumMod val="40000"/>
                  <a:lumOff val="60000"/>
                </a:schemeClr>
              </a:gs>
              <a:gs pos="93000">
                <a:schemeClr val="accent2">
                  <a:alpha val="0"/>
                </a:schemeClr>
              </a:gs>
            </a:gsLst>
            <a:lin ang="5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23" name="任意多边形: 形状 122"/>
          <p:cNvSpPr/>
          <p:nvPr>
            <p:custDataLst>
              <p:tags r:id="rId5"/>
            </p:custDataLst>
          </p:nvPr>
        </p:nvSpPr>
        <p:spPr>
          <a:xfrm rot="900000">
            <a:off x="8717915" y="2380615"/>
            <a:ext cx="604520" cy="4562475"/>
          </a:xfrm>
          <a:custGeom>
            <a:avLst/>
            <a:gdLst>
              <a:gd name="connsiteX0" fmla="*/ 190500 w 621639"/>
              <a:gd name="connsiteY0" fmla="*/ 89154 h 5053660"/>
              <a:gd name="connsiteX1" fmla="*/ 84734 w 621639"/>
              <a:gd name="connsiteY1" fmla="*/ 0 h 5053660"/>
              <a:gd name="connsiteX2" fmla="*/ 0 w 621639"/>
              <a:gd name="connsiteY2" fmla="*/ 186690 h 5053660"/>
              <a:gd name="connsiteX3" fmla="*/ 37337 w 621639"/>
              <a:gd name="connsiteY3" fmla="*/ 167564 h 5053660"/>
              <a:gd name="connsiteX4" fmla="*/ 293522 w 621639"/>
              <a:gd name="connsiteY4" fmla="*/ 5053660 h 5053660"/>
              <a:gd name="connsiteX5" fmla="*/ 621639 w 621639"/>
              <a:gd name="connsiteY5" fmla="*/ 4924653 h 5053660"/>
              <a:gd name="connsiteX6" fmla="*/ 152857 w 621639"/>
              <a:gd name="connsiteY6" fmla="*/ 108432 h 50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 h="7185">
                <a:moveTo>
                  <a:pt x="159" y="0"/>
                </a:moveTo>
                <a:lnTo>
                  <a:pt x="356" y="167"/>
                </a:lnTo>
                <a:lnTo>
                  <a:pt x="286" y="203"/>
                </a:lnTo>
                <a:lnTo>
                  <a:pt x="952" y="7045"/>
                </a:lnTo>
                <a:lnTo>
                  <a:pt x="430" y="7185"/>
                </a:lnTo>
                <a:lnTo>
                  <a:pt x="70" y="313"/>
                </a:lnTo>
                <a:lnTo>
                  <a:pt x="0" y="349"/>
                </a:lnTo>
                <a:lnTo>
                  <a:pt x="159" y="0"/>
                </a:lnTo>
                <a:close/>
              </a:path>
            </a:pathLst>
          </a:custGeom>
          <a:gradFill>
            <a:gsLst>
              <a:gs pos="0">
                <a:schemeClr val="accent1">
                  <a:lumMod val="40000"/>
                  <a:lumOff val="60000"/>
                </a:schemeClr>
              </a:gs>
              <a:gs pos="67000">
                <a:schemeClr val="accent1">
                  <a:lumMod val="40000"/>
                  <a:lumOff val="60000"/>
                  <a:alpha val="0"/>
                </a:schemeClr>
              </a:gs>
            </a:gsLst>
            <a:lin ang="5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24" name="任意多边形: 形状 123"/>
          <p:cNvSpPr/>
          <p:nvPr>
            <p:custDataLst>
              <p:tags r:id="rId6"/>
            </p:custDataLst>
          </p:nvPr>
        </p:nvSpPr>
        <p:spPr>
          <a:xfrm rot="900000">
            <a:off x="10495280" y="2204720"/>
            <a:ext cx="2145665" cy="3185160"/>
          </a:xfrm>
          <a:custGeom>
            <a:avLst/>
            <a:gdLst>
              <a:gd name="connsiteX0" fmla="*/ 196139 w 3270732"/>
              <a:gd name="connsiteY0" fmla="*/ 50597 h 4230090"/>
              <a:gd name="connsiteX1" fmla="*/ 23622 w 3270732"/>
              <a:gd name="connsiteY1" fmla="*/ 0 h 4230090"/>
              <a:gd name="connsiteX2" fmla="*/ 0 w 3270732"/>
              <a:gd name="connsiteY2" fmla="*/ 151409 h 4230090"/>
              <a:gd name="connsiteX3" fmla="*/ 38480 w 3270732"/>
              <a:gd name="connsiteY3" fmla="*/ 131597 h 4230090"/>
              <a:gd name="connsiteX4" fmla="*/ 2880208 w 3270732"/>
              <a:gd name="connsiteY4" fmla="*/ 4230091 h 4230090"/>
              <a:gd name="connsiteX5" fmla="*/ 3270733 w 3270732"/>
              <a:gd name="connsiteY5" fmla="*/ 4076548 h 4230090"/>
              <a:gd name="connsiteX6" fmla="*/ 157429 w 3270732"/>
              <a:gd name="connsiteY6" fmla="*/ 70561 h 423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79" h="5016">
                <a:moveTo>
                  <a:pt x="44" y="0"/>
                </a:moveTo>
                <a:lnTo>
                  <a:pt x="367" y="95"/>
                </a:lnTo>
                <a:lnTo>
                  <a:pt x="295" y="132"/>
                </a:lnTo>
                <a:lnTo>
                  <a:pt x="3005" y="3619"/>
                </a:lnTo>
                <a:lnTo>
                  <a:pt x="3379" y="5016"/>
                </a:lnTo>
                <a:lnTo>
                  <a:pt x="72" y="246"/>
                </a:lnTo>
                <a:lnTo>
                  <a:pt x="0" y="283"/>
                </a:lnTo>
                <a:lnTo>
                  <a:pt x="44" y="0"/>
                </a:lnTo>
                <a:close/>
              </a:path>
            </a:pathLst>
          </a:custGeom>
          <a:gradFill>
            <a:gsLst>
              <a:gs pos="13000">
                <a:schemeClr val="accent1">
                  <a:lumMod val="40000"/>
                  <a:lumOff val="60000"/>
                </a:schemeClr>
              </a:gs>
              <a:gs pos="100000">
                <a:schemeClr val="accent2">
                  <a:alpha val="0"/>
                </a:schemeClr>
              </a:gs>
            </a:gsLst>
            <a:lin ang="5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26" name="任意多边形: 形状 125"/>
          <p:cNvSpPr/>
          <p:nvPr>
            <p:custDataLst>
              <p:tags r:id="rId7"/>
            </p:custDataLst>
          </p:nvPr>
        </p:nvSpPr>
        <p:spPr>
          <a:xfrm rot="900000">
            <a:off x="9110345" y="2094865"/>
            <a:ext cx="1198880" cy="4775200"/>
          </a:xfrm>
          <a:custGeom>
            <a:avLst/>
            <a:gdLst>
              <a:gd name="connsiteX0" fmla="*/ 161087 w 1239849"/>
              <a:gd name="connsiteY0" fmla="*/ 56541 h 5085816"/>
              <a:gd name="connsiteX1" fmla="*/ 60427 w 1239849"/>
              <a:gd name="connsiteY1" fmla="*/ 0 h 5085816"/>
              <a:gd name="connsiteX2" fmla="*/ 0 w 1239849"/>
              <a:gd name="connsiteY2" fmla="*/ 140132 h 5085816"/>
              <a:gd name="connsiteX3" fmla="*/ 31623 w 1239849"/>
              <a:gd name="connsiteY3" fmla="*/ 123749 h 5085816"/>
              <a:gd name="connsiteX4" fmla="*/ 920648 w 1239849"/>
              <a:gd name="connsiteY4" fmla="*/ 5085817 h 5085816"/>
              <a:gd name="connsiteX5" fmla="*/ 1239850 w 1239849"/>
              <a:gd name="connsiteY5" fmla="*/ 4960315 h 5085816"/>
              <a:gd name="connsiteX6" fmla="*/ 129311 w 1239849"/>
              <a:gd name="connsiteY6" fmla="*/ 73076 h 508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8" h="7520">
                <a:moveTo>
                  <a:pt x="113" y="0"/>
                </a:moveTo>
                <a:lnTo>
                  <a:pt x="301" y="106"/>
                </a:lnTo>
                <a:lnTo>
                  <a:pt x="242" y="137"/>
                </a:lnTo>
                <a:lnTo>
                  <a:pt x="1888" y="7380"/>
                </a:lnTo>
                <a:lnTo>
                  <a:pt x="1365" y="7520"/>
                </a:lnTo>
                <a:lnTo>
                  <a:pt x="59" y="232"/>
                </a:lnTo>
                <a:lnTo>
                  <a:pt x="0" y="262"/>
                </a:lnTo>
                <a:lnTo>
                  <a:pt x="113" y="0"/>
                </a:lnTo>
                <a:close/>
              </a:path>
            </a:pathLst>
          </a:custGeom>
          <a:gradFill>
            <a:gsLst>
              <a:gs pos="14000">
                <a:schemeClr val="accent1">
                  <a:lumMod val="40000"/>
                  <a:lumOff val="60000"/>
                </a:schemeClr>
              </a:gs>
              <a:gs pos="100000">
                <a:schemeClr val="accent2">
                  <a:alpha val="0"/>
                </a:schemeClr>
              </a:gs>
            </a:gsLst>
            <a:lin ang="5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28" name="任意多边形: 形状 127"/>
          <p:cNvSpPr/>
          <p:nvPr>
            <p:custDataLst>
              <p:tags r:id="rId8"/>
            </p:custDataLst>
          </p:nvPr>
        </p:nvSpPr>
        <p:spPr>
          <a:xfrm rot="900000">
            <a:off x="9678035" y="1858645"/>
            <a:ext cx="2439670" cy="4835525"/>
          </a:xfrm>
          <a:custGeom>
            <a:avLst/>
            <a:gdLst>
              <a:gd name="connsiteX0" fmla="*/ 102413 w 2437867"/>
              <a:gd name="connsiteY0" fmla="*/ 21946 h 4880838"/>
              <a:gd name="connsiteX1" fmla="*/ 27966 w 2437867"/>
              <a:gd name="connsiteY1" fmla="*/ 0 h 4880838"/>
              <a:gd name="connsiteX2" fmla="*/ 0 w 2437867"/>
              <a:gd name="connsiteY2" fmla="*/ 75819 h 4880838"/>
              <a:gd name="connsiteX3" fmla="*/ 20117 w 2437867"/>
              <a:gd name="connsiteY3" fmla="*/ 65227 h 4880838"/>
              <a:gd name="connsiteX4" fmla="*/ 2193188 w 2437867"/>
              <a:gd name="connsiteY4" fmla="*/ 4880839 h 4880838"/>
              <a:gd name="connsiteX5" fmla="*/ 2437867 w 2437867"/>
              <a:gd name="connsiteY5" fmla="*/ 4784598 h 4880838"/>
              <a:gd name="connsiteX6" fmla="*/ 82220 w 2437867"/>
              <a:gd name="connsiteY6" fmla="*/ 32614 h 4880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2" h="7615">
                <a:moveTo>
                  <a:pt x="52" y="0"/>
                </a:moveTo>
                <a:lnTo>
                  <a:pt x="192" y="41"/>
                </a:lnTo>
                <a:lnTo>
                  <a:pt x="154" y="61"/>
                </a:lnTo>
                <a:lnTo>
                  <a:pt x="3842" y="7502"/>
                </a:lnTo>
                <a:lnTo>
                  <a:pt x="3419" y="7615"/>
                </a:lnTo>
                <a:lnTo>
                  <a:pt x="38" y="122"/>
                </a:lnTo>
                <a:lnTo>
                  <a:pt x="0" y="142"/>
                </a:lnTo>
                <a:lnTo>
                  <a:pt x="52" y="0"/>
                </a:lnTo>
                <a:close/>
              </a:path>
            </a:pathLst>
          </a:custGeom>
          <a:gradFill>
            <a:gsLst>
              <a:gs pos="14000">
                <a:schemeClr val="accent1">
                  <a:lumMod val="20000"/>
                  <a:lumOff val="80000"/>
                </a:schemeClr>
              </a:gs>
              <a:gs pos="100000">
                <a:schemeClr val="accent3">
                  <a:alpha val="0"/>
                </a:schemeClr>
              </a:gs>
            </a:gsLst>
            <a:lin ang="5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29" name="任意多边形: 形状 128"/>
          <p:cNvSpPr/>
          <p:nvPr>
            <p:custDataLst>
              <p:tags r:id="rId9"/>
            </p:custDataLst>
          </p:nvPr>
        </p:nvSpPr>
        <p:spPr>
          <a:xfrm rot="900000">
            <a:off x="10514965" y="2634615"/>
            <a:ext cx="2153285" cy="3395345"/>
          </a:xfrm>
          <a:custGeom>
            <a:avLst/>
            <a:gdLst>
              <a:gd name="connsiteX0" fmla="*/ 149048 w 2792425"/>
              <a:gd name="connsiteY0" fmla="*/ 53035 h 3971544"/>
              <a:gd name="connsiteX1" fmla="*/ 13031 w 2792425"/>
              <a:gd name="connsiteY1" fmla="*/ 0 h 3971544"/>
              <a:gd name="connsiteX2" fmla="*/ 0 w 2792425"/>
              <a:gd name="connsiteY2" fmla="*/ 128321 h 3971544"/>
              <a:gd name="connsiteX3" fmla="*/ 29261 w 2792425"/>
              <a:gd name="connsiteY3" fmla="*/ 113538 h 3971544"/>
              <a:gd name="connsiteX4" fmla="*/ 2536165 w 2792425"/>
              <a:gd name="connsiteY4" fmla="*/ 3971544 h 3971544"/>
              <a:gd name="connsiteX5" fmla="*/ 2792426 w 2792425"/>
              <a:gd name="connsiteY5" fmla="*/ 3870808 h 3971544"/>
              <a:gd name="connsiteX6" fmla="*/ 119635 w 2792425"/>
              <a:gd name="connsiteY6" fmla="*/ 67894 h 3971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1" h="5347">
                <a:moveTo>
                  <a:pt x="24" y="0"/>
                </a:moveTo>
                <a:lnTo>
                  <a:pt x="279" y="99"/>
                </a:lnTo>
                <a:lnTo>
                  <a:pt x="224" y="127"/>
                </a:lnTo>
                <a:lnTo>
                  <a:pt x="3082" y="4194"/>
                </a:lnTo>
                <a:lnTo>
                  <a:pt x="3391" y="5347"/>
                </a:lnTo>
                <a:lnTo>
                  <a:pt x="55" y="212"/>
                </a:lnTo>
                <a:lnTo>
                  <a:pt x="0" y="240"/>
                </a:lnTo>
                <a:lnTo>
                  <a:pt x="24" y="0"/>
                </a:lnTo>
                <a:close/>
              </a:path>
            </a:pathLst>
          </a:custGeom>
          <a:gradFill>
            <a:gsLst>
              <a:gs pos="15000">
                <a:schemeClr val="accent1">
                  <a:lumMod val="20000"/>
                  <a:lumOff val="80000"/>
                </a:schemeClr>
              </a:gs>
              <a:gs pos="100000">
                <a:schemeClr val="accent3">
                  <a:alpha val="0"/>
                </a:schemeClr>
              </a:gs>
            </a:gsLst>
            <a:lin ang="5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30" name="任意多边形: 形状 129"/>
          <p:cNvSpPr/>
          <p:nvPr>
            <p:custDataLst>
              <p:tags r:id="rId10"/>
            </p:custDataLst>
          </p:nvPr>
        </p:nvSpPr>
        <p:spPr>
          <a:xfrm rot="900000">
            <a:off x="9990455" y="2331720"/>
            <a:ext cx="2590165" cy="4354195"/>
          </a:xfrm>
          <a:custGeom>
            <a:avLst/>
            <a:gdLst>
              <a:gd name="connsiteX0" fmla="*/ 158344 w 2593695"/>
              <a:gd name="connsiteY0" fmla="*/ 47854 h 4418304"/>
              <a:gd name="connsiteX1" fmla="*/ 30023 w 2593695"/>
              <a:gd name="connsiteY1" fmla="*/ 0 h 4418304"/>
              <a:gd name="connsiteX2" fmla="*/ 0 w 2593695"/>
              <a:gd name="connsiteY2" fmla="*/ 129311 h 4418304"/>
              <a:gd name="connsiteX3" fmla="*/ 31166 w 2593695"/>
              <a:gd name="connsiteY3" fmla="*/ 113309 h 4418304"/>
              <a:gd name="connsiteX4" fmla="*/ 2285696 w 2593695"/>
              <a:gd name="connsiteY4" fmla="*/ 4418305 h 4418304"/>
              <a:gd name="connsiteX5" fmla="*/ 2593696 w 2593695"/>
              <a:gd name="connsiteY5" fmla="*/ 4297223 h 4418304"/>
              <a:gd name="connsiteX6" fmla="*/ 127102 w 2593695"/>
              <a:gd name="connsiteY6" fmla="*/ 63932 h 4418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9" h="6857">
                <a:moveTo>
                  <a:pt x="56" y="0"/>
                </a:moveTo>
                <a:lnTo>
                  <a:pt x="296" y="90"/>
                </a:lnTo>
                <a:lnTo>
                  <a:pt x="238" y="120"/>
                </a:lnTo>
                <a:lnTo>
                  <a:pt x="4079" y="6712"/>
                </a:lnTo>
                <a:lnTo>
                  <a:pt x="3538" y="6857"/>
                </a:lnTo>
                <a:lnTo>
                  <a:pt x="58" y="212"/>
                </a:lnTo>
                <a:lnTo>
                  <a:pt x="0" y="242"/>
                </a:lnTo>
                <a:lnTo>
                  <a:pt x="56" y="0"/>
                </a:lnTo>
                <a:close/>
              </a:path>
            </a:pathLst>
          </a:custGeom>
          <a:gradFill>
            <a:gsLst>
              <a:gs pos="13000">
                <a:schemeClr val="accent1">
                  <a:lumMod val="40000"/>
                  <a:lumOff val="60000"/>
                </a:schemeClr>
              </a:gs>
              <a:gs pos="100000">
                <a:schemeClr val="accent2">
                  <a:alpha val="0"/>
                </a:schemeClr>
              </a:gs>
            </a:gsLst>
            <a:lin ang="5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32" name="任意多边形: 形状 131"/>
          <p:cNvSpPr/>
          <p:nvPr>
            <p:custDataLst>
              <p:tags r:id="rId11"/>
            </p:custDataLst>
          </p:nvPr>
        </p:nvSpPr>
        <p:spPr>
          <a:xfrm rot="900000">
            <a:off x="9636760" y="4363720"/>
            <a:ext cx="755015" cy="2466975"/>
          </a:xfrm>
          <a:custGeom>
            <a:avLst/>
            <a:gdLst>
              <a:gd name="connsiteX0" fmla="*/ 77495 w 1352625"/>
              <a:gd name="connsiteY0" fmla="*/ 32690 h 4622520"/>
              <a:gd name="connsiteX1" fmla="*/ 24384 w 1352625"/>
              <a:gd name="connsiteY1" fmla="*/ 0 h 4622520"/>
              <a:gd name="connsiteX2" fmla="*/ 0 w 1352625"/>
              <a:gd name="connsiteY2" fmla="*/ 72314 h 4622520"/>
              <a:gd name="connsiteX3" fmla="*/ 15240 w 1352625"/>
              <a:gd name="connsiteY3" fmla="*/ 64465 h 4622520"/>
              <a:gd name="connsiteX4" fmla="*/ 1214627 w 1352625"/>
              <a:gd name="connsiteY4" fmla="*/ 4622521 h 4622520"/>
              <a:gd name="connsiteX5" fmla="*/ 1352625 w 1352625"/>
              <a:gd name="connsiteY5" fmla="*/ 4568190 h 4622520"/>
              <a:gd name="connsiteX6" fmla="*/ 62179 w 1352625"/>
              <a:gd name="connsiteY6" fmla="*/ 40462 h 4622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9" h="3885">
                <a:moveTo>
                  <a:pt x="46" y="0"/>
                </a:moveTo>
                <a:lnTo>
                  <a:pt x="145" y="61"/>
                </a:lnTo>
                <a:lnTo>
                  <a:pt x="116" y="76"/>
                </a:lnTo>
                <a:lnTo>
                  <a:pt x="1189" y="3839"/>
                </a:lnTo>
                <a:lnTo>
                  <a:pt x="1019" y="3885"/>
                </a:lnTo>
                <a:lnTo>
                  <a:pt x="29" y="121"/>
                </a:lnTo>
                <a:lnTo>
                  <a:pt x="0" y="135"/>
                </a:lnTo>
                <a:lnTo>
                  <a:pt x="46" y="0"/>
                </a:lnTo>
                <a:close/>
              </a:path>
            </a:pathLst>
          </a:custGeom>
          <a:gradFill>
            <a:gsLst>
              <a:gs pos="0">
                <a:schemeClr val="accent1">
                  <a:lumMod val="40000"/>
                  <a:lumOff val="60000"/>
                </a:schemeClr>
              </a:gs>
              <a:gs pos="91000">
                <a:schemeClr val="accent2">
                  <a:alpha val="0"/>
                </a:schemeClr>
              </a:gs>
            </a:gsLst>
            <a:lin ang="5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134" name="任意多边形: 形状 133"/>
          <p:cNvSpPr/>
          <p:nvPr>
            <p:custDataLst>
              <p:tags r:id="rId12"/>
            </p:custDataLst>
          </p:nvPr>
        </p:nvSpPr>
        <p:spPr>
          <a:xfrm rot="900000">
            <a:off x="10234930" y="5003165"/>
            <a:ext cx="1525905" cy="1924050"/>
          </a:xfrm>
          <a:custGeom>
            <a:avLst/>
            <a:gdLst>
              <a:gd name="connsiteX0" fmla="*/ 1531011 w 1531010"/>
              <a:gd name="connsiteY0" fmla="*/ 1805254 h 2405405"/>
              <a:gd name="connsiteX1" fmla="*/ 818921 w 1531010"/>
              <a:gd name="connsiteY1" fmla="*/ 2405405 h 2405405"/>
              <a:gd name="connsiteX2" fmla="*/ 95859 w 1531010"/>
              <a:gd name="connsiteY2" fmla="*/ 487832 h 2405405"/>
              <a:gd name="connsiteX3" fmla="*/ 0 w 1531010"/>
              <a:gd name="connsiteY3" fmla="*/ 100051 h 2405405"/>
              <a:gd name="connsiteX4" fmla="*/ 210846 w 1531010"/>
              <a:gd name="connsiteY4" fmla="*/ 0 h 2405405"/>
              <a:gd name="connsiteX5" fmla="*/ 457658 w 1531010"/>
              <a:gd name="connsiteY5" fmla="*/ 105003 h 2405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03" h="3030">
                <a:moveTo>
                  <a:pt x="394" y="0"/>
                </a:moveTo>
                <a:lnTo>
                  <a:pt x="856" y="196"/>
                </a:lnTo>
                <a:lnTo>
                  <a:pt x="2403" y="2648"/>
                </a:lnTo>
                <a:lnTo>
                  <a:pt x="977" y="3030"/>
                </a:lnTo>
                <a:lnTo>
                  <a:pt x="179" y="913"/>
                </a:lnTo>
                <a:lnTo>
                  <a:pt x="0" y="187"/>
                </a:lnTo>
                <a:lnTo>
                  <a:pt x="394" y="0"/>
                </a:lnTo>
                <a:close/>
              </a:path>
            </a:pathLst>
          </a:custGeom>
          <a:solidFill>
            <a:schemeClr val="accent1">
              <a:lumMod val="40000"/>
              <a:lumOff val="60000"/>
            </a:schemeClr>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5" name="任意多边形: 形状 134"/>
          <p:cNvSpPr/>
          <p:nvPr>
            <p:custDataLst>
              <p:tags r:id="rId13"/>
            </p:custDataLst>
          </p:nvPr>
        </p:nvSpPr>
        <p:spPr>
          <a:xfrm rot="900000">
            <a:off x="9138920" y="3368040"/>
            <a:ext cx="3265170" cy="3472180"/>
          </a:xfrm>
          <a:custGeom>
            <a:avLst/>
            <a:gdLst>
              <a:gd name="connsiteX0" fmla="*/ 1608271 w 3013017"/>
              <a:gd name="connsiteY0" fmla="*/ 314615 h 3708095"/>
              <a:gd name="connsiteX1" fmla="*/ 1109619 w 3013017"/>
              <a:gd name="connsiteY1" fmla="*/ 8824 h 3708095"/>
              <a:gd name="connsiteX2" fmla="*/ 899687 w 3013017"/>
              <a:gd name="connsiteY2" fmla="*/ 47229 h 3708095"/>
              <a:gd name="connsiteX3" fmla="*/ 756203 w 3013017"/>
              <a:gd name="connsiteY3" fmla="*/ 29475 h 3708095"/>
              <a:gd name="connsiteX4" fmla="*/ 652190 w 3013017"/>
              <a:gd name="connsiteY4" fmla="*/ 66127 h 3708095"/>
              <a:gd name="connsiteX5" fmla="*/ 484550 w 3013017"/>
              <a:gd name="connsiteY5" fmla="*/ 51039 h 3708095"/>
              <a:gd name="connsiteX6" fmla="*/ 313709 w 3013017"/>
              <a:gd name="connsiteY6" fmla="*/ 142860 h 3708095"/>
              <a:gd name="connsiteX7" fmla="*/ 176320 w 3013017"/>
              <a:gd name="connsiteY7" fmla="*/ 175169 h 3708095"/>
              <a:gd name="connsiteX8" fmla="*/ 1213 w 3013017"/>
              <a:gd name="connsiteY8" fmla="*/ 810601 h 3708095"/>
              <a:gd name="connsiteX9" fmla="*/ 145307 w 3013017"/>
              <a:gd name="connsiteY9" fmla="*/ 906841 h 3708095"/>
              <a:gd name="connsiteX10" fmla="*/ 55696 w 3013017"/>
              <a:gd name="connsiteY10" fmla="*/ 999424 h 3708095"/>
              <a:gd name="connsiteX11" fmla="*/ 168320 w 3013017"/>
              <a:gd name="connsiteY11" fmla="*/ 1351164 h 3708095"/>
              <a:gd name="connsiteX12" fmla="*/ 804819 w 3013017"/>
              <a:gd name="connsiteY12" fmla="*/ 1492819 h 3708095"/>
              <a:gd name="connsiteX13" fmla="*/ 950437 w 3013017"/>
              <a:gd name="connsiteY13" fmla="*/ 1466225 h 3708095"/>
              <a:gd name="connsiteX14" fmla="*/ 1012235 w 3013017"/>
              <a:gd name="connsiteY14" fmla="*/ 1499906 h 3708095"/>
              <a:gd name="connsiteX15" fmla="*/ 1240377 w 3013017"/>
              <a:gd name="connsiteY15" fmla="*/ 1934017 h 3708095"/>
              <a:gd name="connsiteX16" fmla="*/ 1922520 w 3013017"/>
              <a:gd name="connsiteY16" fmla="*/ 3708030 h 3708095"/>
              <a:gd name="connsiteX17" fmla="*/ 1302175 w 3013017"/>
              <a:gd name="connsiteY17" fmla="*/ 1715094 h 3708095"/>
              <a:gd name="connsiteX18" fmla="*/ 1174236 w 3013017"/>
              <a:gd name="connsiteY18" fmla="*/ 1409533 h 3708095"/>
              <a:gd name="connsiteX19" fmla="*/ 1249674 w 3013017"/>
              <a:gd name="connsiteY19" fmla="*/ 1380424 h 3708095"/>
              <a:gd name="connsiteX20" fmla="*/ 1620997 w 3013017"/>
              <a:gd name="connsiteY20" fmla="*/ 2257334 h 3708095"/>
              <a:gd name="connsiteX21" fmla="*/ 1331817 w 3013017"/>
              <a:gd name="connsiteY21" fmla="*/ 1406713 h 3708095"/>
              <a:gd name="connsiteX22" fmla="*/ 1525365 w 3013017"/>
              <a:gd name="connsiteY22" fmla="*/ 1475064 h 3708095"/>
              <a:gd name="connsiteX23" fmla="*/ 2343068 w 3013017"/>
              <a:gd name="connsiteY23" fmla="*/ 3176154 h 3708095"/>
              <a:gd name="connsiteX24" fmla="*/ 2488229 w 3013017"/>
              <a:gd name="connsiteY24" fmla="*/ 3142168 h 3708095"/>
              <a:gd name="connsiteX25" fmla="*/ 2236312 w 3013017"/>
              <a:gd name="connsiteY25" fmla="*/ 2488753 h 3708095"/>
              <a:gd name="connsiteX26" fmla="*/ 2574564 w 3013017"/>
              <a:gd name="connsiteY26" fmla="*/ 3121975 h 3708095"/>
              <a:gd name="connsiteX27" fmla="*/ 3013018 w 3013017"/>
              <a:gd name="connsiteY27" fmla="*/ 3019258 h 3708095"/>
              <a:gd name="connsiteX28" fmla="*/ 1892954 w 3013017"/>
              <a:gd name="connsiteY28" fmla="*/ 1103742 h 3708095"/>
              <a:gd name="connsiteX29" fmla="*/ 1752975 w 3013017"/>
              <a:gd name="connsiteY29" fmla="*/ 856854 h 3708095"/>
              <a:gd name="connsiteX30" fmla="*/ 1608271 w 3013017"/>
              <a:gd name="connsiteY30" fmla="*/ 314615 h 3708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142" h="5468">
                <a:moveTo>
                  <a:pt x="1988" y="0"/>
                </a:moveTo>
                <a:cubicBezTo>
                  <a:pt x="2020" y="0"/>
                  <a:pt x="2050" y="4"/>
                  <a:pt x="2076" y="17"/>
                </a:cubicBezTo>
                <a:cubicBezTo>
                  <a:pt x="2180" y="65"/>
                  <a:pt x="3009" y="589"/>
                  <a:pt x="3009" y="589"/>
                </a:cubicBezTo>
                <a:cubicBezTo>
                  <a:pt x="3084" y="1000"/>
                  <a:pt x="3143" y="1263"/>
                  <a:pt x="3280" y="1603"/>
                </a:cubicBezTo>
                <a:cubicBezTo>
                  <a:pt x="3416" y="1943"/>
                  <a:pt x="3524" y="1948"/>
                  <a:pt x="3541" y="2065"/>
                </a:cubicBezTo>
                <a:cubicBezTo>
                  <a:pt x="3590" y="2384"/>
                  <a:pt x="4415" y="3778"/>
                  <a:pt x="5128" y="4883"/>
                </a:cubicBezTo>
                <a:lnTo>
                  <a:pt x="5142" y="4905"/>
                </a:lnTo>
                <a:lnTo>
                  <a:pt x="4420" y="5098"/>
                </a:lnTo>
                <a:lnTo>
                  <a:pt x="4184" y="4657"/>
                </a:lnTo>
                <a:lnTo>
                  <a:pt x="4360" y="5114"/>
                </a:lnTo>
                <a:lnTo>
                  <a:pt x="4028" y="5203"/>
                </a:lnTo>
                <a:lnTo>
                  <a:pt x="2854" y="2760"/>
                </a:lnTo>
                <a:cubicBezTo>
                  <a:pt x="2854" y="2760"/>
                  <a:pt x="2503" y="2563"/>
                  <a:pt x="2492" y="2632"/>
                </a:cubicBezTo>
                <a:cubicBezTo>
                  <a:pt x="2473" y="2750"/>
                  <a:pt x="3033" y="4224"/>
                  <a:pt x="3033" y="4224"/>
                </a:cubicBezTo>
                <a:lnTo>
                  <a:pt x="2338" y="2583"/>
                </a:lnTo>
                <a:cubicBezTo>
                  <a:pt x="2338" y="2583"/>
                  <a:pt x="2281" y="2613"/>
                  <a:pt x="2197" y="2637"/>
                </a:cubicBezTo>
                <a:cubicBezTo>
                  <a:pt x="2113" y="2662"/>
                  <a:pt x="2430" y="3131"/>
                  <a:pt x="2436" y="3209"/>
                </a:cubicBezTo>
                <a:cubicBezTo>
                  <a:pt x="2451" y="3381"/>
                  <a:pt x="2778" y="4430"/>
                  <a:pt x="3082" y="5371"/>
                </a:cubicBezTo>
                <a:lnTo>
                  <a:pt x="3107" y="5450"/>
                </a:lnTo>
                <a:lnTo>
                  <a:pt x="3040" y="5468"/>
                </a:lnTo>
                <a:lnTo>
                  <a:pt x="3027" y="5434"/>
                </a:lnTo>
                <a:cubicBezTo>
                  <a:pt x="2763" y="4744"/>
                  <a:pt x="2473" y="3996"/>
                  <a:pt x="2321" y="3619"/>
                </a:cubicBezTo>
                <a:cubicBezTo>
                  <a:pt x="2262" y="3474"/>
                  <a:pt x="1894" y="2806"/>
                  <a:pt x="1894" y="2806"/>
                </a:cubicBezTo>
                <a:cubicBezTo>
                  <a:pt x="1894" y="2806"/>
                  <a:pt x="1858" y="2758"/>
                  <a:pt x="1778" y="2743"/>
                </a:cubicBezTo>
                <a:cubicBezTo>
                  <a:pt x="1699" y="2729"/>
                  <a:pt x="1647" y="2791"/>
                  <a:pt x="1506" y="2793"/>
                </a:cubicBezTo>
                <a:cubicBezTo>
                  <a:pt x="1364" y="2795"/>
                  <a:pt x="326" y="2542"/>
                  <a:pt x="315" y="2528"/>
                </a:cubicBezTo>
                <a:cubicBezTo>
                  <a:pt x="304" y="2514"/>
                  <a:pt x="54" y="1969"/>
                  <a:pt x="104" y="1870"/>
                </a:cubicBezTo>
                <a:cubicBezTo>
                  <a:pt x="155" y="1771"/>
                  <a:pt x="272" y="1697"/>
                  <a:pt x="272" y="1697"/>
                </a:cubicBezTo>
                <a:cubicBezTo>
                  <a:pt x="272" y="1697"/>
                  <a:pt x="33" y="1617"/>
                  <a:pt x="2" y="1517"/>
                </a:cubicBezTo>
                <a:cubicBezTo>
                  <a:pt x="-28" y="1416"/>
                  <a:pt x="255" y="411"/>
                  <a:pt x="330" y="328"/>
                </a:cubicBezTo>
                <a:cubicBezTo>
                  <a:pt x="405" y="245"/>
                  <a:pt x="492" y="296"/>
                  <a:pt x="587" y="267"/>
                </a:cubicBezTo>
                <a:cubicBezTo>
                  <a:pt x="682" y="239"/>
                  <a:pt x="765" y="147"/>
                  <a:pt x="907" y="95"/>
                </a:cubicBezTo>
                <a:cubicBezTo>
                  <a:pt x="1049" y="44"/>
                  <a:pt x="1075" y="140"/>
                  <a:pt x="1220" y="124"/>
                </a:cubicBezTo>
                <a:cubicBezTo>
                  <a:pt x="1260" y="119"/>
                  <a:pt x="1373" y="55"/>
                  <a:pt x="1415" y="55"/>
                </a:cubicBezTo>
                <a:cubicBezTo>
                  <a:pt x="1514" y="55"/>
                  <a:pt x="1597" y="124"/>
                  <a:pt x="1683" y="88"/>
                </a:cubicBezTo>
                <a:cubicBezTo>
                  <a:pt x="1776" y="50"/>
                  <a:pt x="1892" y="1"/>
                  <a:pt x="1988" y="0"/>
                </a:cubicBezTo>
                <a:close/>
              </a:path>
            </a:pathLst>
          </a:custGeom>
          <a:gradFill>
            <a:gsLst>
              <a:gs pos="0">
                <a:schemeClr val="accent1"/>
              </a:gs>
              <a:gs pos="85000">
                <a:schemeClr val="accent1">
                  <a:lumMod val="0"/>
                  <a:lumOff val="100000"/>
                </a:schemeClr>
              </a:gs>
            </a:gsLst>
            <a:lin ang="5400000" scaled="0"/>
          </a:gra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6" name="任意多边形: 形状 135"/>
          <p:cNvSpPr/>
          <p:nvPr>
            <p:custDataLst>
              <p:tags r:id="rId14"/>
            </p:custDataLst>
          </p:nvPr>
        </p:nvSpPr>
        <p:spPr>
          <a:xfrm rot="900000">
            <a:off x="9535160" y="3191510"/>
            <a:ext cx="1377950" cy="918845"/>
          </a:xfrm>
          <a:custGeom>
            <a:avLst/>
            <a:gdLst>
              <a:gd name="connsiteX0" fmla="*/ 742950 w 1159688"/>
              <a:gd name="connsiteY0" fmla="*/ 251393 h 773260"/>
              <a:gd name="connsiteX1" fmla="*/ 770916 w 1159688"/>
              <a:gd name="connsiteY1" fmla="*/ 338947 h 773260"/>
              <a:gd name="connsiteX2" fmla="*/ 752018 w 1159688"/>
              <a:gd name="connsiteY2" fmla="*/ 635136 h 773260"/>
              <a:gd name="connsiteX3" fmla="*/ 762914 w 1159688"/>
              <a:gd name="connsiteY3" fmla="*/ 684056 h 773260"/>
              <a:gd name="connsiteX4" fmla="*/ 897408 w 1159688"/>
              <a:gd name="connsiteY4" fmla="*/ 681390 h 773260"/>
              <a:gd name="connsiteX5" fmla="*/ 958673 w 1159688"/>
              <a:gd name="connsiteY5" fmla="*/ 695411 h 773260"/>
              <a:gd name="connsiteX6" fmla="*/ 928116 w 1159688"/>
              <a:gd name="connsiteY6" fmla="*/ 620582 h 773260"/>
              <a:gd name="connsiteX7" fmla="*/ 997534 w 1159688"/>
              <a:gd name="connsiteY7" fmla="*/ 248345 h 773260"/>
              <a:gd name="connsiteX8" fmla="*/ 968883 w 1159688"/>
              <a:gd name="connsiteY8" fmla="*/ 242249 h 773260"/>
              <a:gd name="connsiteX9" fmla="*/ 1013156 w 1159688"/>
              <a:gd name="connsiteY9" fmla="*/ 136864 h 773260"/>
              <a:gd name="connsiteX10" fmla="*/ 1009421 w 1159688"/>
              <a:gd name="connsiteY10" fmla="*/ 108518 h 773260"/>
              <a:gd name="connsiteX11" fmla="*/ 1159688 w 1159688"/>
              <a:gd name="connsiteY11" fmla="*/ 100364 h 773260"/>
              <a:gd name="connsiteX12" fmla="*/ 994944 w 1159688"/>
              <a:gd name="connsiteY12" fmla="*/ 1609 h 773260"/>
              <a:gd name="connsiteX13" fmla="*/ 853898 w 1159688"/>
              <a:gd name="connsiteY13" fmla="*/ 55178 h 773260"/>
              <a:gd name="connsiteX14" fmla="*/ 657606 w 1159688"/>
              <a:gd name="connsiteY14" fmla="*/ 57769 h 773260"/>
              <a:gd name="connsiteX15" fmla="*/ 453619 w 1159688"/>
              <a:gd name="connsiteY15" fmla="*/ 79562 h 773260"/>
              <a:gd name="connsiteX16" fmla="*/ 266853 w 1159688"/>
              <a:gd name="connsiteY16" fmla="*/ 147532 h 773260"/>
              <a:gd name="connsiteX17" fmla="*/ 129160 w 1159688"/>
              <a:gd name="connsiteY17" fmla="*/ 250479 h 773260"/>
              <a:gd name="connsiteX18" fmla="*/ 0 w 1159688"/>
              <a:gd name="connsiteY18" fmla="*/ 770086 h 773260"/>
              <a:gd name="connsiteX19" fmla="*/ 86411 w 1159688"/>
              <a:gd name="connsiteY19" fmla="*/ 768410 h 773260"/>
              <a:gd name="connsiteX20" fmla="*/ 184252 w 1159688"/>
              <a:gd name="connsiteY20" fmla="*/ 606333 h 773260"/>
              <a:gd name="connsiteX21" fmla="*/ 278130 w 1159688"/>
              <a:gd name="connsiteY21" fmla="*/ 282101 h 773260"/>
              <a:gd name="connsiteX22" fmla="*/ 296647 w 1159688"/>
              <a:gd name="connsiteY22" fmla="*/ 355254 h 773260"/>
              <a:gd name="connsiteX23" fmla="*/ 345186 w 1159688"/>
              <a:gd name="connsiteY23" fmla="*/ 280959 h 773260"/>
              <a:gd name="connsiteX24" fmla="*/ 254279 w 1159688"/>
              <a:gd name="connsiteY24" fmla="*/ 584996 h 773260"/>
              <a:gd name="connsiteX25" fmla="*/ 231267 w 1159688"/>
              <a:gd name="connsiteY25" fmla="*/ 748674 h 773260"/>
              <a:gd name="connsiteX26" fmla="*/ 331851 w 1159688"/>
              <a:gd name="connsiteY26" fmla="*/ 761628 h 773260"/>
              <a:gd name="connsiteX27" fmla="*/ 429463 w 1159688"/>
              <a:gd name="connsiteY27" fmla="*/ 702954 h 773260"/>
              <a:gd name="connsiteX28" fmla="*/ 490576 w 1159688"/>
              <a:gd name="connsiteY28" fmla="*/ 280882 h 773260"/>
              <a:gd name="connsiteX29" fmla="*/ 519227 w 1159688"/>
              <a:gd name="connsiteY29" fmla="*/ 323326 h 773260"/>
              <a:gd name="connsiteX30" fmla="*/ 538582 w 1159688"/>
              <a:gd name="connsiteY30" fmla="*/ 276615 h 773260"/>
              <a:gd name="connsiteX31" fmla="*/ 525933 w 1159688"/>
              <a:gd name="connsiteY31" fmla="*/ 459648 h 773260"/>
              <a:gd name="connsiteX32" fmla="*/ 493700 w 1159688"/>
              <a:gd name="connsiteY32" fmla="*/ 715908 h 773260"/>
              <a:gd name="connsiteX33" fmla="*/ 529514 w 1159688"/>
              <a:gd name="connsiteY33" fmla="*/ 732596 h 773260"/>
              <a:gd name="connsiteX34" fmla="*/ 668808 w 1159688"/>
              <a:gd name="connsiteY34" fmla="*/ 724824 h 773260"/>
              <a:gd name="connsiteX35" fmla="*/ 705384 w 1159688"/>
              <a:gd name="connsiteY35" fmla="*/ 698306 h 773260"/>
              <a:gd name="connsiteX36" fmla="*/ 747598 w 1159688"/>
              <a:gd name="connsiteY36" fmla="*/ 347328 h 773260"/>
              <a:gd name="connsiteX37" fmla="*/ 742950 w 1159688"/>
              <a:gd name="connsiteY37" fmla="*/ 251393 h 77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59688" h="773260">
                <a:moveTo>
                  <a:pt x="742950" y="251393"/>
                </a:moveTo>
                <a:lnTo>
                  <a:pt x="770916" y="338947"/>
                </a:lnTo>
                <a:lnTo>
                  <a:pt x="752018" y="635136"/>
                </a:lnTo>
                <a:lnTo>
                  <a:pt x="762914" y="684056"/>
                </a:lnTo>
                <a:lnTo>
                  <a:pt x="897408" y="681390"/>
                </a:lnTo>
                <a:lnTo>
                  <a:pt x="958673" y="695411"/>
                </a:lnTo>
                <a:lnTo>
                  <a:pt x="928116" y="620582"/>
                </a:lnTo>
                <a:lnTo>
                  <a:pt x="997534" y="248345"/>
                </a:lnTo>
                <a:lnTo>
                  <a:pt x="968883" y="242249"/>
                </a:lnTo>
                <a:cubicBezTo>
                  <a:pt x="968883" y="242249"/>
                  <a:pt x="1018489" y="151495"/>
                  <a:pt x="1013156" y="136864"/>
                </a:cubicBezTo>
                <a:cubicBezTo>
                  <a:pt x="1007821" y="122310"/>
                  <a:pt x="1009421" y="108518"/>
                  <a:pt x="1009421" y="108518"/>
                </a:cubicBezTo>
                <a:lnTo>
                  <a:pt x="1159688" y="100364"/>
                </a:lnTo>
                <a:cubicBezTo>
                  <a:pt x="1159688" y="100364"/>
                  <a:pt x="1094690" y="-14850"/>
                  <a:pt x="994944" y="1609"/>
                </a:cubicBezTo>
                <a:cubicBezTo>
                  <a:pt x="941223" y="10449"/>
                  <a:pt x="917906" y="33918"/>
                  <a:pt x="853898" y="55178"/>
                </a:cubicBezTo>
                <a:cubicBezTo>
                  <a:pt x="798882" y="73390"/>
                  <a:pt x="734187" y="18373"/>
                  <a:pt x="657606" y="57769"/>
                </a:cubicBezTo>
                <a:cubicBezTo>
                  <a:pt x="551383" y="112480"/>
                  <a:pt x="539573" y="61426"/>
                  <a:pt x="453619" y="79562"/>
                </a:cubicBezTo>
                <a:cubicBezTo>
                  <a:pt x="367665" y="97621"/>
                  <a:pt x="343281" y="139531"/>
                  <a:pt x="266853" y="147532"/>
                </a:cubicBezTo>
                <a:cubicBezTo>
                  <a:pt x="190424" y="155533"/>
                  <a:pt x="155448" y="184032"/>
                  <a:pt x="129160" y="250479"/>
                </a:cubicBezTo>
                <a:cubicBezTo>
                  <a:pt x="57836" y="431377"/>
                  <a:pt x="0" y="770086"/>
                  <a:pt x="0" y="770086"/>
                </a:cubicBezTo>
                <a:cubicBezTo>
                  <a:pt x="0" y="770086"/>
                  <a:pt x="50292" y="778240"/>
                  <a:pt x="86411" y="768410"/>
                </a:cubicBezTo>
                <a:cubicBezTo>
                  <a:pt x="122454" y="758580"/>
                  <a:pt x="148210" y="738387"/>
                  <a:pt x="184252" y="606333"/>
                </a:cubicBezTo>
                <a:cubicBezTo>
                  <a:pt x="243764" y="419261"/>
                  <a:pt x="278130" y="282101"/>
                  <a:pt x="278130" y="282101"/>
                </a:cubicBezTo>
                <a:cubicBezTo>
                  <a:pt x="278130" y="282101"/>
                  <a:pt x="293294" y="337042"/>
                  <a:pt x="296647" y="355254"/>
                </a:cubicBezTo>
                <a:cubicBezTo>
                  <a:pt x="310362" y="373313"/>
                  <a:pt x="345186" y="280959"/>
                  <a:pt x="345186" y="280959"/>
                </a:cubicBezTo>
                <a:cubicBezTo>
                  <a:pt x="345186" y="280959"/>
                  <a:pt x="266471" y="527694"/>
                  <a:pt x="254279" y="584996"/>
                </a:cubicBezTo>
                <a:cubicBezTo>
                  <a:pt x="242088" y="642299"/>
                  <a:pt x="201244" y="729853"/>
                  <a:pt x="231267" y="748674"/>
                </a:cubicBezTo>
                <a:cubicBezTo>
                  <a:pt x="261290" y="767495"/>
                  <a:pt x="285141" y="778621"/>
                  <a:pt x="331851" y="761628"/>
                </a:cubicBezTo>
                <a:cubicBezTo>
                  <a:pt x="378562" y="744635"/>
                  <a:pt x="422606" y="742883"/>
                  <a:pt x="429463" y="702954"/>
                </a:cubicBezTo>
                <a:cubicBezTo>
                  <a:pt x="452628" y="567318"/>
                  <a:pt x="521132" y="341081"/>
                  <a:pt x="490576" y="280882"/>
                </a:cubicBezTo>
                <a:cubicBezTo>
                  <a:pt x="477926" y="255965"/>
                  <a:pt x="508788" y="297570"/>
                  <a:pt x="519227" y="323326"/>
                </a:cubicBezTo>
                <a:cubicBezTo>
                  <a:pt x="530504" y="330412"/>
                  <a:pt x="538582" y="276615"/>
                  <a:pt x="538582" y="276615"/>
                </a:cubicBezTo>
                <a:cubicBezTo>
                  <a:pt x="538582" y="276615"/>
                  <a:pt x="547878" y="365769"/>
                  <a:pt x="525933" y="459648"/>
                </a:cubicBezTo>
                <a:cubicBezTo>
                  <a:pt x="503987" y="553602"/>
                  <a:pt x="493700" y="715908"/>
                  <a:pt x="493700" y="715908"/>
                </a:cubicBezTo>
                <a:lnTo>
                  <a:pt x="529514" y="732596"/>
                </a:lnTo>
                <a:cubicBezTo>
                  <a:pt x="529514" y="732596"/>
                  <a:pt x="660044" y="728024"/>
                  <a:pt x="668808" y="724824"/>
                </a:cubicBezTo>
                <a:cubicBezTo>
                  <a:pt x="677571" y="721623"/>
                  <a:pt x="705384" y="698306"/>
                  <a:pt x="705384" y="698306"/>
                </a:cubicBezTo>
                <a:lnTo>
                  <a:pt x="747598" y="347328"/>
                </a:lnTo>
                <a:lnTo>
                  <a:pt x="742950" y="251393"/>
                </a:lnTo>
                <a:close/>
              </a:path>
            </a:pathLst>
          </a:custGeom>
          <a:solidFill>
            <a:schemeClr val="accent1">
              <a:lumMod val="40000"/>
              <a:lumOff val="60000"/>
            </a:schemeClr>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7" name="任意多边形: 形状 136"/>
          <p:cNvSpPr/>
          <p:nvPr>
            <p:custDataLst>
              <p:tags r:id="rId15"/>
            </p:custDataLst>
          </p:nvPr>
        </p:nvSpPr>
        <p:spPr>
          <a:xfrm rot="900000">
            <a:off x="9386570" y="4135120"/>
            <a:ext cx="658495" cy="404495"/>
          </a:xfrm>
          <a:custGeom>
            <a:avLst/>
            <a:gdLst>
              <a:gd name="connsiteX0" fmla="*/ 554175 w 554428"/>
              <a:gd name="connsiteY0" fmla="*/ 12649 h 340449"/>
              <a:gd name="connsiteX1" fmla="*/ 373809 w 554428"/>
              <a:gd name="connsiteY1" fmla="*/ 25451 h 340449"/>
              <a:gd name="connsiteX2" fmla="*/ 304847 w 554428"/>
              <a:gd name="connsiteY2" fmla="*/ 17526 h 340449"/>
              <a:gd name="connsiteX3" fmla="*/ 262099 w 554428"/>
              <a:gd name="connsiteY3" fmla="*/ 0 h 340449"/>
              <a:gd name="connsiteX4" fmla="*/ 145285 w 554428"/>
              <a:gd name="connsiteY4" fmla="*/ 13259 h 340449"/>
              <a:gd name="connsiteX5" fmla="*/ 276 w 554428"/>
              <a:gd name="connsiteY5" fmla="*/ 125501 h 340449"/>
              <a:gd name="connsiteX6" fmla="*/ 106118 w 554428"/>
              <a:gd name="connsiteY6" fmla="*/ 334366 h 340449"/>
              <a:gd name="connsiteX7" fmla="*/ 157935 w 554428"/>
              <a:gd name="connsiteY7" fmla="*/ 285750 h 340449"/>
              <a:gd name="connsiteX8" fmla="*/ 162125 w 554428"/>
              <a:gd name="connsiteY8" fmla="*/ 224714 h 340449"/>
              <a:gd name="connsiteX9" fmla="*/ 255013 w 554428"/>
              <a:gd name="connsiteY9" fmla="*/ 243764 h 340449"/>
              <a:gd name="connsiteX10" fmla="*/ 470659 w 554428"/>
              <a:gd name="connsiteY10" fmla="*/ 191719 h 340449"/>
              <a:gd name="connsiteX11" fmla="*/ 377314 w 554428"/>
              <a:gd name="connsiteY11" fmla="*/ 189357 h 340449"/>
              <a:gd name="connsiteX12" fmla="*/ 363751 w 554428"/>
              <a:gd name="connsiteY12" fmla="*/ 88544 h 340449"/>
              <a:gd name="connsiteX13" fmla="*/ 387373 w 554428"/>
              <a:gd name="connsiteY13" fmla="*/ 162535 h 340449"/>
              <a:gd name="connsiteX14" fmla="*/ 505939 w 554428"/>
              <a:gd name="connsiteY14" fmla="*/ 152400 h 340449"/>
              <a:gd name="connsiteX15" fmla="*/ 554175 w 554428"/>
              <a:gd name="connsiteY15" fmla="*/ 12649 h 34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4428" h="340449">
                <a:moveTo>
                  <a:pt x="554175" y="12649"/>
                </a:moveTo>
                <a:cubicBezTo>
                  <a:pt x="554175" y="12649"/>
                  <a:pt x="390497" y="25984"/>
                  <a:pt x="373809" y="25451"/>
                </a:cubicBezTo>
                <a:cubicBezTo>
                  <a:pt x="357122" y="24918"/>
                  <a:pt x="331594" y="27584"/>
                  <a:pt x="304847" y="17526"/>
                </a:cubicBezTo>
                <a:cubicBezTo>
                  <a:pt x="278026" y="7467"/>
                  <a:pt x="262099" y="0"/>
                  <a:pt x="262099" y="0"/>
                </a:cubicBezTo>
                <a:cubicBezTo>
                  <a:pt x="262099" y="0"/>
                  <a:pt x="171574" y="3734"/>
                  <a:pt x="145285" y="13259"/>
                </a:cubicBezTo>
                <a:cubicBezTo>
                  <a:pt x="118997" y="22860"/>
                  <a:pt x="-6658" y="88392"/>
                  <a:pt x="276" y="125501"/>
                </a:cubicBezTo>
                <a:cubicBezTo>
                  <a:pt x="7211" y="162687"/>
                  <a:pt x="92098" y="322936"/>
                  <a:pt x="106118" y="334366"/>
                </a:cubicBezTo>
                <a:cubicBezTo>
                  <a:pt x="120215" y="345796"/>
                  <a:pt x="153743" y="346786"/>
                  <a:pt x="157935" y="285750"/>
                </a:cubicBezTo>
                <a:cubicBezTo>
                  <a:pt x="162125" y="224714"/>
                  <a:pt x="162125" y="224714"/>
                  <a:pt x="162125" y="224714"/>
                </a:cubicBezTo>
                <a:cubicBezTo>
                  <a:pt x="162125" y="224714"/>
                  <a:pt x="188642" y="261366"/>
                  <a:pt x="255013" y="243764"/>
                </a:cubicBezTo>
                <a:cubicBezTo>
                  <a:pt x="321307" y="226238"/>
                  <a:pt x="450542" y="208940"/>
                  <a:pt x="470659" y="191719"/>
                </a:cubicBezTo>
                <a:cubicBezTo>
                  <a:pt x="490852" y="174498"/>
                  <a:pt x="377314" y="189357"/>
                  <a:pt x="377314" y="189357"/>
                </a:cubicBezTo>
                <a:cubicBezTo>
                  <a:pt x="377314" y="189357"/>
                  <a:pt x="355521" y="111328"/>
                  <a:pt x="363751" y="88544"/>
                </a:cubicBezTo>
                <a:cubicBezTo>
                  <a:pt x="371980" y="65761"/>
                  <a:pt x="387373" y="162535"/>
                  <a:pt x="387373" y="162535"/>
                </a:cubicBezTo>
                <a:cubicBezTo>
                  <a:pt x="387373" y="162535"/>
                  <a:pt x="492452" y="160630"/>
                  <a:pt x="505939" y="152400"/>
                </a:cubicBezTo>
                <a:cubicBezTo>
                  <a:pt x="519427" y="144170"/>
                  <a:pt x="557908" y="113690"/>
                  <a:pt x="554175" y="12649"/>
                </a:cubicBezTo>
                <a:close/>
              </a:path>
            </a:pathLst>
          </a:custGeom>
          <a:solidFill>
            <a:schemeClr val="accent1">
              <a:lumMod val="40000"/>
              <a:lumOff val="60000"/>
            </a:schemeClr>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8" name="任意多边形: 形状 137"/>
          <p:cNvSpPr/>
          <p:nvPr>
            <p:custDataLst>
              <p:tags r:id="rId16"/>
            </p:custDataLst>
          </p:nvPr>
        </p:nvSpPr>
        <p:spPr>
          <a:xfrm rot="900000">
            <a:off x="9713595" y="4445635"/>
            <a:ext cx="649605" cy="285750"/>
          </a:xfrm>
          <a:custGeom>
            <a:avLst/>
            <a:gdLst>
              <a:gd name="connsiteX0" fmla="*/ 0 w 546674"/>
              <a:gd name="connsiteY0" fmla="*/ 204597 h 240483"/>
              <a:gd name="connsiteX1" fmla="*/ 260527 w 546674"/>
              <a:gd name="connsiteY1" fmla="*/ 212217 h 240483"/>
              <a:gd name="connsiteX2" fmla="*/ 543763 w 546674"/>
              <a:gd name="connsiteY2" fmla="*/ 191719 h 240483"/>
              <a:gd name="connsiteX3" fmla="*/ 377190 w 546674"/>
              <a:gd name="connsiteY3" fmla="*/ 0 h 240483"/>
              <a:gd name="connsiteX4" fmla="*/ 273939 w 546674"/>
              <a:gd name="connsiteY4" fmla="*/ 104470 h 240483"/>
              <a:gd name="connsiteX5" fmla="*/ 0 w 546674"/>
              <a:gd name="connsiteY5" fmla="*/ 204597 h 240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674" h="240483">
                <a:moveTo>
                  <a:pt x="0" y="204597"/>
                </a:moveTo>
                <a:cubicBezTo>
                  <a:pt x="0" y="204597"/>
                  <a:pt x="145389" y="168173"/>
                  <a:pt x="260527" y="212217"/>
                </a:cubicBezTo>
                <a:cubicBezTo>
                  <a:pt x="375665" y="256184"/>
                  <a:pt x="514807" y="248488"/>
                  <a:pt x="543763" y="191719"/>
                </a:cubicBezTo>
                <a:cubicBezTo>
                  <a:pt x="572642" y="134950"/>
                  <a:pt x="377190" y="0"/>
                  <a:pt x="377190" y="0"/>
                </a:cubicBezTo>
                <a:cubicBezTo>
                  <a:pt x="377190" y="0"/>
                  <a:pt x="372770" y="63779"/>
                  <a:pt x="273939" y="104470"/>
                </a:cubicBezTo>
                <a:cubicBezTo>
                  <a:pt x="118796" y="168478"/>
                  <a:pt x="0" y="204597"/>
                  <a:pt x="0" y="204597"/>
                </a:cubicBezTo>
                <a:close/>
              </a:path>
            </a:pathLst>
          </a:custGeom>
          <a:solidFill>
            <a:schemeClr val="accent1">
              <a:lumMod val="40000"/>
              <a:lumOff val="60000"/>
            </a:schemeClr>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9" name="任意多边形: 形状 138"/>
          <p:cNvSpPr/>
          <p:nvPr>
            <p:custDataLst>
              <p:tags r:id="rId17"/>
            </p:custDataLst>
          </p:nvPr>
        </p:nvSpPr>
        <p:spPr>
          <a:xfrm rot="900000">
            <a:off x="10686415" y="3872865"/>
            <a:ext cx="401955" cy="935990"/>
          </a:xfrm>
          <a:custGeom>
            <a:avLst/>
            <a:gdLst>
              <a:gd name="connsiteX0" fmla="*/ 280768 w 338095"/>
              <a:gd name="connsiteY0" fmla="*/ 3736 h 787588"/>
              <a:gd name="connsiteX1" fmla="*/ 254859 w 338095"/>
              <a:gd name="connsiteY1" fmla="*/ 168480 h 787588"/>
              <a:gd name="connsiteX2" fmla="*/ 338070 w 338095"/>
              <a:gd name="connsiteY2" fmla="*/ 587580 h 787588"/>
              <a:gd name="connsiteX3" fmla="*/ 203882 w 338095"/>
              <a:gd name="connsiteY3" fmla="*/ 781815 h 787588"/>
              <a:gd name="connsiteX4" fmla="*/ 35404 w 338095"/>
              <a:gd name="connsiteY4" fmla="*/ 763831 h 787588"/>
              <a:gd name="connsiteX5" fmla="*/ 47 w 338095"/>
              <a:gd name="connsiteY5" fmla="*/ 585066 h 787588"/>
              <a:gd name="connsiteX6" fmla="*/ 138502 w 338095"/>
              <a:gd name="connsiteY6" fmla="*/ 475185 h 787588"/>
              <a:gd name="connsiteX7" fmla="*/ 207692 w 338095"/>
              <a:gd name="connsiteY7" fmla="*/ 347550 h 787588"/>
              <a:gd name="connsiteX8" fmla="*/ 237867 w 338095"/>
              <a:gd name="connsiteY8" fmla="*/ 267160 h 787588"/>
              <a:gd name="connsiteX9" fmla="*/ 185061 w 338095"/>
              <a:gd name="connsiteY9" fmla="*/ 240109 h 787588"/>
              <a:gd name="connsiteX10" fmla="*/ 175536 w 338095"/>
              <a:gd name="connsiteY10" fmla="*/ 177472 h 787588"/>
              <a:gd name="connsiteX11" fmla="*/ 70456 w 338095"/>
              <a:gd name="connsiteY11" fmla="*/ 179377 h 787588"/>
              <a:gd name="connsiteX12" fmla="*/ 182927 w 338095"/>
              <a:gd name="connsiteY12" fmla="*/ 88852 h 787588"/>
              <a:gd name="connsiteX13" fmla="*/ 112823 w 338095"/>
              <a:gd name="connsiteY13" fmla="*/ 78031 h 787588"/>
              <a:gd name="connsiteX14" fmla="*/ 280768 w 338095"/>
              <a:gd name="connsiteY14" fmla="*/ 3736 h 78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8095" h="787588">
                <a:moveTo>
                  <a:pt x="280768" y="3736"/>
                </a:moveTo>
                <a:cubicBezTo>
                  <a:pt x="280768" y="3736"/>
                  <a:pt x="246325" y="108816"/>
                  <a:pt x="254859" y="168480"/>
                </a:cubicBezTo>
                <a:cubicBezTo>
                  <a:pt x="263394" y="228145"/>
                  <a:pt x="339670" y="573788"/>
                  <a:pt x="338070" y="587580"/>
                </a:cubicBezTo>
                <a:cubicBezTo>
                  <a:pt x="336470" y="601373"/>
                  <a:pt x="213178" y="761926"/>
                  <a:pt x="203882" y="781815"/>
                </a:cubicBezTo>
                <a:cubicBezTo>
                  <a:pt x="194586" y="801703"/>
                  <a:pt x="35404" y="763831"/>
                  <a:pt x="35404" y="763831"/>
                </a:cubicBezTo>
                <a:cubicBezTo>
                  <a:pt x="35404" y="763831"/>
                  <a:pt x="2409" y="600687"/>
                  <a:pt x="47" y="585066"/>
                </a:cubicBezTo>
                <a:cubicBezTo>
                  <a:pt x="-2316" y="569445"/>
                  <a:pt x="84705" y="554281"/>
                  <a:pt x="138502" y="475185"/>
                </a:cubicBezTo>
                <a:cubicBezTo>
                  <a:pt x="192300" y="396090"/>
                  <a:pt x="190776" y="373535"/>
                  <a:pt x="207692" y="347550"/>
                </a:cubicBezTo>
                <a:cubicBezTo>
                  <a:pt x="224685" y="321566"/>
                  <a:pt x="237867" y="267160"/>
                  <a:pt x="237867" y="267160"/>
                </a:cubicBezTo>
                <a:lnTo>
                  <a:pt x="185061" y="240109"/>
                </a:lnTo>
                <a:cubicBezTo>
                  <a:pt x="185061" y="240109"/>
                  <a:pt x="196186" y="179910"/>
                  <a:pt x="175536" y="177472"/>
                </a:cubicBezTo>
                <a:cubicBezTo>
                  <a:pt x="154809" y="175110"/>
                  <a:pt x="70456" y="179377"/>
                  <a:pt x="70456" y="179377"/>
                </a:cubicBezTo>
                <a:cubicBezTo>
                  <a:pt x="70456" y="179377"/>
                  <a:pt x="156105" y="115140"/>
                  <a:pt x="182927" y="88852"/>
                </a:cubicBezTo>
                <a:cubicBezTo>
                  <a:pt x="209673" y="62563"/>
                  <a:pt x="112823" y="78031"/>
                  <a:pt x="112823" y="78031"/>
                </a:cubicBezTo>
                <a:cubicBezTo>
                  <a:pt x="112823" y="78031"/>
                  <a:pt x="182851" y="-20115"/>
                  <a:pt x="280768" y="3736"/>
                </a:cubicBezTo>
                <a:close/>
              </a:path>
            </a:pathLst>
          </a:custGeom>
          <a:solidFill>
            <a:schemeClr val="accent1">
              <a:lumMod val="40000"/>
              <a:lumOff val="60000"/>
            </a:schemeClr>
          </a:solidFill>
          <a:ln w="762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 name="边界"/>
          <p:cNvSpPr/>
          <p:nvPr>
            <p:custDataLst>
              <p:tags r:id="rId18"/>
            </p:custDataLst>
          </p:nvPr>
        </p:nvSpPr>
        <p:spPr>
          <a:xfrm>
            <a:off x="610087" y="1677081"/>
            <a:ext cx="7011686" cy="4570639"/>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4" name="矩形 8"/>
          <p:cNvSpPr/>
          <p:nvPr>
            <p:custDataLst>
              <p:tags r:id="rId19"/>
            </p:custDataLst>
          </p:nvPr>
        </p:nvSpPr>
        <p:spPr>
          <a:xfrm>
            <a:off x="797560" y="1514475"/>
            <a:ext cx="7011670" cy="125603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2000" b="1" dirty="0">
                <a:ln>
                  <a:noFill/>
                  <a:prstDash val="sysDot"/>
                </a:ln>
                <a:solidFill>
                  <a:schemeClr val="tx1">
                    <a:lumMod val="85000"/>
                    <a:lumOff val="15000"/>
                  </a:schemeClr>
                </a:solidFill>
                <a:latin typeface="+mn-ea"/>
                <a:cs typeface="+mn-ea"/>
              </a:rPr>
              <a:t>席勒和斯宾塞的理论观点</a:t>
            </a:r>
            <a:endParaRPr lang="zh-CN" altLang="en-US" sz="2000" b="1"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席勒和斯宾塞提出“剩余精力”理论</a:t>
            </a:r>
            <a:r>
              <a:rPr lang="en-US" altLang="zh-CN" dirty="0">
                <a:ln>
                  <a:noFill/>
                  <a:prstDash val="sysDot"/>
                </a:ln>
                <a:solidFill>
                  <a:schemeClr val="tx1">
                    <a:lumMod val="85000"/>
                    <a:lumOff val="15000"/>
                  </a:schemeClr>
                </a:solidFill>
                <a:latin typeface="+mn-ea"/>
                <a:cs typeface="+mn-ea"/>
              </a:rPr>
              <a:t>,</a:t>
            </a:r>
            <a:r>
              <a:rPr lang="zh-CN" altLang="en-US" dirty="0">
                <a:ln>
                  <a:noFill/>
                  <a:prstDash val="sysDot"/>
                </a:ln>
                <a:solidFill>
                  <a:schemeClr val="tx1">
                    <a:lumMod val="85000"/>
                    <a:lumOff val="15000"/>
                  </a:schemeClr>
                </a:solidFill>
                <a:latin typeface="+mn-ea"/>
                <a:cs typeface="+mn-ea"/>
              </a:rPr>
              <a:t>认为游戏是体内多余精力的宣泄方式。</a:t>
            </a:r>
            <a:endParaRPr lang="zh-CN" altLang="en-US" dirty="0">
              <a:ln>
                <a:noFill/>
                <a:prstDash val="sysDot"/>
              </a:ln>
              <a:solidFill>
                <a:schemeClr val="tx1">
                  <a:lumMod val="85000"/>
                  <a:lumOff val="15000"/>
                </a:schemeClr>
              </a:solidFill>
              <a:latin typeface="+mn-ea"/>
              <a:cs typeface="+mn-ea"/>
            </a:endParaRPr>
          </a:p>
        </p:txBody>
      </p:sp>
      <p:sp>
        <p:nvSpPr>
          <p:cNvPr id="5" name="矩形 9"/>
          <p:cNvSpPr/>
          <p:nvPr>
            <p:custDataLst>
              <p:tags r:id="rId20"/>
            </p:custDataLst>
          </p:nvPr>
        </p:nvSpPr>
        <p:spPr>
          <a:xfrm>
            <a:off x="797412" y="3355754"/>
            <a:ext cx="7011826" cy="97711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2000" b="1">
                <a:ln>
                  <a:noFill/>
                  <a:prstDash val="sysDot"/>
                </a:ln>
                <a:solidFill>
                  <a:schemeClr val="tx1">
                    <a:lumMod val="85000"/>
                    <a:lumOff val="15000"/>
                  </a:schemeClr>
                </a:solidFill>
                <a:latin typeface="+mn-ea"/>
                <a:cs typeface="+mn-ea"/>
              </a:rPr>
              <a:t>儿童剩余精力的宣泄</a:t>
            </a:r>
            <a:endParaRPr lang="zh-CN" altLang="en-US" sz="2000" b="1">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儿童通过游戏释放剩余精力</a:t>
            </a:r>
            <a:r>
              <a:rPr lang="en-US" altLang="zh-CN">
                <a:ln>
                  <a:noFill/>
                  <a:prstDash val="sysDot"/>
                </a:ln>
                <a:solidFill>
                  <a:schemeClr val="tx1">
                    <a:lumMod val="85000"/>
                    <a:lumOff val="15000"/>
                  </a:schemeClr>
                </a:solidFill>
                <a:latin typeface="+mn-ea"/>
                <a:cs typeface="+mn-ea"/>
              </a:rPr>
              <a:t>,</a:t>
            </a:r>
            <a:r>
              <a:rPr lang="zh-CN" altLang="en-US">
                <a:ln>
                  <a:noFill/>
                  <a:prstDash val="sysDot"/>
                </a:ln>
                <a:solidFill>
                  <a:schemeClr val="tx1">
                    <a:lumMod val="85000"/>
                    <a:lumOff val="15000"/>
                  </a:schemeClr>
                </a:solidFill>
                <a:latin typeface="+mn-ea"/>
                <a:cs typeface="+mn-ea"/>
              </a:rPr>
              <a:t>保持身心健康</a:t>
            </a:r>
            <a:r>
              <a:rPr lang="en-US" altLang="zh-CN">
                <a:ln>
                  <a:noFill/>
                  <a:prstDash val="sysDot"/>
                </a:ln>
                <a:solidFill>
                  <a:schemeClr val="tx1">
                    <a:lumMod val="85000"/>
                    <a:lumOff val="15000"/>
                  </a:schemeClr>
                </a:solidFill>
                <a:latin typeface="+mn-ea"/>
                <a:cs typeface="+mn-ea"/>
              </a:rPr>
              <a:t>,</a:t>
            </a:r>
            <a:r>
              <a:rPr lang="zh-CN" altLang="en-US">
                <a:ln>
                  <a:noFill/>
                  <a:prstDash val="sysDot"/>
                </a:ln>
                <a:solidFill>
                  <a:schemeClr val="tx1">
                    <a:lumMod val="85000"/>
                    <a:lumOff val="15000"/>
                  </a:schemeClr>
                </a:solidFill>
                <a:latin typeface="+mn-ea"/>
                <a:cs typeface="+mn-ea"/>
              </a:rPr>
              <a:t>游戏活动频繁。</a:t>
            </a:r>
            <a:endParaRPr lang="zh-CN" altLang="en-US">
              <a:ln>
                <a:noFill/>
                <a:prstDash val="sysDot"/>
              </a:ln>
              <a:solidFill>
                <a:schemeClr val="tx1">
                  <a:lumMod val="85000"/>
                  <a:lumOff val="15000"/>
                </a:schemeClr>
              </a:solidFill>
              <a:latin typeface="+mn-ea"/>
              <a:cs typeface="+mn-ea"/>
            </a:endParaRPr>
          </a:p>
        </p:txBody>
      </p:sp>
      <p:sp>
        <p:nvSpPr>
          <p:cNvPr id="6" name="矩形 10"/>
          <p:cNvSpPr/>
          <p:nvPr>
            <p:custDataLst>
              <p:tags r:id="rId21"/>
            </p:custDataLst>
          </p:nvPr>
        </p:nvSpPr>
        <p:spPr>
          <a:xfrm>
            <a:off x="797412" y="5082045"/>
            <a:ext cx="7011826" cy="97711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2000" b="1" dirty="0">
                <a:ln>
                  <a:noFill/>
                  <a:prstDash val="sysDot"/>
                </a:ln>
                <a:solidFill>
                  <a:schemeClr val="tx1">
                    <a:lumMod val="85000"/>
                    <a:lumOff val="15000"/>
                  </a:schemeClr>
                </a:solidFill>
                <a:latin typeface="+mn-ea"/>
                <a:cs typeface="+mn-ea"/>
              </a:rPr>
              <a:t>游戏作为保持健康的途径</a:t>
            </a:r>
            <a:endParaRPr lang="zh-CN" altLang="en-US" sz="2000" b="1"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游戏是儿童宣泄精力、维持健康的有效手段。</a:t>
            </a:r>
            <a:endParaRPr lang="zh-CN" altLang="en-US" dirty="0">
              <a:ln>
                <a:noFill/>
                <a:prstDash val="sysDot"/>
              </a:ln>
              <a:solidFill>
                <a:schemeClr val="tx1">
                  <a:lumMod val="85000"/>
                  <a:lumOff val="15000"/>
                </a:schemeClr>
              </a:solidFill>
              <a:latin typeface="+mn-ea"/>
              <a:cs typeface="+mn-ea"/>
            </a:endParaRPr>
          </a:p>
        </p:txBody>
      </p:sp>
      <p:cxnSp>
        <p:nvCxnSpPr>
          <p:cNvPr id="8" name="直接连接符 11"/>
          <p:cNvCxnSpPr/>
          <p:nvPr>
            <p:custDataLst>
              <p:tags r:id="rId22"/>
            </p:custDataLst>
          </p:nvPr>
        </p:nvCxnSpPr>
        <p:spPr>
          <a:xfrm>
            <a:off x="607547" y="3028781"/>
            <a:ext cx="7014366" cy="0"/>
          </a:xfrm>
          <a:prstGeom prst="line">
            <a:avLst/>
          </a:prstGeom>
          <a:ln w="9525">
            <a:solidFill>
              <a:schemeClr val="tx1">
                <a:lumMod val="50000"/>
                <a:lumOff val="50000"/>
                <a:alpha val="30000"/>
              </a:schemeClr>
            </a:solidFill>
          </a:ln>
        </p:spPr>
        <p:style>
          <a:lnRef idx="1">
            <a:srgbClr val="376FFF"/>
          </a:lnRef>
          <a:fillRef idx="0">
            <a:srgbClr val="376FFF"/>
          </a:fillRef>
          <a:effectRef idx="0">
            <a:srgbClr val="376FFF"/>
          </a:effectRef>
          <a:fontRef idx="minor">
            <a:srgbClr val="000000"/>
          </a:fontRef>
        </p:style>
      </p:cxnSp>
      <p:cxnSp>
        <p:nvCxnSpPr>
          <p:cNvPr id="15" name="直接连接符 13"/>
          <p:cNvCxnSpPr/>
          <p:nvPr>
            <p:custDataLst>
              <p:tags r:id="rId23"/>
            </p:custDataLst>
          </p:nvPr>
        </p:nvCxnSpPr>
        <p:spPr>
          <a:xfrm>
            <a:off x="607547" y="4755072"/>
            <a:ext cx="7014366" cy="0"/>
          </a:xfrm>
          <a:prstGeom prst="line">
            <a:avLst/>
          </a:prstGeom>
          <a:ln w="9525">
            <a:solidFill>
              <a:schemeClr val="tx1">
                <a:lumMod val="50000"/>
                <a:lumOff val="50000"/>
                <a:alpha val="30000"/>
              </a:schemeClr>
            </a:solidFill>
          </a:ln>
        </p:spPr>
        <p:style>
          <a:lnRef idx="1">
            <a:srgbClr val="376FFF"/>
          </a:lnRef>
          <a:fillRef idx="0">
            <a:srgbClr val="376FFF"/>
          </a:fillRef>
          <a:effectRef idx="0">
            <a:srgbClr val="376FFF"/>
          </a:effectRef>
          <a:fontRef idx="minor">
            <a:srgbClr val="000000"/>
          </a:fontRef>
        </p:style>
      </p:cxnSp>
    </p:spTree>
    <p:custDataLst>
      <p:tags r:id="rId24"/>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608400" y="669995"/>
            <a:ext cx="10969200" cy="705600"/>
          </a:xfrm>
        </p:spPr>
        <p:txBody>
          <a:bodyPr/>
          <a:lstStyle/>
          <a:p>
            <a:pPr algn="l">
              <a:buClrTx/>
              <a:buSzTx/>
              <a:buFontTx/>
            </a:pPr>
            <a:r>
              <a:rPr lang="zh-CN" altLang="en-US" sz="3400" b="1"/>
              <a:t>（二）“松弛”说（娱乐论）</a:t>
            </a:r>
            <a:endParaRPr lang="zh-CN" altLang="en-US" sz="3400" b="1"/>
          </a:p>
        </p:txBody>
      </p:sp>
      <p:sp>
        <p:nvSpPr>
          <p:cNvPr id="11" name="任意多边形 9"/>
          <p:cNvSpPr/>
          <p:nvPr>
            <p:custDataLst>
              <p:tags r:id="rId2"/>
            </p:custDataLst>
          </p:nvPr>
        </p:nvSpPr>
        <p:spPr>
          <a:xfrm>
            <a:off x="3211830" y="3165475"/>
            <a:ext cx="5793105" cy="3478530"/>
          </a:xfrm>
          <a:custGeom>
            <a:avLst/>
            <a:gdLst/>
            <a:ahLst/>
            <a:cxnLst>
              <a:cxn ang="3">
                <a:pos x="hc" y="t"/>
              </a:cxn>
              <a:cxn ang="cd2">
                <a:pos x="l" y="vc"/>
              </a:cxn>
              <a:cxn ang="cd4">
                <a:pos x="hc" y="b"/>
              </a:cxn>
              <a:cxn ang="0">
                <a:pos x="r" y="vc"/>
              </a:cxn>
            </a:cxnLst>
            <a:rect l="l" t="t" r="r" b="b"/>
            <a:pathLst>
              <a:path w="9271" h="5567">
                <a:moveTo>
                  <a:pt x="4636" y="0"/>
                </a:moveTo>
                <a:cubicBezTo>
                  <a:pt x="7196" y="0"/>
                  <a:pt x="9271" y="2075"/>
                  <a:pt x="9271" y="4636"/>
                </a:cubicBezTo>
                <a:cubicBezTo>
                  <a:pt x="9271" y="4936"/>
                  <a:pt x="9242" y="5229"/>
                  <a:pt x="9188" y="5513"/>
                </a:cubicBezTo>
                <a:lnTo>
                  <a:pt x="9177" y="5567"/>
                </a:lnTo>
                <a:lnTo>
                  <a:pt x="94" y="5567"/>
                </a:lnTo>
                <a:lnTo>
                  <a:pt x="83" y="5513"/>
                </a:lnTo>
                <a:cubicBezTo>
                  <a:pt x="29" y="5229"/>
                  <a:pt x="0" y="4936"/>
                  <a:pt x="0" y="4636"/>
                </a:cubicBezTo>
                <a:cubicBezTo>
                  <a:pt x="0" y="2075"/>
                  <a:pt x="2075" y="0"/>
                  <a:pt x="4636" y="0"/>
                </a:cubicBezTo>
                <a:close/>
              </a:path>
            </a:pathLst>
          </a:custGeom>
          <a:noFill/>
          <a:ln w="19050" cap="rnd">
            <a:solidFill>
              <a:schemeClr val="accent2">
                <a:alpha val="70000"/>
              </a:schemeClr>
            </a:solidFill>
            <a:prstDash val="sysDash"/>
          </a:ln>
          <a:effectLst>
            <a:outerShdw blurRad="215900" dist="76200" dir="5400000" algn="t"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sym typeface="+mn-ea"/>
            </a:endParaRPr>
          </a:p>
        </p:txBody>
      </p:sp>
      <p:sp>
        <p:nvSpPr>
          <p:cNvPr id="18" name="任意多边形 16"/>
          <p:cNvSpPr/>
          <p:nvPr>
            <p:custDataLst>
              <p:tags r:id="rId3"/>
            </p:custDataLst>
          </p:nvPr>
        </p:nvSpPr>
        <p:spPr>
          <a:xfrm>
            <a:off x="4791710" y="5059680"/>
            <a:ext cx="2633345" cy="1581150"/>
          </a:xfrm>
          <a:custGeom>
            <a:avLst/>
            <a:gdLst/>
            <a:ahLst/>
            <a:cxnLst>
              <a:cxn ang="3">
                <a:pos x="hc" y="t"/>
              </a:cxn>
              <a:cxn ang="cd2">
                <a:pos x="l" y="vc"/>
              </a:cxn>
              <a:cxn ang="cd4">
                <a:pos x="hc" y="b"/>
              </a:cxn>
              <a:cxn ang="0">
                <a:pos x="r" y="vc"/>
              </a:cxn>
            </a:cxnLst>
            <a:rect l="l" t="t" r="r" b="b"/>
            <a:pathLst>
              <a:path w="9271" h="5567">
                <a:moveTo>
                  <a:pt x="4636" y="0"/>
                </a:moveTo>
                <a:cubicBezTo>
                  <a:pt x="7196" y="0"/>
                  <a:pt x="9271" y="2075"/>
                  <a:pt x="9271" y="4636"/>
                </a:cubicBezTo>
                <a:cubicBezTo>
                  <a:pt x="9271" y="4936"/>
                  <a:pt x="9242" y="5229"/>
                  <a:pt x="9188" y="5513"/>
                </a:cubicBezTo>
                <a:lnTo>
                  <a:pt x="9177" y="5567"/>
                </a:lnTo>
                <a:lnTo>
                  <a:pt x="94" y="5567"/>
                </a:lnTo>
                <a:lnTo>
                  <a:pt x="83" y="5513"/>
                </a:lnTo>
                <a:cubicBezTo>
                  <a:pt x="29" y="5229"/>
                  <a:pt x="0" y="4936"/>
                  <a:pt x="0" y="4636"/>
                </a:cubicBezTo>
                <a:cubicBezTo>
                  <a:pt x="0" y="2075"/>
                  <a:pt x="2075" y="0"/>
                  <a:pt x="4636" y="0"/>
                </a:cubicBezTo>
                <a:close/>
              </a:path>
            </a:pathLst>
          </a:custGeom>
          <a:gradFill>
            <a:gsLst>
              <a:gs pos="44000">
                <a:schemeClr val="accent1">
                  <a:alpha val="100000"/>
                </a:schemeClr>
              </a:gs>
              <a:gs pos="0">
                <a:schemeClr val="accent1">
                  <a:lumMod val="40000"/>
                  <a:lumOff val="60000"/>
                  <a:alpha val="100000"/>
                </a:schemeClr>
              </a:gs>
              <a:gs pos="66000">
                <a:schemeClr val="accent1">
                  <a:alpha val="100000"/>
                </a:schemeClr>
              </a:gs>
              <a:gs pos="100000">
                <a:schemeClr val="accent1">
                  <a:alpha val="100000"/>
                </a:schemeClr>
              </a:gs>
            </a:gsLst>
            <a:path path="circle">
              <a:fillToRect r="100000" b="100000"/>
            </a:path>
            <a:tileRect l="-100000" t="-100000"/>
          </a:gradFill>
          <a:ln>
            <a:gradFill>
              <a:gsLst>
                <a:gs pos="37000">
                  <a:schemeClr val="accent1">
                    <a:lumMod val="5000"/>
                    <a:lumOff val="95000"/>
                    <a:alpha val="100000"/>
                  </a:schemeClr>
                </a:gs>
                <a:gs pos="0">
                  <a:schemeClr val="accent1">
                    <a:lumMod val="45000"/>
                    <a:lumOff val="55000"/>
                    <a:alpha val="100000"/>
                  </a:schemeClr>
                </a:gs>
                <a:gs pos="100000">
                  <a:schemeClr val="bg1"/>
                </a:gs>
                <a:gs pos="71000">
                  <a:schemeClr val="accent1">
                    <a:lumMod val="30000"/>
                    <a:lumOff val="7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2400" b="1" dirty="0">
                <a:solidFill>
                  <a:srgbClr val="FFFFFF"/>
                </a:solidFill>
                <a:latin typeface="+mn-ea"/>
                <a:cs typeface="+mn-ea"/>
                <a:sym typeface="+mn-ea"/>
              </a:rPr>
              <a:t>娱乐论</a:t>
            </a:r>
            <a:endParaRPr lang="zh-CN" altLang="en-US" sz="2400" b="1" dirty="0">
              <a:solidFill>
                <a:srgbClr val="FFFFFF"/>
              </a:solidFill>
              <a:latin typeface="+mn-ea"/>
              <a:cs typeface="+mn-ea"/>
              <a:sym typeface="+mn-ea"/>
            </a:endParaRPr>
          </a:p>
        </p:txBody>
      </p:sp>
      <p:cxnSp>
        <p:nvCxnSpPr>
          <p:cNvPr id="19" name="直接连接符 18"/>
          <p:cNvCxnSpPr/>
          <p:nvPr>
            <p:custDataLst>
              <p:tags r:id="rId4"/>
            </p:custDataLst>
          </p:nvPr>
        </p:nvCxnSpPr>
        <p:spPr>
          <a:xfrm>
            <a:off x="1663382" y="6644640"/>
            <a:ext cx="8890000" cy="0"/>
          </a:xfrm>
          <a:prstGeom prst="line">
            <a:avLst/>
          </a:prstGeom>
          <a:ln w="19050">
            <a:solidFill>
              <a:schemeClr val="accent1">
                <a:alpha val="15000"/>
              </a:schemeClr>
            </a:solidFill>
          </a:ln>
          <a:effectLst>
            <a:outerShdw blurRad="114300" dist="38100" dir="5400000" algn="t" rotWithShape="0">
              <a:schemeClr val="tx1">
                <a:alpha val="9000"/>
              </a:schemeClr>
            </a:outerShdw>
          </a:effectLst>
        </p:spPr>
        <p:style>
          <a:lnRef idx="1">
            <a:schemeClr val="accent1"/>
          </a:lnRef>
          <a:fillRef idx="0">
            <a:schemeClr val="accent1"/>
          </a:fillRef>
          <a:effectRef idx="0">
            <a:schemeClr val="accent1"/>
          </a:effectRef>
          <a:fontRef idx="minor">
            <a:schemeClr val="tx1"/>
          </a:fontRef>
        </p:style>
      </p:cxnSp>
      <p:sp>
        <p:nvSpPr>
          <p:cNvPr id="7" name="矩形 6"/>
          <p:cNvSpPr/>
          <p:nvPr>
            <p:custDataLst>
              <p:tags r:id="rId5"/>
            </p:custDataLst>
          </p:nvPr>
        </p:nvSpPr>
        <p:spPr>
          <a:xfrm>
            <a:off x="711200" y="3798570"/>
            <a:ext cx="2573655" cy="1421130"/>
          </a:xfrm>
          <a:prstGeom prst="rect">
            <a:avLst/>
          </a:prstGeom>
          <a:noFill/>
        </p:spPr>
        <p:txBody>
          <a:bodyPr wrap="square" lIns="0" tIns="0" rIns="0" bIns="0" rtlCol="0" anchor="t" anchorCtr="0">
            <a:noAutofit/>
          </a:bodyPr>
          <a:lstStyle/>
          <a:p>
            <a:pPr marL="0" lvl="0" algn="r">
              <a:lnSpc>
                <a:spcPct val="150000"/>
              </a:lnSpc>
              <a:spcBef>
                <a:spcPct val="0"/>
              </a:spcBef>
              <a:spcAft>
                <a:spcPct val="0"/>
              </a:spcAft>
            </a:pPr>
            <a:r>
              <a:rPr lang="zh-CN" altLang="en-US" b="1" dirty="0">
                <a:solidFill>
                  <a:schemeClr val="bg2">
                    <a:lumMod val="50000"/>
                  </a:schemeClr>
                </a:solidFill>
                <a:latin typeface="+mn-ea"/>
                <a:cs typeface="+mn-ea"/>
              </a:rPr>
              <a:t>拉扎鲁斯的理论观点</a:t>
            </a:r>
            <a:endParaRPr lang="zh-CN" altLang="en-US" b="1" dirty="0">
              <a:solidFill>
                <a:schemeClr val="bg2">
                  <a:lumMod val="50000"/>
                </a:schemeClr>
              </a:solidFill>
              <a:latin typeface="+mn-ea"/>
              <a:cs typeface="+mn-ea"/>
            </a:endParaRPr>
          </a:p>
          <a:p>
            <a:pPr marL="0" lvl="0" algn="r">
              <a:lnSpc>
                <a:spcPct val="150000"/>
              </a:lnSpc>
              <a:spcBef>
                <a:spcPct val="0"/>
              </a:spcBef>
              <a:spcAft>
                <a:spcPct val="0"/>
              </a:spcAft>
            </a:pPr>
            <a:r>
              <a:rPr lang="zh-CN" altLang="en-US" sz="1600" dirty="0">
                <a:solidFill>
                  <a:schemeClr val="tx1">
                    <a:lumMod val="85000"/>
                    <a:lumOff val="15000"/>
                  </a:schemeClr>
                </a:solidFill>
                <a:latin typeface="+mn-ea"/>
                <a:cs typeface="+mn-ea"/>
              </a:rPr>
              <a:t>拉扎鲁斯认为游戏是精力恢复的过程，非剩余精力的发泄。</a:t>
            </a:r>
            <a:endParaRPr lang="zh-CN" altLang="en-US" sz="1600" dirty="0">
              <a:solidFill>
                <a:schemeClr val="tx1">
                  <a:lumMod val="85000"/>
                  <a:lumOff val="15000"/>
                </a:schemeClr>
              </a:solidFill>
              <a:latin typeface="+mn-ea"/>
              <a:cs typeface="+mn-ea"/>
            </a:endParaRPr>
          </a:p>
        </p:txBody>
      </p:sp>
      <p:sp>
        <p:nvSpPr>
          <p:cNvPr id="65" name="椭圆 64"/>
          <p:cNvSpPr/>
          <p:nvPr>
            <p:custDataLst>
              <p:tags r:id="rId6"/>
            </p:custDataLst>
          </p:nvPr>
        </p:nvSpPr>
        <p:spPr>
          <a:xfrm>
            <a:off x="8067675" y="3875405"/>
            <a:ext cx="747395" cy="746760"/>
          </a:xfrm>
          <a:prstGeom prst="ellipse">
            <a:avLst/>
          </a:prstGeom>
          <a:noFill/>
          <a:ln>
            <a:gradFill>
              <a:gsLst>
                <a:gs pos="37000">
                  <a:schemeClr val="accent3">
                    <a:alpha val="100000"/>
                  </a:schemeClr>
                </a:gs>
                <a:gs pos="0">
                  <a:schemeClr val="accent3">
                    <a:lumMod val="45000"/>
                    <a:lumOff val="55000"/>
                    <a:alpha val="100000"/>
                  </a:schemeClr>
                </a:gs>
                <a:gs pos="100000">
                  <a:schemeClr val="accent3">
                    <a:alpha val="100000"/>
                  </a:schemeClr>
                </a:gs>
                <a:gs pos="71000">
                  <a:schemeClr val="accent3">
                    <a:lumMod val="30000"/>
                    <a:lumOff val="70000"/>
                    <a:alpha val="100000"/>
                  </a:schemeClr>
                </a:gs>
              </a:gsLst>
              <a:lin ang="16200000" scaled="0"/>
            </a:gradFill>
          </a:ln>
          <a:effectLst>
            <a:outerShdw blurRad="177800" dir="5400000" sx="90000" sy="-19000" rotWithShape="0">
              <a:schemeClr val="accent3">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lt1"/>
              </a:solidFill>
              <a:sym typeface="+mn-ea"/>
            </a:endParaRPr>
          </a:p>
        </p:txBody>
      </p:sp>
      <p:sp>
        <p:nvSpPr>
          <p:cNvPr id="64" name="椭圆 63"/>
          <p:cNvSpPr/>
          <p:nvPr>
            <p:custDataLst>
              <p:tags r:id="rId7"/>
            </p:custDataLst>
          </p:nvPr>
        </p:nvSpPr>
        <p:spPr>
          <a:xfrm>
            <a:off x="8152130" y="3958590"/>
            <a:ext cx="579120" cy="579755"/>
          </a:xfrm>
          <a:prstGeom prst="ellipse">
            <a:avLst/>
          </a:prstGeom>
          <a:gradFill>
            <a:gsLst>
              <a:gs pos="44000">
                <a:schemeClr val="accent3">
                  <a:alpha val="100000"/>
                </a:schemeClr>
              </a:gs>
              <a:gs pos="0">
                <a:schemeClr val="accent3">
                  <a:lumMod val="40000"/>
                  <a:lumOff val="60000"/>
                  <a:alpha val="100000"/>
                </a:schemeClr>
              </a:gs>
              <a:gs pos="66000">
                <a:schemeClr val="accent3">
                  <a:alpha val="100000"/>
                </a:schemeClr>
              </a:gs>
              <a:gs pos="100000">
                <a:schemeClr val="accent3">
                  <a:alpha val="100000"/>
                </a:schemeClr>
              </a:gs>
            </a:gsLst>
            <a:path path="circle">
              <a:fillToRect r="100000" b="100000"/>
            </a:path>
            <a:tileRect l="-100000" t="-100000"/>
          </a:gradFill>
          <a:ln>
            <a:gradFill>
              <a:gsLst>
                <a:gs pos="37000">
                  <a:srgbClr val="FFFFFF"/>
                </a:gs>
                <a:gs pos="0">
                  <a:schemeClr val="accent3">
                    <a:lumMod val="45000"/>
                    <a:lumOff val="55000"/>
                    <a:alpha val="100000"/>
                  </a:schemeClr>
                </a:gs>
                <a:gs pos="100000">
                  <a:srgbClr val="FFFFFF"/>
                </a:gs>
                <a:gs pos="71000">
                  <a:schemeClr val="accent3">
                    <a:lumMod val="30000"/>
                    <a:lumOff val="70000"/>
                    <a:alpha val="100000"/>
                  </a:schemeClr>
                </a:gs>
              </a:gsLst>
              <a:lin ang="16200000" scaled="0"/>
            </a:gradFill>
          </a:ln>
          <a:effectLst>
            <a:outerShdw blurRad="177800" dir="5400000" sx="90000" sy="-19000" rotWithShape="0">
              <a:schemeClr val="accent3">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lt1"/>
              </a:solidFill>
              <a:sym typeface="+mn-ea"/>
            </a:endParaRPr>
          </a:p>
        </p:txBody>
      </p:sp>
      <p:sp>
        <p:nvSpPr>
          <p:cNvPr id="8" name="椭圆 7"/>
          <p:cNvSpPr/>
          <p:nvPr>
            <p:custDataLst>
              <p:tags r:id="rId8"/>
            </p:custDataLst>
          </p:nvPr>
        </p:nvSpPr>
        <p:spPr>
          <a:xfrm>
            <a:off x="5796915" y="2860675"/>
            <a:ext cx="747395" cy="746760"/>
          </a:xfrm>
          <a:prstGeom prst="ellipse">
            <a:avLst/>
          </a:prstGeom>
          <a:noFill/>
          <a:ln>
            <a:gradFill>
              <a:gsLst>
                <a:gs pos="37000">
                  <a:schemeClr val="accent2">
                    <a:alpha val="100000"/>
                  </a:schemeClr>
                </a:gs>
                <a:gs pos="0">
                  <a:schemeClr val="accent2">
                    <a:lumMod val="45000"/>
                    <a:lumOff val="55000"/>
                    <a:alpha val="100000"/>
                  </a:schemeClr>
                </a:gs>
                <a:gs pos="100000">
                  <a:schemeClr val="accent2">
                    <a:alpha val="100000"/>
                  </a:schemeClr>
                </a:gs>
                <a:gs pos="71000">
                  <a:schemeClr val="accent2">
                    <a:lumMod val="30000"/>
                    <a:lumOff val="70000"/>
                    <a:alpha val="100000"/>
                  </a:schemeClr>
                </a:gs>
              </a:gsLst>
              <a:lin ang="16200000" scaled="0"/>
            </a:gradFill>
          </a:ln>
          <a:effectLst>
            <a:outerShdw blurRad="177800" dir="5400000" sx="90000" sy="-19000"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lt1"/>
              </a:solidFill>
              <a:sym typeface="+mn-ea"/>
            </a:endParaRPr>
          </a:p>
        </p:txBody>
      </p:sp>
      <p:sp>
        <p:nvSpPr>
          <p:cNvPr id="9" name="椭圆 8"/>
          <p:cNvSpPr/>
          <p:nvPr>
            <p:custDataLst>
              <p:tags r:id="rId9"/>
            </p:custDataLst>
          </p:nvPr>
        </p:nvSpPr>
        <p:spPr>
          <a:xfrm>
            <a:off x="5881053" y="2944178"/>
            <a:ext cx="579120" cy="579755"/>
          </a:xfrm>
          <a:prstGeom prst="ellipse">
            <a:avLst/>
          </a:prstGeom>
          <a:gradFill>
            <a:gsLst>
              <a:gs pos="44000">
                <a:schemeClr val="accent2">
                  <a:alpha val="100000"/>
                </a:schemeClr>
              </a:gs>
              <a:gs pos="0">
                <a:schemeClr val="accent2">
                  <a:lumMod val="40000"/>
                  <a:lumOff val="60000"/>
                  <a:alpha val="100000"/>
                </a:schemeClr>
              </a:gs>
              <a:gs pos="66000">
                <a:schemeClr val="accent2">
                  <a:alpha val="100000"/>
                </a:schemeClr>
              </a:gs>
              <a:gs pos="100000">
                <a:schemeClr val="accent2">
                  <a:alpha val="100000"/>
                </a:schemeClr>
              </a:gs>
            </a:gsLst>
            <a:path path="circle">
              <a:fillToRect r="100000" b="100000"/>
            </a:path>
            <a:tileRect l="-100000" t="-100000"/>
          </a:gradFill>
          <a:ln>
            <a:gradFill>
              <a:gsLst>
                <a:gs pos="37000">
                  <a:srgbClr val="FFFFFF"/>
                </a:gs>
                <a:gs pos="0">
                  <a:schemeClr val="accent2">
                    <a:lumMod val="45000"/>
                    <a:lumOff val="55000"/>
                    <a:alpha val="100000"/>
                  </a:schemeClr>
                </a:gs>
                <a:gs pos="100000">
                  <a:srgbClr val="FFFFFF"/>
                </a:gs>
                <a:gs pos="71000">
                  <a:schemeClr val="accent2">
                    <a:lumMod val="30000"/>
                    <a:lumOff val="70000"/>
                    <a:alpha val="100000"/>
                  </a:schemeClr>
                </a:gs>
              </a:gsLst>
              <a:lin ang="16200000" scaled="0"/>
            </a:gradFill>
          </a:ln>
          <a:effectLst>
            <a:outerShdw blurRad="177800" dir="5400000" sx="90000" sy="-19000"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lt1"/>
              </a:solidFill>
              <a:sym typeface="+mn-ea"/>
            </a:endParaRPr>
          </a:p>
        </p:txBody>
      </p:sp>
      <p:sp>
        <p:nvSpPr>
          <p:cNvPr id="59" name="椭圆 58"/>
          <p:cNvSpPr/>
          <p:nvPr>
            <p:custDataLst>
              <p:tags r:id="rId10"/>
            </p:custDataLst>
          </p:nvPr>
        </p:nvSpPr>
        <p:spPr>
          <a:xfrm>
            <a:off x="3421380" y="3875405"/>
            <a:ext cx="747395" cy="746760"/>
          </a:xfrm>
          <a:prstGeom prst="ellipse">
            <a:avLst/>
          </a:prstGeom>
          <a:noFill/>
          <a:ln>
            <a:gradFill>
              <a:gsLst>
                <a:gs pos="37000">
                  <a:schemeClr val="accent1">
                    <a:alpha val="100000"/>
                  </a:schemeClr>
                </a:gs>
                <a:gs pos="0">
                  <a:schemeClr val="accent1">
                    <a:lumMod val="45000"/>
                    <a:lumOff val="55000"/>
                    <a:alpha val="100000"/>
                  </a:schemeClr>
                </a:gs>
                <a:gs pos="100000">
                  <a:schemeClr val="accent1">
                    <a:alpha val="100000"/>
                  </a:schemeClr>
                </a:gs>
                <a:gs pos="71000">
                  <a:schemeClr val="accent1">
                    <a:lumMod val="30000"/>
                    <a:lumOff val="70000"/>
                    <a:alpha val="10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lt1"/>
              </a:solidFill>
              <a:sym typeface="+mn-ea"/>
            </a:endParaRPr>
          </a:p>
        </p:txBody>
      </p:sp>
      <p:sp>
        <p:nvSpPr>
          <p:cNvPr id="58" name="椭圆 57"/>
          <p:cNvSpPr/>
          <p:nvPr>
            <p:custDataLst>
              <p:tags r:id="rId11"/>
            </p:custDataLst>
          </p:nvPr>
        </p:nvSpPr>
        <p:spPr>
          <a:xfrm>
            <a:off x="3505518" y="3958908"/>
            <a:ext cx="579120" cy="579755"/>
          </a:xfrm>
          <a:prstGeom prst="ellipse">
            <a:avLst/>
          </a:prstGeom>
          <a:gradFill>
            <a:gsLst>
              <a:gs pos="44000">
                <a:schemeClr val="accent1">
                  <a:alpha val="100000"/>
                </a:schemeClr>
              </a:gs>
              <a:gs pos="0">
                <a:schemeClr val="accent1">
                  <a:lumMod val="40000"/>
                  <a:lumOff val="60000"/>
                  <a:alpha val="100000"/>
                </a:schemeClr>
              </a:gs>
              <a:gs pos="66000">
                <a:schemeClr val="accent1">
                  <a:alpha val="100000"/>
                </a:schemeClr>
              </a:gs>
              <a:gs pos="100000">
                <a:schemeClr val="accent1">
                  <a:alpha val="100000"/>
                </a:schemeClr>
              </a:gs>
            </a:gsLst>
            <a:path path="circle">
              <a:fillToRect r="100000" b="100000"/>
            </a:path>
            <a:tileRect l="-100000" t="-100000"/>
          </a:gradFill>
          <a:ln>
            <a:gradFill>
              <a:gsLst>
                <a:gs pos="37000">
                  <a:srgbClr val="FFFFFF"/>
                </a:gs>
                <a:gs pos="0">
                  <a:schemeClr val="accent1">
                    <a:lumMod val="45000"/>
                    <a:lumOff val="55000"/>
                    <a:alpha val="100000"/>
                  </a:schemeClr>
                </a:gs>
                <a:gs pos="100000">
                  <a:srgbClr val="FFFFFF"/>
                </a:gs>
                <a:gs pos="71000">
                  <a:schemeClr val="accent1">
                    <a:lumMod val="30000"/>
                    <a:lumOff val="70000"/>
                    <a:alpha val="10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lt1"/>
              </a:solidFill>
              <a:sym typeface="+mn-ea"/>
            </a:endParaRPr>
          </a:p>
        </p:txBody>
      </p:sp>
      <p:cxnSp>
        <p:nvCxnSpPr>
          <p:cNvPr id="21" name="直接连接符 20"/>
          <p:cNvCxnSpPr/>
          <p:nvPr>
            <p:custDataLst>
              <p:tags r:id="rId12"/>
            </p:custDataLst>
          </p:nvPr>
        </p:nvCxnSpPr>
        <p:spPr>
          <a:xfrm>
            <a:off x="5388292" y="6312535"/>
            <a:ext cx="1440180" cy="0"/>
          </a:xfrm>
          <a:prstGeom prst="line">
            <a:avLst/>
          </a:prstGeom>
          <a:ln cap="flat">
            <a:gradFill>
              <a:gsLst>
                <a:gs pos="0">
                  <a:srgbClr val="AFC6FF">
                    <a:alpha val="0"/>
                  </a:srgbClr>
                </a:gs>
                <a:gs pos="100000">
                  <a:srgbClr val="376FFF">
                    <a:alpha val="0"/>
                  </a:srgbClr>
                </a:gs>
                <a:gs pos="50000">
                  <a:srgbClr val="FFFFFF"/>
                </a:gs>
              </a:gsLst>
              <a:lin ang="10800000" scaled="1"/>
            </a:gradFill>
            <a:headEnd type="none"/>
          </a:ln>
        </p:spPr>
        <p:style>
          <a:lnRef idx="1">
            <a:schemeClr val="accent1"/>
          </a:lnRef>
          <a:fillRef idx="0">
            <a:schemeClr val="accent1"/>
          </a:fillRef>
          <a:effectRef idx="0">
            <a:schemeClr val="accent1"/>
          </a:effectRef>
          <a:fontRef idx="minor">
            <a:schemeClr val="tx1"/>
          </a:fontRef>
        </p:style>
      </p:cxnSp>
      <p:pic>
        <p:nvPicPr>
          <p:cNvPr id="23" name="图片 18" descr="343435383036303b343532343136323bcfeec4bfc9fac3fcd6dcc6da"/>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6018516" y="3081958"/>
            <a:ext cx="288000" cy="288000"/>
          </a:xfrm>
          <a:prstGeom prst="rect">
            <a:avLst/>
          </a:prstGeom>
        </p:spPr>
      </p:pic>
      <p:pic>
        <p:nvPicPr>
          <p:cNvPr id="26" name="图片 12" descr="343439383331313b343532303032383bbfcdbba7b9dcc0e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8305483" y="4112260"/>
            <a:ext cx="288000" cy="288000"/>
          </a:xfrm>
          <a:prstGeom prst="rect">
            <a:avLst/>
          </a:prstGeom>
        </p:spPr>
      </p:pic>
      <p:pic>
        <p:nvPicPr>
          <p:cNvPr id="22" name="图片 5" descr="343435383036303b343532343134393bcdb7c4d4b7e7b1a9"/>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650934" y="4104641"/>
            <a:ext cx="288000" cy="288000"/>
          </a:xfrm>
          <a:prstGeom prst="rect">
            <a:avLst/>
          </a:prstGeom>
        </p:spPr>
      </p:pic>
      <p:sp>
        <p:nvSpPr>
          <p:cNvPr id="12" name="矩形 11"/>
          <p:cNvSpPr/>
          <p:nvPr>
            <p:custDataLst>
              <p:tags r:id="rId22"/>
            </p:custDataLst>
          </p:nvPr>
        </p:nvSpPr>
        <p:spPr>
          <a:xfrm>
            <a:off x="9010650" y="3798570"/>
            <a:ext cx="2492375" cy="1421130"/>
          </a:xfrm>
          <a:prstGeom prst="rect">
            <a:avLst/>
          </a:prstGeom>
          <a:noFill/>
        </p:spPr>
        <p:txBody>
          <a:bodyPr wrap="square" lIns="0" tIns="0" rIns="0" bIns="0" rtlCol="0" anchor="t" anchorCtr="0">
            <a:noAutofit/>
          </a:bodyPr>
          <a:lstStyle/>
          <a:p>
            <a:pPr marL="0" lvl="0">
              <a:lnSpc>
                <a:spcPct val="150000"/>
              </a:lnSpc>
              <a:spcBef>
                <a:spcPct val="0"/>
              </a:spcBef>
              <a:spcAft>
                <a:spcPct val="0"/>
              </a:spcAft>
            </a:pPr>
            <a:r>
              <a:rPr lang="zh-CN" altLang="en-US" b="1" dirty="0">
                <a:solidFill>
                  <a:schemeClr val="accent3">
                    <a:lumMod val="75000"/>
                  </a:schemeClr>
                </a:solidFill>
                <a:latin typeface="+mn-ea"/>
                <a:cs typeface="+mn-ea"/>
              </a:rPr>
              <a:t>儿童通过游戏放松身心</a:t>
            </a:r>
            <a:endParaRPr lang="zh-CN" altLang="en-US" b="1" dirty="0">
              <a:solidFill>
                <a:schemeClr val="accent3">
                  <a:lumMod val="75000"/>
                </a:schemeClr>
              </a:solidFill>
              <a:latin typeface="+mn-ea"/>
              <a:cs typeface="+mn-ea"/>
            </a:endParaRPr>
          </a:p>
          <a:p>
            <a:pPr marL="0" lvl="0">
              <a:lnSpc>
                <a:spcPct val="150000"/>
              </a:lnSpc>
              <a:spcBef>
                <a:spcPct val="0"/>
              </a:spcBef>
              <a:spcAft>
                <a:spcPct val="0"/>
              </a:spcAft>
            </a:pPr>
            <a:r>
              <a:rPr lang="zh-CN" altLang="en-US" sz="1600" dirty="0">
                <a:solidFill>
                  <a:schemeClr val="tx1">
                    <a:lumMod val="85000"/>
                    <a:lumOff val="15000"/>
                  </a:schemeClr>
                </a:solidFill>
                <a:latin typeface="+mn-ea"/>
                <a:cs typeface="+mn-ea"/>
              </a:rPr>
              <a:t>儿童通过游戏放松，恢复因生活经验缺乏而消耗的精力。</a:t>
            </a:r>
            <a:endParaRPr lang="zh-CN" altLang="en-US" sz="1600" dirty="0">
              <a:solidFill>
                <a:schemeClr val="tx1">
                  <a:lumMod val="85000"/>
                  <a:lumOff val="15000"/>
                </a:schemeClr>
              </a:solidFill>
              <a:latin typeface="+mn-ea"/>
              <a:cs typeface="+mn-ea"/>
            </a:endParaRPr>
          </a:p>
        </p:txBody>
      </p:sp>
      <p:sp>
        <p:nvSpPr>
          <p:cNvPr id="13" name="矩形 12"/>
          <p:cNvSpPr/>
          <p:nvPr>
            <p:custDataLst>
              <p:tags r:id="rId23"/>
            </p:custDataLst>
          </p:nvPr>
        </p:nvSpPr>
        <p:spPr>
          <a:xfrm>
            <a:off x="4698365" y="1790065"/>
            <a:ext cx="2944495" cy="1161415"/>
          </a:xfrm>
          <a:prstGeom prst="rect">
            <a:avLst/>
          </a:prstGeom>
          <a:noFill/>
        </p:spPr>
        <p:txBody>
          <a:bodyPr wrap="square" lIns="0" tIns="0" rIns="0" bIns="0" rtlCol="0" anchor="t" anchorCtr="0">
            <a:noAutofit/>
          </a:bodyPr>
          <a:lstStyle/>
          <a:p>
            <a:pPr marL="0" lvl="0" algn="ctr">
              <a:lnSpc>
                <a:spcPct val="150000"/>
              </a:lnSpc>
              <a:spcBef>
                <a:spcPct val="0"/>
              </a:spcBef>
              <a:spcAft>
                <a:spcPct val="0"/>
              </a:spcAft>
            </a:pPr>
            <a:r>
              <a:rPr lang="zh-CN" altLang="en-US" b="1" dirty="0">
                <a:solidFill>
                  <a:schemeClr val="accent2">
                    <a:lumMod val="75000"/>
                  </a:schemeClr>
                </a:solidFill>
                <a:latin typeface="+mn-ea"/>
                <a:cs typeface="+mn-ea"/>
                <a:sym typeface="+mn-ea"/>
              </a:rPr>
              <a:t>游戏作为精力恢复的手段</a:t>
            </a:r>
            <a:endParaRPr lang="zh-CN" altLang="en-US" b="1" dirty="0">
              <a:solidFill>
                <a:schemeClr val="accent2">
                  <a:lumMod val="75000"/>
                </a:schemeClr>
              </a:solidFill>
              <a:latin typeface="+mn-ea"/>
              <a:cs typeface="+mn-ea"/>
            </a:endParaRPr>
          </a:p>
          <a:p>
            <a:pPr marL="0" lvl="0" algn="ctr">
              <a:lnSpc>
                <a:spcPct val="150000"/>
              </a:lnSpc>
              <a:spcBef>
                <a:spcPct val="0"/>
              </a:spcBef>
              <a:spcAft>
                <a:spcPct val="0"/>
              </a:spcAft>
            </a:pPr>
            <a:r>
              <a:rPr lang="zh-CN" altLang="en-US" sz="1600" dirty="0">
                <a:solidFill>
                  <a:schemeClr val="tx1">
                    <a:lumMod val="85000"/>
                    <a:lumOff val="15000"/>
                  </a:schemeClr>
                </a:solidFill>
                <a:latin typeface="+mn-ea"/>
                <a:cs typeface="+mn-ea"/>
              </a:rPr>
              <a:t>游戏帮助儿童缓解紧张，放松身心，恢复精力。</a:t>
            </a:r>
            <a:endParaRPr lang="zh-CN" altLang="en-US" sz="1600" dirty="0">
              <a:solidFill>
                <a:schemeClr val="tx1">
                  <a:lumMod val="85000"/>
                  <a:lumOff val="15000"/>
                </a:schemeClr>
              </a:solidFill>
              <a:latin typeface="+mn-ea"/>
              <a:cs typeface="+mn-ea"/>
            </a:endParaRPr>
          </a:p>
          <a:p>
            <a:pPr marL="0" lvl="0" algn="ctr">
              <a:lnSpc>
                <a:spcPct val="150000"/>
              </a:lnSpc>
              <a:spcBef>
                <a:spcPct val="0"/>
              </a:spcBef>
              <a:spcAft>
                <a:spcPct val="0"/>
              </a:spcAft>
            </a:pPr>
            <a:endParaRPr lang="zh-CN" altLang="en-US" sz="1600" dirty="0">
              <a:solidFill>
                <a:schemeClr val="tx1">
                  <a:lumMod val="85000"/>
                  <a:lumOff val="15000"/>
                </a:schemeClr>
              </a:solidFill>
              <a:latin typeface="+mn-ea"/>
              <a:cs typeface="+mn-ea"/>
            </a:endParaRPr>
          </a:p>
        </p:txBody>
      </p:sp>
      <p:sp>
        <p:nvSpPr>
          <p:cNvPr id="24" name="任意多边形: 形状 23"/>
          <p:cNvSpPr/>
          <p:nvPr>
            <p:custDataLst>
              <p:tags r:id="rId24"/>
            </p:custDataLst>
          </p:nvPr>
        </p:nvSpPr>
        <p:spPr>
          <a:xfrm>
            <a:off x="3998912" y="4114165"/>
            <a:ext cx="4218940" cy="2532380"/>
          </a:xfrm>
          <a:custGeom>
            <a:avLst/>
            <a:gdLst>
              <a:gd name="connsiteX0" fmla="*/ 2108242 w 4218940"/>
              <a:gd name="connsiteY0" fmla="*/ 471170 h 2532380"/>
              <a:gd name="connsiteX1" fmla="*/ 399590 w 4218940"/>
              <a:gd name="connsiteY1" fmla="*/ 2180269 h 2532380"/>
              <a:gd name="connsiteX2" fmla="*/ 430181 w 4218940"/>
              <a:gd name="connsiteY2" fmla="*/ 2503583 h 2532380"/>
              <a:gd name="connsiteX3" fmla="*/ 434235 w 4218940"/>
              <a:gd name="connsiteY3" fmla="*/ 2523490 h 2532380"/>
              <a:gd name="connsiteX4" fmla="*/ 3781880 w 4218940"/>
              <a:gd name="connsiteY4" fmla="*/ 2523490 h 2532380"/>
              <a:gd name="connsiteX5" fmla="*/ 3785935 w 4218940"/>
              <a:gd name="connsiteY5" fmla="*/ 2503583 h 2532380"/>
              <a:gd name="connsiteX6" fmla="*/ 3816525 w 4218940"/>
              <a:gd name="connsiteY6" fmla="*/ 2180269 h 2532380"/>
              <a:gd name="connsiteX7" fmla="*/ 2108242 w 4218940"/>
              <a:gd name="connsiteY7" fmla="*/ 471170 h 2532380"/>
              <a:gd name="connsiteX8" fmla="*/ 2109698 w 4218940"/>
              <a:gd name="connsiteY8" fmla="*/ 0 h 2532380"/>
              <a:gd name="connsiteX9" fmla="*/ 4218940 w 4218940"/>
              <a:gd name="connsiteY9" fmla="*/ 2108876 h 2532380"/>
              <a:gd name="connsiteX10" fmla="*/ 4181169 w 4218940"/>
              <a:gd name="connsiteY10" fmla="*/ 2507816 h 2532380"/>
              <a:gd name="connsiteX11" fmla="*/ 4176164 w 4218940"/>
              <a:gd name="connsiteY11" fmla="*/ 2532380 h 2532380"/>
              <a:gd name="connsiteX12" fmla="*/ 42777 w 4218940"/>
              <a:gd name="connsiteY12" fmla="*/ 2532380 h 2532380"/>
              <a:gd name="connsiteX13" fmla="*/ 37771 w 4218940"/>
              <a:gd name="connsiteY13" fmla="*/ 2507816 h 2532380"/>
              <a:gd name="connsiteX14" fmla="*/ 0 w 4218940"/>
              <a:gd name="connsiteY14" fmla="*/ 2108876 h 2532380"/>
              <a:gd name="connsiteX15" fmla="*/ 2109698 w 4218940"/>
              <a:gd name="connsiteY15" fmla="*/ 0 h 2532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18940" h="2532380">
                <a:moveTo>
                  <a:pt x="2108242" y="471170"/>
                </a:moveTo>
                <a:cubicBezTo>
                  <a:pt x="1164356" y="471170"/>
                  <a:pt x="399590" y="1236136"/>
                  <a:pt x="399590" y="2180269"/>
                </a:cubicBezTo>
                <a:cubicBezTo>
                  <a:pt x="399590" y="2290867"/>
                  <a:pt x="410279" y="2398884"/>
                  <a:pt x="430181" y="2503583"/>
                </a:cubicBezTo>
                <a:lnTo>
                  <a:pt x="434235" y="2523490"/>
                </a:lnTo>
                <a:lnTo>
                  <a:pt x="3781880" y="2523490"/>
                </a:lnTo>
                <a:lnTo>
                  <a:pt x="3785935" y="2503583"/>
                </a:lnTo>
                <a:cubicBezTo>
                  <a:pt x="3805837" y="2398884"/>
                  <a:pt x="3816525" y="2290867"/>
                  <a:pt x="3816525" y="2180269"/>
                </a:cubicBezTo>
                <a:cubicBezTo>
                  <a:pt x="3816525" y="1236136"/>
                  <a:pt x="3051760" y="471170"/>
                  <a:pt x="2108242" y="471170"/>
                </a:cubicBezTo>
                <a:close/>
                <a:moveTo>
                  <a:pt x="2109698" y="0"/>
                </a:moveTo>
                <a:cubicBezTo>
                  <a:pt x="3274673" y="0"/>
                  <a:pt x="4218940" y="943900"/>
                  <a:pt x="4218940" y="2108876"/>
                </a:cubicBezTo>
                <a:cubicBezTo>
                  <a:pt x="4218940" y="2245344"/>
                  <a:pt x="4205743" y="2378627"/>
                  <a:pt x="4181169" y="2507816"/>
                </a:cubicBezTo>
                <a:lnTo>
                  <a:pt x="4176164" y="2532380"/>
                </a:lnTo>
                <a:lnTo>
                  <a:pt x="42777" y="2532380"/>
                </a:lnTo>
                <a:lnTo>
                  <a:pt x="37771" y="2507816"/>
                </a:lnTo>
                <a:cubicBezTo>
                  <a:pt x="13197" y="2378627"/>
                  <a:pt x="0" y="2245344"/>
                  <a:pt x="0" y="2108876"/>
                </a:cubicBezTo>
                <a:cubicBezTo>
                  <a:pt x="0" y="943900"/>
                  <a:pt x="944267" y="0"/>
                  <a:pt x="2109698" y="0"/>
                </a:cubicBezTo>
                <a:close/>
              </a:path>
            </a:pathLst>
          </a:custGeom>
          <a:solidFill>
            <a:schemeClr val="accent1">
              <a:lumMod val="20000"/>
              <a:lumOff val="80000"/>
              <a:alpha val="35000"/>
            </a:schemeClr>
          </a:solidFill>
          <a:ln w="3175">
            <a:gradFill>
              <a:gsLst>
                <a:gs pos="37000">
                  <a:schemeClr val="accent1">
                    <a:lumMod val="5000"/>
                    <a:lumOff val="95000"/>
                    <a:alpha val="100000"/>
                  </a:schemeClr>
                </a:gs>
                <a:gs pos="0">
                  <a:schemeClr val="accent1">
                    <a:lumMod val="51000"/>
                    <a:lumOff val="49000"/>
                    <a:alpha val="100000"/>
                  </a:schemeClr>
                </a:gs>
                <a:gs pos="100000">
                  <a:schemeClr val="bg1"/>
                </a:gs>
                <a:gs pos="71000">
                  <a:schemeClr val="accent1">
                    <a:lumMod val="30000"/>
                    <a:lumOff val="7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25" name="任意多边形 15"/>
          <p:cNvSpPr/>
          <p:nvPr>
            <p:custDataLst>
              <p:tags r:id="rId25"/>
            </p:custDataLst>
          </p:nvPr>
        </p:nvSpPr>
        <p:spPr>
          <a:xfrm>
            <a:off x="4401820" y="4588510"/>
            <a:ext cx="3416935" cy="2052320"/>
          </a:xfrm>
          <a:custGeom>
            <a:avLst/>
            <a:gdLst/>
            <a:ahLst/>
            <a:cxnLst>
              <a:cxn ang="3">
                <a:pos x="hc" y="t"/>
              </a:cxn>
              <a:cxn ang="cd2">
                <a:pos x="l" y="vc"/>
              </a:cxn>
              <a:cxn ang="cd4">
                <a:pos x="hc" y="b"/>
              </a:cxn>
              <a:cxn ang="0">
                <a:pos x="r" y="vc"/>
              </a:cxn>
            </a:cxnLst>
            <a:rect l="l" t="t" r="r" b="b"/>
            <a:pathLst>
              <a:path w="9271" h="5567">
                <a:moveTo>
                  <a:pt x="4636" y="0"/>
                </a:moveTo>
                <a:cubicBezTo>
                  <a:pt x="7196" y="0"/>
                  <a:pt x="9271" y="2075"/>
                  <a:pt x="9271" y="4636"/>
                </a:cubicBezTo>
                <a:cubicBezTo>
                  <a:pt x="9271" y="4936"/>
                  <a:pt x="9242" y="5229"/>
                  <a:pt x="9188" y="5513"/>
                </a:cubicBezTo>
                <a:lnTo>
                  <a:pt x="9177" y="5567"/>
                </a:lnTo>
                <a:lnTo>
                  <a:pt x="94" y="5567"/>
                </a:lnTo>
                <a:lnTo>
                  <a:pt x="83" y="5513"/>
                </a:lnTo>
                <a:cubicBezTo>
                  <a:pt x="29" y="5229"/>
                  <a:pt x="0" y="4936"/>
                  <a:pt x="0" y="4636"/>
                </a:cubicBezTo>
                <a:cubicBezTo>
                  <a:pt x="0" y="2075"/>
                  <a:pt x="2075" y="0"/>
                  <a:pt x="4636" y="0"/>
                </a:cubicBezTo>
                <a:close/>
              </a:path>
            </a:pathLst>
          </a:custGeom>
          <a:noFill/>
          <a:ln w="3175">
            <a:gradFill>
              <a:gsLst>
                <a:gs pos="37000">
                  <a:schemeClr val="accent1">
                    <a:lumMod val="5000"/>
                    <a:lumOff val="95000"/>
                    <a:alpha val="100000"/>
                  </a:schemeClr>
                </a:gs>
                <a:gs pos="0">
                  <a:schemeClr val="accent1">
                    <a:lumMod val="51000"/>
                    <a:lumOff val="49000"/>
                    <a:alpha val="100000"/>
                  </a:schemeClr>
                </a:gs>
                <a:gs pos="100000">
                  <a:schemeClr val="bg1"/>
                </a:gs>
                <a:gs pos="71000">
                  <a:schemeClr val="accent1">
                    <a:lumMod val="30000"/>
                    <a:lumOff val="7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Tree>
    <p:custDataLst>
      <p:tags r:id="rId26"/>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609600" y="544830"/>
            <a:ext cx="10972800" cy="609600"/>
          </a:xfrm>
        </p:spPr>
        <p:txBody>
          <a:bodyPr/>
          <a:lstStyle/>
          <a:p>
            <a:pPr algn="l">
              <a:buClrTx/>
              <a:buSzTx/>
              <a:buFontTx/>
            </a:pPr>
            <a:r>
              <a:rPr lang="zh-CN" altLang="en-US" sz="3400" b="1"/>
              <a:t>（三）种族复演说</a:t>
            </a:r>
            <a:endParaRPr lang="zh-CN" altLang="en-US" sz="3400" b="1"/>
          </a:p>
        </p:txBody>
      </p:sp>
      <p:sp>
        <p:nvSpPr>
          <p:cNvPr id="10" name="任意多边形 9"/>
          <p:cNvSpPr/>
          <p:nvPr>
            <p:custDataLst>
              <p:tags r:id="rId2"/>
            </p:custDataLst>
          </p:nvPr>
        </p:nvSpPr>
        <p:spPr>
          <a:xfrm>
            <a:off x="-13335" y="2297050"/>
            <a:ext cx="12201525" cy="2728586"/>
          </a:xfrm>
          <a:custGeom>
            <a:avLst/>
            <a:gdLst>
              <a:gd name="connsiteX0" fmla="*/ 0 w 19215"/>
              <a:gd name="connsiteY0" fmla="*/ 4051 h 4296"/>
              <a:gd name="connsiteX1" fmla="*/ 9492 w 19215"/>
              <a:gd name="connsiteY1" fmla="*/ 1712 h 4296"/>
              <a:gd name="connsiteX2" fmla="*/ 19215 w 19215"/>
              <a:gd name="connsiteY2" fmla="*/ 1306 h 4296"/>
            </a:gdLst>
            <a:ahLst/>
            <a:cxnLst>
              <a:cxn ang="0">
                <a:pos x="connsiteX0" y="connsiteY0"/>
              </a:cxn>
              <a:cxn ang="0">
                <a:pos x="connsiteX1" y="connsiteY1"/>
              </a:cxn>
              <a:cxn ang="0">
                <a:pos x="connsiteX2" y="connsiteY2"/>
              </a:cxn>
            </a:cxnLst>
            <a:rect l="l" t="t" r="r" b="b"/>
            <a:pathLst>
              <a:path w="19215" h="4297">
                <a:moveTo>
                  <a:pt x="0" y="4051"/>
                </a:moveTo>
                <a:cubicBezTo>
                  <a:pt x="524" y="4172"/>
                  <a:pt x="3790" y="5243"/>
                  <a:pt x="9492" y="1712"/>
                </a:cubicBezTo>
                <a:cubicBezTo>
                  <a:pt x="15194" y="-1819"/>
                  <a:pt x="19077" y="1187"/>
                  <a:pt x="19215" y="1306"/>
                </a:cubicBezTo>
              </a:path>
            </a:pathLst>
          </a:custGeom>
          <a:noFill/>
          <a:ln>
            <a:solidFill>
              <a:schemeClr val="l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 name="椭圆 2"/>
          <p:cNvSpPr/>
          <p:nvPr>
            <p:custDataLst>
              <p:tags r:id="rId3"/>
            </p:custDataLst>
          </p:nvPr>
        </p:nvSpPr>
        <p:spPr>
          <a:xfrm>
            <a:off x="1985010" y="4855845"/>
            <a:ext cx="190500" cy="1905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 name="圆角矩形 5"/>
          <p:cNvSpPr/>
          <p:nvPr>
            <p:custDataLst>
              <p:tags r:id="rId4"/>
            </p:custDataLst>
          </p:nvPr>
        </p:nvSpPr>
        <p:spPr>
          <a:xfrm>
            <a:off x="5433695" y="3785235"/>
            <a:ext cx="2437765" cy="994410"/>
          </a:xfrm>
          <a:prstGeom prst="roundRect">
            <a:avLst/>
          </a:prstGeom>
          <a:solidFill>
            <a:schemeClr val="tx1">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7950" tIns="0" rIns="107950" bIns="36195" rtlCol="0" anchor="ctr">
            <a:noAutofit/>
          </a:bodyPr>
          <a:lstStyle/>
          <a:p>
            <a:pPr indent="0" algn="ctr" rtl="0" fontAlgn="auto">
              <a:lnSpc>
                <a:spcPct val="130000"/>
              </a:lnSpc>
              <a:spcBef>
                <a:spcPct val="0"/>
              </a:spcBef>
              <a:spcAft>
                <a:spcPct val="0"/>
              </a:spcAft>
            </a:pPr>
            <a:r>
              <a:rPr lang="zh-CN" altLang="en-US" sz="1600" dirty="0">
                <a:solidFill>
                  <a:schemeClr val="tx1">
                    <a:lumMod val="85000"/>
                    <a:lumOff val="15000"/>
                  </a:schemeClr>
                </a:solidFill>
                <a:effectLst/>
                <a:latin typeface="+mn-ea"/>
                <a:cs typeface="+mn-ea"/>
                <a:sym typeface="+mn-ea"/>
              </a:rPr>
              <a:t>儿童在游戏中重演史前人类的活动，如爬树、摇树等。</a:t>
            </a:r>
            <a:endParaRPr lang="zh-CN" altLang="en-US" sz="1600" dirty="0">
              <a:solidFill>
                <a:schemeClr val="tx1">
                  <a:lumMod val="85000"/>
                  <a:lumOff val="15000"/>
                </a:schemeClr>
              </a:solidFill>
              <a:effectLst/>
              <a:latin typeface="+mn-ea"/>
              <a:cs typeface="+mn-ea"/>
              <a:sym typeface="+mn-ea"/>
            </a:endParaRPr>
          </a:p>
        </p:txBody>
      </p:sp>
      <p:sp>
        <p:nvSpPr>
          <p:cNvPr id="7" name="椭圆 6"/>
          <p:cNvSpPr/>
          <p:nvPr>
            <p:custDataLst>
              <p:tags r:id="rId5"/>
            </p:custDataLst>
          </p:nvPr>
        </p:nvSpPr>
        <p:spPr>
          <a:xfrm>
            <a:off x="5832475" y="3334385"/>
            <a:ext cx="190500" cy="1905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3" name="圆角矩形 42"/>
          <p:cNvSpPr/>
          <p:nvPr>
            <p:custDataLst>
              <p:tags r:id="rId6"/>
            </p:custDataLst>
          </p:nvPr>
        </p:nvSpPr>
        <p:spPr>
          <a:xfrm>
            <a:off x="814705" y="5197475"/>
            <a:ext cx="2694940" cy="969010"/>
          </a:xfrm>
          <a:prstGeom prst="roundRect">
            <a:avLst/>
          </a:prstGeom>
          <a:solidFill>
            <a:schemeClr val="tx1">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7950" tIns="0" rIns="107950" bIns="36195" rtlCol="0" anchor="ctr">
            <a:noAutofit/>
          </a:bodyPr>
          <a:lstStyle/>
          <a:p>
            <a:pPr indent="0" algn="ctr" fontAlgn="auto">
              <a:lnSpc>
                <a:spcPct val="130000"/>
              </a:lnSpc>
              <a:spcBef>
                <a:spcPct val="0"/>
              </a:spcBef>
              <a:spcAft>
                <a:spcPct val="0"/>
              </a:spcAft>
            </a:pPr>
            <a:r>
              <a:rPr lang="zh-CN" altLang="en-US" sz="1600">
                <a:solidFill>
                  <a:schemeClr val="tx1">
                    <a:lumMod val="85000"/>
                    <a:lumOff val="15000"/>
                  </a:schemeClr>
                </a:solidFill>
                <a:latin typeface="+mn-ea"/>
                <a:cs typeface="+mn-ea"/>
                <a:sym typeface="+mn-ea"/>
              </a:rPr>
              <a:t>霍尔提出种族复演说，认为游戏是儿童复演祖先本能活动的表现。</a:t>
            </a:r>
            <a:endParaRPr lang="zh-CN" altLang="en-US" sz="1600">
              <a:solidFill>
                <a:schemeClr val="tx1">
                  <a:lumMod val="85000"/>
                  <a:lumOff val="15000"/>
                </a:schemeClr>
              </a:solidFill>
              <a:latin typeface="+mn-ea"/>
              <a:cs typeface="+mn-ea"/>
              <a:sym typeface="+mn-ea"/>
            </a:endParaRPr>
          </a:p>
        </p:txBody>
      </p:sp>
      <p:sp>
        <p:nvSpPr>
          <p:cNvPr id="8" name="椭圆 7"/>
          <p:cNvSpPr/>
          <p:nvPr>
            <p:custDataLst>
              <p:tags r:id="rId7"/>
            </p:custDataLst>
          </p:nvPr>
        </p:nvSpPr>
        <p:spPr>
          <a:xfrm>
            <a:off x="9573260" y="2199005"/>
            <a:ext cx="190500" cy="1905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 name="圆角矩形 44"/>
          <p:cNvSpPr/>
          <p:nvPr>
            <p:custDataLst>
              <p:tags r:id="rId8"/>
            </p:custDataLst>
          </p:nvPr>
        </p:nvSpPr>
        <p:spPr>
          <a:xfrm>
            <a:off x="8076565" y="2609850"/>
            <a:ext cx="2856865" cy="724535"/>
          </a:xfrm>
          <a:prstGeom prst="roundRect">
            <a:avLst/>
          </a:prstGeom>
          <a:solidFill>
            <a:schemeClr val="tx1">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7950" tIns="0" rIns="107950" bIns="36195" rtlCol="0" anchor="ctr">
            <a:noAutofit/>
          </a:bodyPr>
          <a:lstStyle/>
          <a:p>
            <a:pPr algn="ctr">
              <a:lnSpc>
                <a:spcPct val="130000"/>
              </a:lnSpc>
              <a:buClrTx/>
              <a:buSzTx/>
              <a:buFontTx/>
            </a:pPr>
            <a:r>
              <a:rPr lang="zh-CN" altLang="en-US" sz="1600" dirty="0">
                <a:solidFill>
                  <a:schemeClr val="tx1">
                    <a:lumMod val="85000"/>
                    <a:lumOff val="15000"/>
                  </a:schemeClr>
                </a:solidFill>
                <a:effectLst/>
                <a:latin typeface="+mn-ea"/>
                <a:cs typeface="+mn-ea"/>
                <a:sym typeface="+mn-ea"/>
              </a:rPr>
              <a:t>游戏中儿童表现出的本能行为，是远古祖先遗传下来的。</a:t>
            </a:r>
            <a:endParaRPr lang="zh-CN" altLang="en-US" sz="1600" dirty="0">
              <a:solidFill>
                <a:schemeClr val="tx1">
                  <a:lumMod val="85000"/>
                  <a:lumOff val="15000"/>
                </a:schemeClr>
              </a:solidFill>
              <a:effectLst/>
              <a:latin typeface="+mn-ea"/>
              <a:cs typeface="+mn-ea"/>
              <a:sym typeface="+mn-ea"/>
            </a:endParaRPr>
          </a:p>
        </p:txBody>
      </p:sp>
      <p:sp>
        <p:nvSpPr>
          <p:cNvPr id="11" name="矩形 10"/>
          <p:cNvSpPr/>
          <p:nvPr>
            <p:custDataLst>
              <p:tags r:id="rId9"/>
            </p:custDataLst>
          </p:nvPr>
        </p:nvSpPr>
        <p:spPr>
          <a:xfrm>
            <a:off x="391795" y="4252595"/>
            <a:ext cx="1435735" cy="527050"/>
          </a:xfrm>
          <a:prstGeom prst="rect">
            <a:avLst/>
          </a:prstGeom>
          <a:noFill/>
        </p:spPr>
        <p:txBody>
          <a:bodyPr wrap="square" lIns="90170" tIns="46990" rIns="90170" bIns="0" rtlCol="0" anchor="b" anchorCtr="0">
            <a:noAutofit/>
          </a:bodyPr>
          <a:lstStyle/>
          <a:p>
            <a:pPr algn="ctr">
              <a:spcBef>
                <a:spcPct val="0"/>
              </a:spcBef>
              <a:spcAft>
                <a:spcPct val="0"/>
              </a:spcAft>
            </a:pPr>
            <a:r>
              <a:rPr lang="zh-CN" altLang="en-US" b="1" dirty="0">
                <a:solidFill>
                  <a:schemeClr val="tx1"/>
                </a:solidFill>
                <a:latin typeface="+mn-ea"/>
                <a:cs typeface="+mn-ea"/>
                <a:sym typeface="+mn-ea"/>
              </a:rPr>
              <a:t>霍尔的理论观点</a:t>
            </a:r>
            <a:endParaRPr lang="zh-CN" altLang="en-US" b="1" dirty="0">
              <a:solidFill>
                <a:schemeClr val="tx1"/>
              </a:solidFill>
              <a:latin typeface="+mn-ea"/>
              <a:cs typeface="+mn-ea"/>
              <a:sym typeface="+mn-ea"/>
            </a:endParaRPr>
          </a:p>
        </p:txBody>
      </p:sp>
      <p:sp>
        <p:nvSpPr>
          <p:cNvPr id="18" name="矩形 17"/>
          <p:cNvSpPr/>
          <p:nvPr>
            <p:custDataLst>
              <p:tags r:id="rId10"/>
            </p:custDataLst>
          </p:nvPr>
        </p:nvSpPr>
        <p:spPr>
          <a:xfrm>
            <a:off x="1827530" y="4236085"/>
            <a:ext cx="506095" cy="468630"/>
          </a:xfrm>
          <a:prstGeom prst="rect">
            <a:avLst/>
          </a:prstGeom>
          <a:noFill/>
        </p:spPr>
        <p:txBody>
          <a:bodyPr wrap="none" lIns="90170" tIns="46990" rIns="90170" bIns="46990" rtlCol="0" anchor="ctr" anchorCtr="0">
            <a:normAutofit fontScale="90000"/>
          </a:bodyPr>
          <a:lstStyle/>
          <a:p>
            <a:pPr algn="ctr">
              <a:spcBef>
                <a:spcPct val="0"/>
              </a:spcBef>
              <a:spcAft>
                <a:spcPct val="0"/>
              </a:spcAft>
            </a:pPr>
            <a:r>
              <a:rPr lang="en-US" altLang="zh-CN" sz="2400" b="1">
                <a:solidFill>
                  <a:schemeClr val="accent1"/>
                </a:solidFill>
                <a:latin typeface="+mn-ea"/>
                <a:cs typeface="+mn-ea"/>
                <a:sym typeface="+mn-ea"/>
              </a:rPr>
              <a:t>01</a:t>
            </a:r>
            <a:endParaRPr lang="en-US" altLang="zh-CN" sz="2400" b="1">
              <a:solidFill>
                <a:schemeClr val="accent1"/>
              </a:solidFill>
              <a:latin typeface="+mn-ea"/>
              <a:cs typeface="+mn-ea"/>
              <a:sym typeface="+mn-ea"/>
            </a:endParaRPr>
          </a:p>
        </p:txBody>
      </p:sp>
      <p:sp>
        <p:nvSpPr>
          <p:cNvPr id="19" name="矩形 18"/>
          <p:cNvSpPr/>
          <p:nvPr>
            <p:custDataLst>
              <p:tags r:id="rId11"/>
            </p:custDataLst>
          </p:nvPr>
        </p:nvSpPr>
        <p:spPr>
          <a:xfrm>
            <a:off x="4049395" y="2726690"/>
            <a:ext cx="1519555" cy="659765"/>
          </a:xfrm>
          <a:prstGeom prst="rect">
            <a:avLst/>
          </a:prstGeom>
          <a:noFill/>
        </p:spPr>
        <p:txBody>
          <a:bodyPr wrap="square" lIns="90170" tIns="46990" rIns="90170" bIns="0" rtlCol="0" anchor="b" anchorCtr="0">
            <a:noAutofit/>
          </a:bodyPr>
          <a:lstStyle/>
          <a:p>
            <a:pPr algn="ctr">
              <a:spcBef>
                <a:spcPct val="0"/>
              </a:spcBef>
              <a:spcAft>
                <a:spcPct val="0"/>
              </a:spcAft>
            </a:pPr>
            <a:r>
              <a:rPr lang="zh-CN" altLang="en-US" b="1">
                <a:solidFill>
                  <a:schemeClr val="tx1"/>
                </a:solidFill>
                <a:latin typeface="+mn-ea"/>
                <a:cs typeface="+mn-ea"/>
                <a:sym typeface="+mn-ea"/>
              </a:rPr>
              <a:t>游戏中复演祖先活动</a:t>
            </a:r>
            <a:endParaRPr lang="zh-CN" altLang="en-US" b="1">
              <a:solidFill>
                <a:schemeClr val="tx1"/>
              </a:solidFill>
              <a:latin typeface="+mn-ea"/>
              <a:cs typeface="+mn-ea"/>
              <a:sym typeface="+mn-ea"/>
            </a:endParaRPr>
          </a:p>
        </p:txBody>
      </p:sp>
      <p:sp>
        <p:nvSpPr>
          <p:cNvPr id="20" name="矩形 19"/>
          <p:cNvSpPr/>
          <p:nvPr>
            <p:custDataLst>
              <p:tags r:id="rId12"/>
            </p:custDataLst>
          </p:nvPr>
        </p:nvSpPr>
        <p:spPr>
          <a:xfrm>
            <a:off x="5674995" y="2726690"/>
            <a:ext cx="506095" cy="468630"/>
          </a:xfrm>
          <a:prstGeom prst="rect">
            <a:avLst/>
          </a:prstGeom>
          <a:noFill/>
        </p:spPr>
        <p:txBody>
          <a:bodyPr wrap="none" lIns="90170" tIns="46990" rIns="90170" bIns="46990" rtlCol="0" anchor="ctr" anchorCtr="0">
            <a:normAutofit fontScale="90000"/>
          </a:bodyPr>
          <a:lstStyle/>
          <a:p>
            <a:pPr algn="ctr">
              <a:spcBef>
                <a:spcPct val="0"/>
              </a:spcBef>
              <a:spcAft>
                <a:spcPct val="0"/>
              </a:spcAft>
            </a:pPr>
            <a:r>
              <a:rPr lang="en-US" altLang="zh-CN" sz="2400" b="1">
                <a:solidFill>
                  <a:schemeClr val="accent2"/>
                </a:solidFill>
                <a:latin typeface="+mn-ea"/>
                <a:cs typeface="+mn-ea"/>
                <a:sym typeface="+mn-ea"/>
              </a:rPr>
              <a:t>02</a:t>
            </a:r>
            <a:endParaRPr lang="en-US" altLang="zh-CN" sz="2400" b="1">
              <a:solidFill>
                <a:schemeClr val="accent2"/>
              </a:solidFill>
              <a:latin typeface="+mn-ea"/>
              <a:cs typeface="+mn-ea"/>
              <a:sym typeface="+mn-ea"/>
            </a:endParaRPr>
          </a:p>
        </p:txBody>
      </p:sp>
      <p:sp>
        <p:nvSpPr>
          <p:cNvPr id="22" name="矩形 21"/>
          <p:cNvSpPr/>
          <p:nvPr>
            <p:custDataLst>
              <p:tags r:id="rId13"/>
            </p:custDataLst>
          </p:nvPr>
        </p:nvSpPr>
        <p:spPr>
          <a:xfrm>
            <a:off x="9414510" y="1633220"/>
            <a:ext cx="506094" cy="468630"/>
          </a:xfrm>
          <a:prstGeom prst="rect">
            <a:avLst/>
          </a:prstGeom>
          <a:noFill/>
        </p:spPr>
        <p:txBody>
          <a:bodyPr wrap="none" lIns="90170" tIns="46990" rIns="90170" bIns="46990" rtlCol="0" anchor="ctr" anchorCtr="0">
            <a:normAutofit fontScale="90000"/>
          </a:bodyPr>
          <a:lstStyle/>
          <a:p>
            <a:pPr algn="ctr">
              <a:spcBef>
                <a:spcPct val="0"/>
              </a:spcBef>
              <a:spcAft>
                <a:spcPct val="0"/>
              </a:spcAft>
            </a:pPr>
            <a:r>
              <a:rPr lang="en-US" altLang="zh-CN" sz="2400" b="1">
                <a:solidFill>
                  <a:schemeClr val="accent3"/>
                </a:solidFill>
                <a:latin typeface="+mn-ea"/>
                <a:cs typeface="+mn-ea"/>
                <a:sym typeface="+mn-ea"/>
              </a:rPr>
              <a:t>03</a:t>
            </a:r>
            <a:endParaRPr lang="en-US" altLang="zh-CN" sz="2400" b="1">
              <a:solidFill>
                <a:schemeClr val="accent3"/>
              </a:solidFill>
              <a:latin typeface="+mn-ea"/>
              <a:cs typeface="+mn-ea"/>
              <a:sym typeface="+mn-ea"/>
            </a:endParaRPr>
          </a:p>
        </p:txBody>
      </p:sp>
      <p:sp>
        <p:nvSpPr>
          <p:cNvPr id="2" name="文本框 1"/>
          <p:cNvSpPr txBox="1"/>
          <p:nvPr/>
        </p:nvSpPr>
        <p:spPr>
          <a:xfrm>
            <a:off x="7644765" y="1154430"/>
            <a:ext cx="1783080" cy="645160"/>
          </a:xfrm>
          <a:prstGeom prst="rect">
            <a:avLst/>
          </a:prstGeom>
          <a:noFill/>
        </p:spPr>
        <p:txBody>
          <a:bodyPr wrap="square" rtlCol="0" anchor="t">
            <a:spAutoFit/>
          </a:bodyPr>
          <a:p>
            <a:pPr algn="ctr" fontAlgn="auto">
              <a:lnSpc>
                <a:spcPct val="100000"/>
              </a:lnSpc>
              <a:buClrTx/>
              <a:buSzTx/>
              <a:buFontTx/>
            </a:pPr>
            <a:r>
              <a:rPr lang="zh-CN" altLang="en-US" sz="1800" b="1">
                <a:latin typeface="+mn-ea"/>
                <a:cs typeface="+mn-ea"/>
                <a:sym typeface="+mn-ea"/>
              </a:rPr>
              <a:t>儿童游戏与文化经验遗传</a:t>
            </a:r>
            <a:endParaRPr lang="zh-CN" altLang="en-US" sz="1800" b="1">
              <a:latin typeface="+mn-ea"/>
              <a:cs typeface="+mn-ea"/>
              <a:sym typeface="+mn-ea"/>
            </a:endParaRPr>
          </a:p>
        </p:txBody>
      </p:sp>
    </p:spTree>
    <p:custDataLst>
      <p:tags r:id="rId14"/>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73710" y="4013200"/>
            <a:ext cx="10972800" cy="609600"/>
          </a:xfrm>
        </p:spPr>
        <p:txBody>
          <a:bodyPr>
            <a:normAutofit/>
          </a:bodyPr>
          <a:p>
            <a:pPr algn="l">
              <a:buClrTx/>
              <a:buSzTx/>
              <a:buFontTx/>
            </a:pPr>
            <a:r>
              <a:rPr lang="zh-CN" altLang="en-US" sz="3400" b="1"/>
              <a:t>（四）生活预备说（练习论）</a:t>
            </a:r>
            <a:endParaRPr lang="zh-CN" altLang="en-US" sz="3400" b="1"/>
          </a:p>
        </p:txBody>
      </p:sp>
      <p:pic>
        <p:nvPicPr>
          <p:cNvPr id="3" name="内容占位符 2" descr="95f1fcf1-dc90-11f0-9ffe-f292057d45f8"/>
          <p:cNvPicPr>
            <a:picLocks noChangeAspect="1"/>
          </p:cNvPicPr>
          <p:nvPr>
            <p:ph idx="16392"/>
            <p:custDataLst>
              <p:tags r:id="rId2"/>
            </p:custDataLst>
          </p:nvPr>
        </p:nvPicPr>
        <p:blipFill>
          <a:blip r:embed="rId3"/>
          <a:srcRect l="10297" t="30652" r="9148" b="36902"/>
          <a:stretch>
            <a:fillRect/>
          </a:stretch>
        </p:blipFill>
        <p:spPr>
          <a:xfrm>
            <a:off x="609600" y="609600"/>
            <a:ext cx="10972800" cy="2946400"/>
          </a:xfrm>
          <a:custGeom>
            <a:avLst/>
            <a:gdLst>
              <a:gd name="connisteX0" fmla="*/ 0 w 10972800"/>
              <a:gd name="connsiteY0" fmla="*/ 203200 h 2946400"/>
              <a:gd name="connisteX1" fmla="*/ 203200 w 10972800"/>
              <a:gd name="connsiteY1" fmla="*/ 0 h 2946400"/>
              <a:gd name="connisteX2" fmla="*/ 10769600 w 10972800"/>
              <a:gd name="connsiteY2" fmla="*/ 0 h 2946400"/>
              <a:gd name="connisteX3" fmla="*/ 10972800 w 10972800"/>
              <a:gd name="connsiteY3" fmla="*/ 203200 h 2946400"/>
              <a:gd name="connisteX4" fmla="*/ 10972800 w 10972800"/>
              <a:gd name="connsiteY4" fmla="*/ 2743200 h 2946400"/>
              <a:gd name="connisteX5" fmla="*/ 10769600 w 10972800"/>
              <a:gd name="connsiteY5" fmla="*/ 2946400 h 2946400"/>
              <a:gd name="connisteX6" fmla="*/ 203200 w 10972800"/>
              <a:gd name="connsiteY6" fmla="*/ 2946400 h 2946400"/>
              <a:gd name="connisteX7" fmla="*/ 0 w 10972800"/>
              <a:gd name="connsiteY7" fmla="*/ 2743200 h 2946400"/>
              <a:gd name="connisteX8" fmla="*/ 0 w 109728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46400">
                <a:moveTo>
                  <a:pt x="0" y="203200"/>
                </a:moveTo>
                <a:cubicBezTo>
                  <a:pt x="0" y="90976"/>
                  <a:pt x="90976" y="0"/>
                  <a:pt x="203200" y="0"/>
                </a:cubicBezTo>
                <a:lnTo>
                  <a:pt x="10769600" y="0"/>
                </a:lnTo>
                <a:cubicBezTo>
                  <a:pt x="10881824" y="0"/>
                  <a:pt x="10972800" y="90976"/>
                  <a:pt x="10972800" y="203200"/>
                </a:cubicBezTo>
                <a:lnTo>
                  <a:pt x="10972800" y="2743200"/>
                </a:lnTo>
                <a:cubicBezTo>
                  <a:pt x="10972800" y="2855424"/>
                  <a:pt x="10881824" y="2946400"/>
                  <a:pt x="10769600" y="2946400"/>
                </a:cubicBezTo>
                <a:lnTo>
                  <a:pt x="203200" y="2946400"/>
                </a:lnTo>
                <a:cubicBezTo>
                  <a:pt x="90976" y="2946400"/>
                  <a:pt x="0" y="2855424"/>
                  <a:pt x="0" y="2743200"/>
                </a:cubicBezTo>
                <a:lnTo>
                  <a:pt x="0" y="203200"/>
                </a:lnTo>
                <a:close/>
              </a:path>
            </a:pathLst>
          </a:custGeom>
        </p:spPr>
      </p:pic>
      <p:sp>
        <p:nvSpPr>
          <p:cNvPr id="4" name="文本占位符 3"/>
          <p:cNvSpPr>
            <a:spLocks noGrp="1"/>
          </p:cNvSpPr>
          <p:nvPr>
            <p:ph type="body" idx="16386"/>
            <p:custDataLst>
              <p:tags r:id="rId4"/>
            </p:custDataLst>
          </p:nvPr>
        </p:nvSpPr>
        <p:spPr/>
        <p:txBody>
          <a:bodyPr>
            <a:normAutofit/>
          </a:bodyPr>
          <a:p>
            <a:r>
              <a:rPr lang="zh-CN" altLang="en-US" sz="2000" b="1"/>
              <a:t>格罗斯的理论观点</a:t>
            </a:r>
            <a:endParaRPr lang="zh-CN" altLang="en-US" sz="2000" b="1"/>
          </a:p>
        </p:txBody>
      </p:sp>
      <p:sp>
        <p:nvSpPr>
          <p:cNvPr id="5" name="文本占位符 4"/>
          <p:cNvSpPr>
            <a:spLocks noGrp="1"/>
          </p:cNvSpPr>
          <p:nvPr>
            <p:ph type="body" idx="16387"/>
            <p:custDataLst>
              <p:tags r:id="rId5"/>
            </p:custDataLst>
          </p:nvPr>
        </p:nvSpPr>
        <p:spPr/>
        <p:txBody>
          <a:bodyPr>
            <a:normAutofit/>
          </a:bodyPr>
          <a:p>
            <a:r>
              <a:rPr lang="zh-CN" altLang="en-US"/>
              <a:t>格罗斯认为游戏是儿童对未来生活无意识的准备和本能练习。</a:t>
            </a:r>
            <a:endParaRPr lang="zh-CN" altLang="en-US"/>
          </a:p>
        </p:txBody>
      </p:sp>
      <p:sp>
        <p:nvSpPr>
          <p:cNvPr id="6" name="文本占位符 5"/>
          <p:cNvSpPr>
            <a:spLocks noGrp="1"/>
          </p:cNvSpPr>
          <p:nvPr>
            <p:ph type="body" idx="16388"/>
            <p:custDataLst>
              <p:tags r:id="rId6"/>
            </p:custDataLst>
          </p:nvPr>
        </p:nvSpPr>
        <p:spPr/>
        <p:txBody>
          <a:bodyPr>
            <a:normAutofit/>
          </a:bodyPr>
          <a:p>
            <a:pPr algn="l">
              <a:buClrTx/>
              <a:buSzTx/>
            </a:pPr>
            <a:r>
              <a:rPr lang="zh-CN" altLang="en-US" sz="2000" b="1"/>
              <a:t>游戏作为未来生活的准备</a:t>
            </a:r>
            <a:endParaRPr lang="zh-CN" altLang="en-US" sz="2000" b="1"/>
          </a:p>
        </p:txBody>
      </p:sp>
      <p:sp>
        <p:nvSpPr>
          <p:cNvPr id="7" name="文本占位符 6"/>
          <p:cNvSpPr>
            <a:spLocks noGrp="1"/>
          </p:cNvSpPr>
          <p:nvPr>
            <p:ph type="body" idx="16389"/>
            <p:custDataLst>
              <p:tags r:id="rId7"/>
            </p:custDataLst>
          </p:nvPr>
        </p:nvSpPr>
        <p:spPr/>
        <p:txBody>
          <a:bodyPr>
            <a:normAutofit/>
          </a:bodyPr>
          <a:p>
            <a:r>
              <a:rPr lang="zh-CN" altLang="en-US"/>
              <a:t>游戏为儿童提供未来成人生活所需的早期训练和技能练习。</a:t>
            </a:r>
            <a:endParaRPr lang="zh-CN" altLang="en-US"/>
          </a:p>
        </p:txBody>
      </p:sp>
      <p:sp>
        <p:nvSpPr>
          <p:cNvPr id="8" name="文本占位符 7"/>
          <p:cNvSpPr>
            <a:spLocks noGrp="1"/>
          </p:cNvSpPr>
          <p:nvPr>
            <p:ph type="body" idx="16390"/>
            <p:custDataLst>
              <p:tags r:id="rId8"/>
            </p:custDataLst>
          </p:nvPr>
        </p:nvSpPr>
        <p:spPr/>
        <p:txBody>
          <a:bodyPr>
            <a:normAutofit/>
          </a:bodyPr>
          <a:p>
            <a:pPr algn="l">
              <a:buClrTx/>
              <a:buSzTx/>
            </a:pPr>
            <a:r>
              <a:rPr lang="zh-CN" altLang="en-US" sz="2000" b="1"/>
              <a:t>儿童在游戏中练习成人技能</a:t>
            </a:r>
            <a:endParaRPr lang="zh-CN" altLang="en-US" sz="2000" b="1"/>
          </a:p>
        </p:txBody>
      </p:sp>
      <p:sp>
        <p:nvSpPr>
          <p:cNvPr id="9" name="文本占位符 8"/>
          <p:cNvSpPr>
            <a:spLocks noGrp="1"/>
          </p:cNvSpPr>
          <p:nvPr>
            <p:ph type="body" idx="16391"/>
            <p:custDataLst>
              <p:tags r:id="rId9"/>
            </p:custDataLst>
          </p:nvPr>
        </p:nvSpPr>
        <p:spPr/>
        <p:txBody>
          <a:bodyPr>
            <a:normAutofit/>
          </a:bodyPr>
          <a:p>
            <a:r>
              <a:rPr lang="zh-CN" altLang="en-US"/>
              <a:t>儿童通过模仿成人活动，如玩娃娃和追逐游戏，为社会生活做准备。</a:t>
            </a:r>
            <a:endParaRPr lang="zh-CN" altLang="en-US"/>
          </a:p>
        </p:txBody>
      </p:sp>
    </p:spTree>
    <p:custDataLst>
      <p:tags r:id="rId10"/>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785495" y="533400"/>
            <a:ext cx="8279130" cy="623570"/>
          </a:xfrm>
        </p:spPr>
        <p:txBody>
          <a:bodyPr/>
          <a:lstStyle/>
          <a:p>
            <a:r>
              <a:rPr lang="zh-CN" altLang="en-US" b="1"/>
              <a:t>二、精神分析学派的游戏理论</a:t>
            </a:r>
            <a:endParaRPr lang="zh-CN" altLang="en-US" b="1"/>
          </a:p>
        </p:txBody>
      </p:sp>
      <p:sp>
        <p:nvSpPr>
          <p:cNvPr id="5" name="图形 3"/>
          <p:cNvSpPr/>
          <p:nvPr>
            <p:custDataLst>
              <p:tags r:id="rId2"/>
            </p:custDataLst>
          </p:nvPr>
        </p:nvSpPr>
        <p:spPr>
          <a:xfrm>
            <a:off x="696000" y="1341726"/>
            <a:ext cx="5656527" cy="4934385"/>
          </a:xfrm>
          <a:custGeom>
            <a:avLst/>
            <a:gdLst>
              <a:gd name="connsiteX0" fmla="*/ 0 w 5656607"/>
              <a:gd name="connsiteY0" fmla="*/ 298931 h 4934454"/>
              <a:gd name="connsiteX1" fmla="*/ 0 w 5656607"/>
              <a:gd name="connsiteY1" fmla="*/ 4635524 h 4934454"/>
              <a:gd name="connsiteX2" fmla="*/ 312591 w 5656607"/>
              <a:gd name="connsiteY2" fmla="*/ 4934455 h 4934454"/>
              <a:gd name="connsiteX3" fmla="*/ 4364164 w 5656607"/>
              <a:gd name="connsiteY3" fmla="*/ 4934455 h 4934454"/>
              <a:gd name="connsiteX4" fmla="*/ 4669709 w 5656607"/>
              <a:gd name="connsiteY4" fmla="*/ 4698646 h 4934454"/>
              <a:gd name="connsiteX5" fmla="*/ 5649438 w 5656607"/>
              <a:gd name="connsiteY5" fmla="*/ 362058 h 4934454"/>
              <a:gd name="connsiteX6" fmla="*/ 5343892 w 5656607"/>
              <a:gd name="connsiteY6" fmla="*/ 0 h 4934454"/>
              <a:gd name="connsiteX7" fmla="*/ 312591 w 5656607"/>
              <a:gd name="connsiteY7" fmla="*/ 0 h 4934454"/>
              <a:gd name="connsiteX8" fmla="*/ 0 w 5656607"/>
              <a:gd name="connsiteY8" fmla="*/ 298931 h 493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6607" h="4934454">
                <a:moveTo>
                  <a:pt x="0" y="298931"/>
                </a:moveTo>
                <a:lnTo>
                  <a:pt x="0" y="4635524"/>
                </a:lnTo>
                <a:cubicBezTo>
                  <a:pt x="0" y="4800617"/>
                  <a:pt x="139952" y="4934455"/>
                  <a:pt x="312591" y="4934455"/>
                </a:cubicBezTo>
                <a:lnTo>
                  <a:pt x="4364164" y="4934455"/>
                </a:lnTo>
                <a:cubicBezTo>
                  <a:pt x="4511369" y="4934455"/>
                  <a:pt x="4638625" y="4836244"/>
                  <a:pt x="4669709" y="4698646"/>
                </a:cubicBezTo>
                <a:lnTo>
                  <a:pt x="5649438" y="362058"/>
                </a:lnTo>
                <a:cubicBezTo>
                  <a:pt x="5691506" y="175836"/>
                  <a:pt x="5543119" y="0"/>
                  <a:pt x="5343892" y="0"/>
                </a:cubicBezTo>
                <a:lnTo>
                  <a:pt x="312591" y="0"/>
                </a:lnTo>
                <a:cubicBezTo>
                  <a:pt x="139952" y="0"/>
                  <a:pt x="0" y="133836"/>
                  <a:pt x="0" y="298931"/>
                </a:cubicBezTo>
                <a:close/>
              </a:path>
            </a:pathLst>
          </a:custGeom>
          <a:solidFill>
            <a:schemeClr val="accent1"/>
          </a:solidFill>
          <a:ln w="6243" cap="flat">
            <a:noFill/>
            <a:prstDash val="solid"/>
            <a:miter/>
          </a:ln>
        </p:spPr>
        <p:txBody>
          <a:bodyPr rtlCol="0" anchor="ctr"/>
          <a:p>
            <a:endParaRPr lang="zh-CN" altLang="en-US">
              <a:solidFill>
                <a:schemeClr val="tx1"/>
              </a:solidFill>
            </a:endParaRPr>
          </a:p>
        </p:txBody>
      </p:sp>
      <p:sp>
        <p:nvSpPr>
          <p:cNvPr id="7" name="图形 1"/>
          <p:cNvSpPr/>
          <p:nvPr>
            <p:custDataLst>
              <p:tags r:id="rId3"/>
            </p:custDataLst>
          </p:nvPr>
        </p:nvSpPr>
        <p:spPr>
          <a:xfrm flipH="1" flipV="1">
            <a:off x="5763864" y="1341726"/>
            <a:ext cx="5656527" cy="4934385"/>
          </a:xfrm>
          <a:custGeom>
            <a:avLst/>
            <a:gdLst>
              <a:gd name="connsiteX0" fmla="*/ 0 w 5656607"/>
              <a:gd name="connsiteY0" fmla="*/ 298931 h 4934454"/>
              <a:gd name="connsiteX1" fmla="*/ 0 w 5656607"/>
              <a:gd name="connsiteY1" fmla="*/ 4635524 h 4934454"/>
              <a:gd name="connsiteX2" fmla="*/ 312591 w 5656607"/>
              <a:gd name="connsiteY2" fmla="*/ 4934455 h 4934454"/>
              <a:gd name="connsiteX3" fmla="*/ 4364164 w 5656607"/>
              <a:gd name="connsiteY3" fmla="*/ 4934455 h 4934454"/>
              <a:gd name="connsiteX4" fmla="*/ 4669709 w 5656607"/>
              <a:gd name="connsiteY4" fmla="*/ 4698646 h 4934454"/>
              <a:gd name="connsiteX5" fmla="*/ 5649438 w 5656607"/>
              <a:gd name="connsiteY5" fmla="*/ 362058 h 4934454"/>
              <a:gd name="connsiteX6" fmla="*/ 5343892 w 5656607"/>
              <a:gd name="connsiteY6" fmla="*/ 0 h 4934454"/>
              <a:gd name="connsiteX7" fmla="*/ 312591 w 5656607"/>
              <a:gd name="connsiteY7" fmla="*/ 0 h 4934454"/>
              <a:gd name="connsiteX8" fmla="*/ 0 w 5656607"/>
              <a:gd name="connsiteY8" fmla="*/ 298931 h 493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6607" h="4934454">
                <a:moveTo>
                  <a:pt x="0" y="298931"/>
                </a:moveTo>
                <a:lnTo>
                  <a:pt x="0" y="4635524"/>
                </a:lnTo>
                <a:cubicBezTo>
                  <a:pt x="0" y="4800617"/>
                  <a:pt x="139952" y="4934455"/>
                  <a:pt x="312591" y="4934455"/>
                </a:cubicBezTo>
                <a:lnTo>
                  <a:pt x="4364164" y="4934455"/>
                </a:lnTo>
                <a:cubicBezTo>
                  <a:pt x="4511369" y="4934455"/>
                  <a:pt x="4638625" y="4836244"/>
                  <a:pt x="4669709" y="4698646"/>
                </a:cubicBezTo>
                <a:lnTo>
                  <a:pt x="5649438" y="362058"/>
                </a:lnTo>
                <a:cubicBezTo>
                  <a:pt x="5691506" y="175836"/>
                  <a:pt x="5543119" y="0"/>
                  <a:pt x="5343892" y="0"/>
                </a:cubicBezTo>
                <a:lnTo>
                  <a:pt x="312591" y="0"/>
                </a:lnTo>
                <a:cubicBezTo>
                  <a:pt x="139952" y="0"/>
                  <a:pt x="0" y="133836"/>
                  <a:pt x="0" y="298931"/>
                </a:cubicBezTo>
                <a:close/>
              </a:path>
            </a:pathLst>
          </a:custGeom>
          <a:solidFill>
            <a:schemeClr val="tx1">
              <a:lumMod val="40000"/>
              <a:lumOff val="60000"/>
              <a:alpha val="15000"/>
            </a:schemeClr>
          </a:solidFill>
          <a:ln w="6243" cap="flat">
            <a:noFill/>
            <a:prstDash val="solid"/>
            <a:miter/>
          </a:ln>
        </p:spPr>
        <p:txBody>
          <a:bodyPr rtlCol="0" anchor="ctr"/>
          <a:p>
            <a:endParaRPr lang="zh-CN" altLang="en-US" dirty="0">
              <a:solidFill>
                <a:schemeClr val="bg1">
                  <a:lumMod val="95000"/>
                </a:schemeClr>
              </a:solidFill>
            </a:endParaRPr>
          </a:p>
        </p:txBody>
      </p:sp>
      <p:sp>
        <p:nvSpPr>
          <p:cNvPr id="8" name="矩形 10"/>
          <p:cNvSpPr/>
          <p:nvPr>
            <p:custDataLst>
              <p:tags r:id="rId4"/>
            </p:custDataLst>
          </p:nvPr>
        </p:nvSpPr>
        <p:spPr>
          <a:xfrm>
            <a:off x="1062390" y="2727276"/>
            <a:ext cx="4395567" cy="3179414"/>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FFFFFF"/>
                </a:solidFill>
                <a:latin typeface="+mn-ea"/>
                <a:cs typeface="+mn-ea"/>
              </a:rPr>
              <a:t>弗洛伊德认为游戏是儿童表达内心冲突和愿望的方式，游戏对儿童心理发展至关重要，其理论影响了早期教育和治疗实践。</a:t>
            </a:r>
            <a:endParaRPr lang="zh-CN" altLang="en-US" sz="1600" dirty="0">
              <a:ln>
                <a:noFill/>
                <a:prstDash val="sysDot"/>
              </a:ln>
              <a:solidFill>
                <a:srgbClr val="FFFFFF"/>
              </a:solidFill>
              <a:latin typeface="+mn-ea"/>
              <a:cs typeface="+mn-ea"/>
            </a:endParaRPr>
          </a:p>
        </p:txBody>
      </p:sp>
      <p:sp>
        <p:nvSpPr>
          <p:cNvPr id="9" name="矩形 11"/>
          <p:cNvSpPr/>
          <p:nvPr>
            <p:custDataLst>
              <p:tags r:id="rId5"/>
            </p:custDataLst>
          </p:nvPr>
        </p:nvSpPr>
        <p:spPr>
          <a:xfrm>
            <a:off x="6718890" y="2727276"/>
            <a:ext cx="4395567" cy="3179414"/>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精神分析理论因强调本能和无意识而受到批评，当代学者结合新研究，对游戏与儿童发展关系进行更全面探讨，并在实践中不断调整。</a:t>
            </a:r>
            <a:endParaRPr lang="zh-CN" altLang="en-US" sz="1600" dirty="0">
              <a:ln>
                <a:noFill/>
                <a:prstDash val="sysDot"/>
              </a:ln>
              <a:solidFill>
                <a:schemeClr val="tx1">
                  <a:lumMod val="85000"/>
                  <a:lumOff val="15000"/>
                </a:schemeClr>
              </a:solidFill>
              <a:latin typeface="+mn-ea"/>
              <a:cs typeface="+mn-ea"/>
            </a:endParaRPr>
          </a:p>
        </p:txBody>
      </p:sp>
      <p:pic>
        <p:nvPicPr>
          <p:cNvPr id="13" name="图形 9"/>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4919326" y="1848449"/>
            <a:ext cx="540504" cy="723445"/>
          </a:xfrm>
          <a:prstGeom prst="rect">
            <a:avLst/>
          </a:prstGeom>
        </p:spPr>
      </p:pic>
      <p:sp>
        <p:nvSpPr>
          <p:cNvPr id="14" name="标题"/>
          <p:cNvSpPr txBox="1"/>
          <p:nvPr>
            <p:custDataLst>
              <p:tags r:id="rId9"/>
            </p:custDataLst>
          </p:nvPr>
        </p:nvSpPr>
        <p:spPr>
          <a:xfrm>
            <a:off x="1062390" y="1730975"/>
            <a:ext cx="3807406" cy="958202"/>
          </a:xfrm>
          <a:prstGeom prst="rect">
            <a:avLst/>
          </a:prstGeom>
          <a:noFill/>
        </p:spPr>
        <p:txBody>
          <a:bodyPr wrap="square" lIns="0" tIns="0" rIns="0" bIns="0" rtlCol="0" anchor="ctr">
            <a:noAutofit/>
          </a:bodyPr>
          <a:p>
            <a:pPr algn="l"/>
            <a:r>
              <a:rPr lang="zh-CN" altLang="en-US" sz="2000" b="1" spc="300" dirty="0">
                <a:solidFill>
                  <a:srgbClr val="FFFFFF"/>
                </a:solidFill>
                <a:latin typeface="+mn-ea"/>
              </a:rPr>
              <a:t>弗洛伊德理论要点与影响</a:t>
            </a:r>
            <a:endParaRPr lang="zh-CN" altLang="en-US" sz="2000" b="1" spc="300" dirty="0">
              <a:solidFill>
                <a:srgbClr val="FFFFFF"/>
              </a:solidFill>
              <a:latin typeface="+mn-ea"/>
            </a:endParaRPr>
          </a:p>
        </p:txBody>
      </p:sp>
      <p:sp>
        <p:nvSpPr>
          <p:cNvPr id="15" name="标题"/>
          <p:cNvSpPr txBox="1"/>
          <p:nvPr>
            <p:custDataLst>
              <p:tags r:id="rId10"/>
            </p:custDataLst>
          </p:nvPr>
        </p:nvSpPr>
        <p:spPr>
          <a:xfrm>
            <a:off x="7307527" y="1730975"/>
            <a:ext cx="3807406" cy="958202"/>
          </a:xfrm>
          <a:prstGeom prst="rect">
            <a:avLst/>
          </a:prstGeom>
          <a:noFill/>
        </p:spPr>
        <p:txBody>
          <a:bodyPr wrap="square" lIns="0" tIns="0" rIns="0" bIns="0" rtlCol="0" anchor="ctr">
            <a:noAutofit/>
          </a:bodyPr>
          <a:p>
            <a:pPr algn="r"/>
            <a:r>
              <a:rPr lang="zh-CN" altLang="en-US" sz="2000" b="1" spc="300" dirty="0">
                <a:solidFill>
                  <a:schemeClr val="accent2"/>
                </a:solidFill>
                <a:latin typeface="+mn-ea"/>
              </a:rPr>
              <a:t>理论的局限性与当代应用</a:t>
            </a:r>
            <a:endParaRPr lang="zh-CN" altLang="en-US" sz="2000" b="1" spc="300" dirty="0">
              <a:solidFill>
                <a:schemeClr val="accent2"/>
              </a:solidFill>
              <a:latin typeface="+mn-ea"/>
            </a:endParaRPr>
          </a:p>
        </p:txBody>
      </p:sp>
      <p:pic>
        <p:nvPicPr>
          <p:cNvPr id="16" name="图片 3" descr="333438303937363b333438313037303bb6a8cebbb2fac6b7"/>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718890" y="1844639"/>
            <a:ext cx="675630" cy="675630"/>
          </a:xfrm>
          <a:prstGeom prst="rect">
            <a:avLst/>
          </a:prstGeom>
        </p:spPr>
      </p:pic>
    </p:spTree>
    <p:custDataLst>
      <p:tags r:id="rId14"/>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1016000" y="533400"/>
            <a:ext cx="10972800" cy="609600"/>
          </a:xfrm>
        </p:spPr>
        <p:txBody>
          <a:bodyPr/>
          <a:lstStyle/>
          <a:p>
            <a:r>
              <a:rPr lang="zh-CN" altLang="en-US" sz="3400" b="1"/>
              <a:t>（一）弗洛伊德有关游戏的观点</a:t>
            </a:r>
            <a:endParaRPr lang="zh-CN" altLang="en-US" sz="3400" b="1"/>
          </a:p>
        </p:txBody>
      </p:sp>
      <p:sp>
        <p:nvSpPr>
          <p:cNvPr id="3" name="菱形 2"/>
          <p:cNvSpPr/>
          <p:nvPr>
            <p:custDataLst>
              <p:tags r:id="rId2"/>
            </p:custDataLst>
          </p:nvPr>
        </p:nvSpPr>
        <p:spPr>
          <a:xfrm>
            <a:off x="4431665" y="2024380"/>
            <a:ext cx="3241675" cy="3241675"/>
          </a:xfrm>
          <a:prstGeom prst="diamond">
            <a:avLst/>
          </a:prstGeom>
          <a:gradFill flip="none" rotWithShape="1">
            <a:gsLst>
              <a:gs pos="85000">
                <a:schemeClr val="accent1">
                  <a:lumMod val="75000"/>
                  <a:alpha val="20000"/>
                </a:schemeClr>
              </a:gs>
              <a:gs pos="43000">
                <a:schemeClr val="accent1">
                  <a:alpha val="20000"/>
                </a:schemeClr>
              </a:gs>
              <a:gs pos="2000">
                <a:schemeClr val="accent1">
                  <a:lumMod val="60000"/>
                  <a:lumOff val="40000"/>
                  <a:alpha val="2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5" name="菱形 4"/>
          <p:cNvSpPr/>
          <p:nvPr>
            <p:custDataLst>
              <p:tags r:id="rId3"/>
            </p:custDataLst>
          </p:nvPr>
        </p:nvSpPr>
        <p:spPr>
          <a:xfrm>
            <a:off x="4690745" y="2283460"/>
            <a:ext cx="2723515" cy="2723515"/>
          </a:xfrm>
          <a:prstGeom prst="diamond">
            <a:avLst/>
          </a:prstGeom>
          <a:gradFill flip="none" rotWithShape="1">
            <a:gsLst>
              <a:gs pos="85000">
                <a:schemeClr val="accent1">
                  <a:lumMod val="75000"/>
                  <a:alpha val="100000"/>
                </a:schemeClr>
              </a:gs>
              <a:gs pos="43000">
                <a:schemeClr val="accent1">
                  <a:alpha val="100000"/>
                </a:schemeClr>
              </a:gs>
              <a:gs pos="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noAutofit/>
          </a:bodyPr>
          <a:lstStyle/>
          <a:p>
            <a:pPr marL="0" algn="ctr" rtl="0" eaLnBrk="1" latinLnBrk="0" hangingPunct="1">
              <a:spcBef>
                <a:spcPts val="0"/>
              </a:spcBef>
              <a:spcAft>
                <a:spcPts val="0"/>
              </a:spcAft>
            </a:pPr>
            <a:r>
              <a:rPr lang="zh-CN" altLang="en-US" sz="2400" b="1" kern="1200">
                <a:solidFill>
                  <a:srgbClr val="FFFFFF"/>
                </a:solidFill>
                <a:effectLst/>
                <a:latin typeface="+mn-ea"/>
                <a:cs typeface="微软雅黑" panose="020B0503020204020204" charset="-122"/>
              </a:rPr>
              <a:t>佛洛依德</a:t>
            </a:r>
            <a:endParaRPr lang="zh-CN" altLang="en-US" sz="2400" b="1" kern="1200">
              <a:solidFill>
                <a:srgbClr val="FFFFFF"/>
              </a:solidFill>
              <a:effectLst/>
              <a:latin typeface="+mn-ea"/>
              <a:cs typeface="微软雅黑" panose="020B0503020204020204" charset="-122"/>
            </a:endParaRPr>
          </a:p>
        </p:txBody>
      </p:sp>
      <p:sp>
        <p:nvSpPr>
          <p:cNvPr id="7" name="菱形 6"/>
          <p:cNvSpPr/>
          <p:nvPr>
            <p:custDataLst>
              <p:tags r:id="rId4"/>
            </p:custDataLst>
          </p:nvPr>
        </p:nvSpPr>
        <p:spPr>
          <a:xfrm>
            <a:off x="4050030" y="1704340"/>
            <a:ext cx="4004945" cy="3881755"/>
          </a:xfrm>
          <a:prstGeom prst="diamond">
            <a:avLst/>
          </a:prstGeom>
          <a:noFill/>
          <a:ln>
            <a:solidFill>
              <a:schemeClr val="accent1">
                <a:alpha val="50000"/>
              </a:schemeClr>
            </a:solid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1" name="菱形 10"/>
          <p:cNvSpPr/>
          <p:nvPr>
            <p:custDataLst>
              <p:tags r:id="rId5"/>
            </p:custDataLst>
          </p:nvPr>
        </p:nvSpPr>
        <p:spPr>
          <a:xfrm>
            <a:off x="1139798" y="1642293"/>
            <a:ext cx="733706" cy="733706"/>
          </a:xfrm>
          <a:prstGeom prst="diamond">
            <a:avLst/>
          </a:prstGeom>
          <a:gradFill flip="none" rotWithShape="1">
            <a:gsLst>
              <a:gs pos="100000">
                <a:schemeClr val="accent1">
                  <a:lumMod val="75000"/>
                  <a:alpha val="100000"/>
                </a:schemeClr>
              </a:gs>
              <a:gs pos="72000">
                <a:schemeClr val="accent1">
                  <a:alpha val="100000"/>
                </a:schemeClr>
              </a:gs>
              <a:gs pos="3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4" name="菱形 13"/>
          <p:cNvSpPr/>
          <p:nvPr>
            <p:custDataLst>
              <p:tags r:id="rId6"/>
            </p:custDataLst>
          </p:nvPr>
        </p:nvSpPr>
        <p:spPr>
          <a:xfrm>
            <a:off x="10237216" y="1642293"/>
            <a:ext cx="733706" cy="733706"/>
          </a:xfrm>
          <a:prstGeom prst="diamond">
            <a:avLst/>
          </a:prstGeom>
          <a:gradFill flip="none" rotWithShape="1">
            <a:gsLst>
              <a:gs pos="100000">
                <a:schemeClr val="accent2">
                  <a:lumMod val="75000"/>
                  <a:alpha val="100000"/>
                </a:schemeClr>
              </a:gs>
              <a:gs pos="72000">
                <a:schemeClr val="accent2">
                  <a:alpha val="100000"/>
                </a:schemeClr>
              </a:gs>
              <a:gs pos="32000">
                <a:schemeClr val="accent2">
                  <a:lumMod val="60000"/>
                  <a:lumOff val="40000"/>
                  <a:alpha val="100000"/>
                </a:schemeClr>
              </a:gs>
            </a:gsLst>
            <a:lin ang="2700000" scaled="1"/>
            <a:tileRect/>
          </a:gradFill>
          <a:ln>
            <a:noFill/>
          </a:ln>
          <a:effectLst>
            <a:outerShdw blurRad="177800" dist="88900" dir="5400000" sx="101000" sy="101000" algn="t" rotWithShape="0">
              <a:schemeClr val="accent2">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2" name="菱形 11"/>
          <p:cNvSpPr/>
          <p:nvPr>
            <p:custDataLst>
              <p:tags r:id="rId7"/>
            </p:custDataLst>
          </p:nvPr>
        </p:nvSpPr>
        <p:spPr>
          <a:xfrm>
            <a:off x="1139825" y="4713605"/>
            <a:ext cx="733425" cy="733425"/>
          </a:xfrm>
          <a:prstGeom prst="diamond">
            <a:avLst/>
          </a:prstGeom>
          <a:gradFill flip="none" rotWithShape="1">
            <a:gsLst>
              <a:gs pos="100000">
                <a:schemeClr val="accent3">
                  <a:lumMod val="75000"/>
                  <a:alpha val="100000"/>
                </a:schemeClr>
              </a:gs>
              <a:gs pos="72000">
                <a:schemeClr val="accent3">
                  <a:alpha val="100000"/>
                </a:schemeClr>
              </a:gs>
              <a:gs pos="32000">
                <a:schemeClr val="accent3">
                  <a:lumMod val="60000"/>
                  <a:lumOff val="40000"/>
                  <a:alpha val="100000"/>
                </a:schemeClr>
              </a:gs>
            </a:gsLst>
            <a:lin ang="2700000" scaled="1"/>
            <a:tileRect/>
          </a:gradFill>
          <a:ln>
            <a:noFill/>
          </a:ln>
          <a:effectLst>
            <a:outerShdw blurRad="177800" dist="88900" dir="5400000" sx="101000" sy="101000" algn="t" rotWithShape="0">
              <a:schemeClr val="accent3">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pic>
        <p:nvPicPr>
          <p:cNvPr id="2" name="图形 1" descr="343439383331313b343532303031393bd2b5bca8b9dcc0ed"/>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1399015" y="1909223"/>
            <a:ext cx="216000" cy="216000"/>
          </a:xfrm>
          <a:prstGeom prst="rect">
            <a:avLst/>
          </a:prstGeom>
          <a:effectLst>
            <a:outerShdw blurRad="76200" dist="38100" dir="8100000" algn="tr" rotWithShape="0">
              <a:schemeClr val="accent1">
                <a:lumMod val="75000"/>
                <a:alpha val="40000"/>
              </a:schemeClr>
            </a:outerShdw>
          </a:effectLst>
        </p:spPr>
      </p:pic>
      <p:sp>
        <p:nvSpPr>
          <p:cNvPr id="15" name="菱形 14"/>
          <p:cNvSpPr/>
          <p:nvPr>
            <p:custDataLst>
              <p:tags r:id="rId11"/>
            </p:custDataLst>
          </p:nvPr>
        </p:nvSpPr>
        <p:spPr>
          <a:xfrm>
            <a:off x="10237470" y="4713605"/>
            <a:ext cx="733425" cy="733425"/>
          </a:xfrm>
          <a:prstGeom prst="diamond">
            <a:avLst/>
          </a:prstGeom>
          <a:gradFill flip="none" rotWithShape="1">
            <a:gsLst>
              <a:gs pos="100000">
                <a:schemeClr val="accent4">
                  <a:lumMod val="75000"/>
                  <a:alpha val="100000"/>
                </a:schemeClr>
              </a:gs>
              <a:gs pos="72000">
                <a:schemeClr val="accent4">
                  <a:alpha val="100000"/>
                </a:schemeClr>
              </a:gs>
              <a:gs pos="32000">
                <a:schemeClr val="accent4">
                  <a:lumMod val="60000"/>
                  <a:lumOff val="40000"/>
                  <a:alpha val="100000"/>
                </a:schemeClr>
              </a:gs>
            </a:gsLst>
            <a:lin ang="2700000" scaled="1"/>
            <a:tileRect/>
          </a:gradFill>
          <a:ln>
            <a:noFill/>
          </a:ln>
          <a:effectLst>
            <a:outerShdw blurRad="177800" dist="88900" dir="5400000" sx="101000" sy="101000" algn="t" rotWithShape="0">
              <a:schemeClr val="accent4">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4" name="矩形 3"/>
          <p:cNvSpPr/>
          <p:nvPr>
            <p:custDataLst>
              <p:tags r:id="rId12"/>
            </p:custDataLst>
          </p:nvPr>
        </p:nvSpPr>
        <p:spPr>
          <a:xfrm>
            <a:off x="2016534" y="2293861"/>
            <a:ext cx="2957130" cy="659527"/>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lstStyle/>
          <a:p>
            <a:pPr>
              <a:lnSpc>
                <a:spcPct val="150000"/>
              </a:lnSpc>
              <a:spcBef>
                <a:spcPct val="0"/>
              </a:spcBef>
              <a:spcAft>
                <a:spcPct val="0"/>
              </a:spcAft>
            </a:pPr>
            <a:r>
              <a:rPr lang="zh-CN" altLang="en-US" sz="1600" dirty="0">
                <a:solidFill>
                  <a:schemeClr val="tx1">
                    <a:lumMod val="85000"/>
                    <a:lumOff val="15000"/>
                  </a:schemeClr>
                </a:solidFill>
                <a:latin typeface="+mn-ea"/>
                <a:cs typeface="+mn-ea"/>
              </a:rPr>
              <a:t>弗洛伊德是精神分析学派创始人，对心理问题的治疗和理论提出有重大贡献。</a:t>
            </a:r>
            <a:endParaRPr lang="zh-CN" altLang="en-US" sz="1600" dirty="0">
              <a:solidFill>
                <a:schemeClr val="tx1">
                  <a:lumMod val="85000"/>
                  <a:lumOff val="15000"/>
                </a:schemeClr>
              </a:solidFill>
              <a:latin typeface="+mn-ea"/>
              <a:cs typeface="+mn-ea"/>
            </a:endParaRPr>
          </a:p>
        </p:txBody>
      </p:sp>
      <p:sp>
        <p:nvSpPr>
          <p:cNvPr id="8" name="矩形 7"/>
          <p:cNvSpPr/>
          <p:nvPr>
            <p:custDataLst>
              <p:tags r:id="rId13"/>
            </p:custDataLst>
          </p:nvPr>
        </p:nvSpPr>
        <p:spPr>
          <a:xfrm>
            <a:off x="2016534" y="1809704"/>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lstStyle/>
          <a:p>
            <a:pPr>
              <a:spcBef>
                <a:spcPct val="0"/>
              </a:spcBef>
              <a:spcAft>
                <a:spcPct val="0"/>
              </a:spcAft>
            </a:pPr>
            <a:r>
              <a:rPr lang="zh-CN" altLang="en-US" b="1" dirty="0">
                <a:solidFill>
                  <a:schemeClr val="accent1"/>
                </a:solidFill>
                <a:latin typeface="+mn-ea"/>
                <a:cs typeface="+mn-ea"/>
              </a:rPr>
              <a:t>弗洛伊德的生平简介</a:t>
            </a:r>
            <a:endParaRPr lang="zh-CN" altLang="en-US" b="1" dirty="0">
              <a:solidFill>
                <a:schemeClr val="accent1"/>
              </a:solidFill>
              <a:latin typeface="+mn-ea"/>
              <a:cs typeface="+mn-ea"/>
            </a:endParaRPr>
          </a:p>
        </p:txBody>
      </p:sp>
      <p:sp>
        <p:nvSpPr>
          <p:cNvPr id="9" name="矩形 8"/>
          <p:cNvSpPr/>
          <p:nvPr>
            <p:custDataLst>
              <p:tags r:id="rId14"/>
            </p:custDataLst>
          </p:nvPr>
        </p:nvSpPr>
        <p:spPr>
          <a:xfrm>
            <a:off x="2016760" y="4531360"/>
            <a:ext cx="2957195" cy="388620"/>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lstStyle/>
          <a:p>
            <a:pPr>
              <a:lnSpc>
                <a:spcPct val="150000"/>
              </a:lnSpc>
              <a:spcBef>
                <a:spcPct val="0"/>
              </a:spcBef>
              <a:spcAft>
                <a:spcPct val="0"/>
              </a:spcAft>
            </a:pPr>
            <a:r>
              <a:rPr lang="zh-CN" altLang="en-US" b="1" dirty="0">
                <a:solidFill>
                  <a:schemeClr val="accent3"/>
                </a:solidFill>
                <a:latin typeface="+mn-ea"/>
                <a:cs typeface="+mn-ea"/>
              </a:rPr>
              <a:t>游戏在精神分析中的角色</a:t>
            </a:r>
            <a:endParaRPr lang="zh-CN" altLang="en-US" b="1" dirty="0">
              <a:solidFill>
                <a:schemeClr val="accent3"/>
              </a:solidFill>
              <a:latin typeface="+mn-ea"/>
              <a:cs typeface="+mn-ea"/>
            </a:endParaRPr>
          </a:p>
        </p:txBody>
      </p:sp>
      <p:sp>
        <p:nvSpPr>
          <p:cNvPr id="10" name="矩形 9"/>
          <p:cNvSpPr/>
          <p:nvPr>
            <p:custDataLst>
              <p:tags r:id="rId15"/>
            </p:custDataLst>
          </p:nvPr>
        </p:nvSpPr>
        <p:spPr>
          <a:xfrm>
            <a:off x="2016760" y="4847590"/>
            <a:ext cx="2957195" cy="1143635"/>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lstStyle/>
          <a:p>
            <a:pPr algn="l">
              <a:lnSpc>
                <a:spcPct val="150000"/>
              </a:lnSpc>
              <a:buClrTx/>
              <a:buSzTx/>
              <a:buFontTx/>
            </a:pPr>
            <a:r>
              <a:rPr lang="zh-CN" altLang="en-US" sz="1600" dirty="0">
                <a:solidFill>
                  <a:schemeClr val="tx1">
                    <a:lumMod val="85000"/>
                    <a:lumOff val="15000"/>
                  </a:schemeClr>
                </a:solidFill>
                <a:latin typeface="+mn-ea"/>
                <a:cs typeface="+mn-ea"/>
              </a:rPr>
              <a:t>弗洛伊德认为游戏是儿童表达内心冲突和愿望的方式，对理解儿童心理有重要意义。</a:t>
            </a:r>
            <a:endParaRPr lang="zh-CN" altLang="en-US" sz="1600" dirty="0">
              <a:solidFill>
                <a:schemeClr val="tx1">
                  <a:lumMod val="85000"/>
                  <a:lumOff val="15000"/>
                </a:schemeClr>
              </a:solidFill>
              <a:latin typeface="+mn-ea"/>
              <a:cs typeface="+mn-ea"/>
            </a:endParaRPr>
          </a:p>
        </p:txBody>
      </p:sp>
      <p:sp>
        <p:nvSpPr>
          <p:cNvPr id="13" name="矩形 12"/>
          <p:cNvSpPr/>
          <p:nvPr>
            <p:custDataLst>
              <p:tags r:id="rId16"/>
            </p:custDataLst>
          </p:nvPr>
        </p:nvSpPr>
        <p:spPr>
          <a:xfrm>
            <a:off x="7280275" y="1900555"/>
            <a:ext cx="2957195" cy="362585"/>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lstStyle/>
          <a:p>
            <a:pPr algn="r">
              <a:lnSpc>
                <a:spcPct val="100000"/>
              </a:lnSpc>
              <a:buClrTx/>
              <a:buSzTx/>
              <a:buFontTx/>
            </a:pPr>
            <a:r>
              <a:rPr lang="zh-CN" altLang="en-US" b="1" dirty="0">
                <a:solidFill>
                  <a:schemeClr val="accent2"/>
                </a:solidFill>
                <a:latin typeface="+mn-ea"/>
                <a:cs typeface="+mn-ea"/>
              </a:rPr>
              <a:t>精神分析学派的创立与影响</a:t>
            </a:r>
            <a:endParaRPr lang="zh-CN" altLang="en-US" b="1" dirty="0">
              <a:solidFill>
                <a:schemeClr val="accent2"/>
              </a:solidFill>
              <a:latin typeface="+mn-ea"/>
              <a:cs typeface="+mn-ea"/>
            </a:endParaRPr>
          </a:p>
        </p:txBody>
      </p:sp>
      <p:sp>
        <p:nvSpPr>
          <p:cNvPr id="16" name="矩形 15"/>
          <p:cNvSpPr/>
          <p:nvPr>
            <p:custDataLst>
              <p:tags r:id="rId17"/>
            </p:custDataLst>
          </p:nvPr>
        </p:nvSpPr>
        <p:spPr>
          <a:xfrm>
            <a:off x="7280275" y="2350770"/>
            <a:ext cx="2957195" cy="96393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lstStyle/>
          <a:p>
            <a:pPr algn="r">
              <a:lnSpc>
                <a:spcPct val="150000"/>
              </a:lnSpc>
              <a:buClrTx/>
              <a:buSzTx/>
              <a:buFontTx/>
            </a:pPr>
            <a:r>
              <a:rPr lang="zh-CN" altLang="en-US" sz="1600" dirty="0">
                <a:solidFill>
                  <a:schemeClr val="tx1">
                    <a:lumMod val="85000"/>
                    <a:lumOff val="15000"/>
                  </a:schemeClr>
                </a:solidFill>
                <a:latin typeface="+mn-ea"/>
                <a:cs typeface="+mn-ea"/>
              </a:rPr>
              <a:t>为理解心理问题，弗洛伊德创立精神分析学派，其理论对心理学产生深远影响。</a:t>
            </a:r>
            <a:endParaRPr lang="zh-CN" altLang="en-US" sz="1600" dirty="0">
              <a:solidFill>
                <a:schemeClr val="tx1">
                  <a:lumMod val="85000"/>
                  <a:lumOff val="15000"/>
                </a:schemeClr>
              </a:solidFill>
              <a:latin typeface="+mn-ea"/>
              <a:cs typeface="+mn-ea"/>
            </a:endParaRPr>
          </a:p>
        </p:txBody>
      </p:sp>
      <p:sp>
        <p:nvSpPr>
          <p:cNvPr id="18" name="矩形 17"/>
          <p:cNvSpPr/>
          <p:nvPr>
            <p:custDataLst>
              <p:tags r:id="rId18"/>
            </p:custDataLst>
          </p:nvPr>
        </p:nvSpPr>
        <p:spPr>
          <a:xfrm>
            <a:off x="7107555" y="5027295"/>
            <a:ext cx="2957195" cy="963930"/>
          </a:xfrm>
          <a:prstGeom prst="rect">
            <a:avLst/>
          </a:prstGeom>
          <a:noFill/>
        </p:spPr>
        <p:txBody>
          <a:bodyPr rot="0" spcFirstLastPara="0" vertOverflow="overflow" horzOverflow="overflow" vert="horz" wrap="square" lIns="0" tIns="0" rIns="0" bIns="0" numCol="1" spcCol="0" rtlCol="0" fromWordArt="0" anchor="t" anchorCtr="0" forceAA="0" compatLnSpc="1">
            <a:noAutofit/>
          </a:bodyPr>
          <a:lstStyle/>
          <a:p>
            <a:pPr algn="r">
              <a:lnSpc>
                <a:spcPct val="150000"/>
              </a:lnSpc>
              <a:spcBef>
                <a:spcPct val="0"/>
              </a:spcBef>
              <a:spcAft>
                <a:spcPct val="0"/>
              </a:spcAft>
            </a:pPr>
            <a:r>
              <a:rPr lang="zh-CN" altLang="en-US" sz="1600" dirty="0">
                <a:solidFill>
                  <a:schemeClr val="tx1">
                    <a:lumMod val="85000"/>
                    <a:lumOff val="15000"/>
                  </a:schemeClr>
                </a:solidFill>
                <a:latin typeface="+mn-ea"/>
                <a:cs typeface="+mn-ea"/>
              </a:rPr>
              <a:t>弗洛伊德游戏理论在现代心理学和教育学中应用广泛，同时面临不同学派的批评。</a:t>
            </a:r>
            <a:endParaRPr lang="zh-CN" altLang="en-US" sz="1600" dirty="0">
              <a:solidFill>
                <a:schemeClr val="tx1">
                  <a:lumMod val="85000"/>
                  <a:lumOff val="15000"/>
                </a:schemeClr>
              </a:solidFill>
              <a:latin typeface="+mn-ea"/>
              <a:cs typeface="+mn-ea"/>
            </a:endParaRPr>
          </a:p>
        </p:txBody>
      </p:sp>
      <p:sp>
        <p:nvSpPr>
          <p:cNvPr id="19" name="矩形 18"/>
          <p:cNvSpPr/>
          <p:nvPr>
            <p:custDataLst>
              <p:tags r:id="rId19"/>
            </p:custDataLst>
          </p:nvPr>
        </p:nvSpPr>
        <p:spPr>
          <a:xfrm>
            <a:off x="7107391" y="4644134"/>
            <a:ext cx="2957130" cy="373380"/>
          </a:xfrm>
          <a:prstGeom prst="rect">
            <a:avLst/>
          </a:prstGeom>
          <a:noFill/>
        </p:spPr>
        <p:txBody>
          <a:bodyPr rot="0" spcFirstLastPara="0" vertOverflow="overflow" horzOverflow="overflow" vert="horz" wrap="square" lIns="0" tIns="0" rIns="0" bIns="0" numCol="1" spcCol="0" rtlCol="0" fromWordArt="0" anchor="b" anchorCtr="0" forceAA="0" compatLnSpc="1">
            <a:noAutofit/>
          </a:bodyPr>
          <a:lstStyle/>
          <a:p>
            <a:pPr algn="r">
              <a:spcBef>
                <a:spcPct val="0"/>
              </a:spcBef>
              <a:spcAft>
                <a:spcPct val="0"/>
              </a:spcAft>
            </a:pPr>
            <a:r>
              <a:rPr lang="zh-CN" altLang="en-US" b="1" dirty="0">
                <a:solidFill>
                  <a:schemeClr val="accent4"/>
                </a:solidFill>
                <a:latin typeface="+mn-ea"/>
                <a:cs typeface="+mn-ea"/>
              </a:rPr>
              <a:t>现代应用与批评</a:t>
            </a:r>
            <a:endParaRPr lang="zh-CN" altLang="en-US" b="1" dirty="0">
              <a:solidFill>
                <a:schemeClr val="accent4"/>
              </a:solidFill>
              <a:latin typeface="+mn-ea"/>
              <a:cs typeface="+mn-ea"/>
            </a:endParaRPr>
          </a:p>
        </p:txBody>
      </p:sp>
      <p:pic>
        <p:nvPicPr>
          <p:cNvPr id="6" name="图形 5" descr="343439383331313b343532303033363bd3aad2b5ccfcc5e4d6c3"/>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0495669" y="1900746"/>
            <a:ext cx="216000" cy="216000"/>
          </a:xfrm>
          <a:prstGeom prst="rect">
            <a:avLst/>
          </a:prstGeom>
          <a:effectLst>
            <a:outerShdw blurRad="76200" dist="38100" dir="8100000" algn="tr" rotWithShape="0">
              <a:schemeClr val="accent2">
                <a:lumMod val="75000"/>
                <a:alpha val="40000"/>
              </a:schemeClr>
            </a:outerShdw>
          </a:effectLst>
        </p:spPr>
      </p:pic>
      <p:pic>
        <p:nvPicPr>
          <p:cNvPr id="21" name="图形 20" descr="343439383331313b343532303032333bc6f3d2b5bcf2bde9"/>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1398906" y="4972686"/>
            <a:ext cx="216000" cy="216000"/>
          </a:xfrm>
          <a:prstGeom prst="rect">
            <a:avLst/>
          </a:prstGeom>
          <a:effectLst>
            <a:outerShdw blurRad="76200" dist="38100" dir="8100000" algn="tr" rotWithShape="0">
              <a:schemeClr val="accent3">
                <a:lumMod val="75000"/>
                <a:alpha val="40000"/>
              </a:schemeClr>
            </a:outerShdw>
          </a:effectLst>
        </p:spPr>
      </p:pic>
      <p:pic>
        <p:nvPicPr>
          <p:cNvPr id="22" name="图形 21" descr="343439383331313b343532303033323bd3a6d3c3b9dcc0ed"/>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10496659" y="4972746"/>
            <a:ext cx="216000" cy="216000"/>
          </a:xfrm>
          <a:prstGeom prst="rect">
            <a:avLst/>
          </a:prstGeom>
          <a:effectLst>
            <a:outerShdw blurRad="76200" dist="38100" dir="8100000" algn="tr" rotWithShape="0">
              <a:schemeClr val="accent4">
                <a:lumMod val="75000"/>
                <a:alpha val="40000"/>
              </a:schemeClr>
            </a:outerShdw>
          </a:effectLst>
        </p:spPr>
      </p:pic>
    </p:spTree>
    <p:custDataLst>
      <p:tags r:id="rId29"/>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95960" y="533400"/>
            <a:ext cx="10972800" cy="609600"/>
          </a:xfrm>
        </p:spPr>
        <p:txBody>
          <a:bodyPr/>
          <a:lstStyle/>
          <a:p>
            <a:r>
              <a:rPr lang="en-US" altLang="en-US" sz="3200" b="1">
                <a:latin typeface="微软雅黑" panose="020B0503020204020204" charset="-122"/>
                <a:ea typeface="微软雅黑" panose="020B0503020204020204" charset="-122"/>
                <a:cs typeface="微软雅黑" panose="020B0503020204020204" charset="-122"/>
              </a:rPr>
              <a:t>1. </a:t>
            </a:r>
            <a:r>
              <a:rPr lang="zh-CN" altLang="en-US" sz="3200" b="1">
                <a:latin typeface="微软雅黑" panose="020B0503020204020204" charset="-122"/>
                <a:ea typeface="微软雅黑" panose="020B0503020204020204" charset="-122"/>
                <a:cs typeface="微软雅黑" panose="020B0503020204020204" charset="-122"/>
              </a:rPr>
              <a:t>游戏的发泄、补偿说</a:t>
            </a:r>
            <a:endParaRPr lang="zh-CN" altLang="en-US" sz="3200" b="1">
              <a:latin typeface="微软雅黑" panose="020B0503020204020204" charset="-122"/>
              <a:ea typeface="微软雅黑" panose="020B0503020204020204" charset="-122"/>
              <a:cs typeface="微软雅黑" panose="020B0503020204020204" charset="-122"/>
            </a:endParaRPr>
          </a:p>
        </p:txBody>
      </p:sp>
      <p:sp>
        <p:nvSpPr>
          <p:cNvPr id="67" name="Freeform 5"/>
          <p:cNvSpPr/>
          <p:nvPr>
            <p:custDataLst>
              <p:tags r:id="rId2"/>
            </p:custDataLst>
          </p:nvPr>
        </p:nvSpPr>
        <p:spPr bwMode="auto">
          <a:xfrm>
            <a:off x="5373211" y="4933950"/>
            <a:ext cx="1285875" cy="1235075"/>
          </a:xfrm>
          <a:custGeom>
            <a:avLst/>
            <a:gdLst>
              <a:gd name="T0" fmla="*/ 625 w 810"/>
              <a:gd name="T1" fmla="*/ 0 h 778"/>
              <a:gd name="T2" fmla="*/ 810 w 810"/>
              <a:gd name="T3" fmla="*/ 626 h 778"/>
              <a:gd name="T4" fmla="*/ 186 w 810"/>
              <a:gd name="T5" fmla="*/ 778 h 778"/>
              <a:gd name="T6" fmla="*/ 0 w 810"/>
              <a:gd name="T7" fmla="*/ 150 h 778"/>
              <a:gd name="T8" fmla="*/ 625 w 810"/>
              <a:gd name="T9" fmla="*/ 0 h 778"/>
            </a:gdLst>
            <a:ahLst/>
            <a:cxnLst>
              <a:cxn ang="0">
                <a:pos x="T0" y="T1"/>
              </a:cxn>
              <a:cxn ang="0">
                <a:pos x="T2" y="T3"/>
              </a:cxn>
              <a:cxn ang="0">
                <a:pos x="T4" y="T5"/>
              </a:cxn>
              <a:cxn ang="0">
                <a:pos x="T6" y="T7"/>
              </a:cxn>
              <a:cxn ang="0">
                <a:pos x="T8" y="T9"/>
              </a:cxn>
            </a:cxnLst>
            <a:rect l="0" t="0" r="r" b="b"/>
            <a:pathLst>
              <a:path w="810" h="778">
                <a:moveTo>
                  <a:pt x="625" y="0"/>
                </a:moveTo>
                <a:lnTo>
                  <a:pt x="810" y="626"/>
                </a:lnTo>
                <a:lnTo>
                  <a:pt x="186" y="778"/>
                </a:lnTo>
                <a:lnTo>
                  <a:pt x="0" y="150"/>
                </a:lnTo>
                <a:lnTo>
                  <a:pt x="625" y="0"/>
                </a:lnTo>
                <a:close/>
              </a:path>
            </a:pathLst>
          </a:custGeom>
          <a:gradFill>
            <a:gsLst>
              <a:gs pos="0">
                <a:schemeClr val="accent4">
                  <a:alpha val="100000"/>
                </a:schemeClr>
              </a:gs>
              <a:gs pos="100000">
                <a:schemeClr val="accent4">
                  <a:lumMod val="70000"/>
                  <a:lumOff val="30000"/>
                  <a:alpha val="100000"/>
                </a:schemeClr>
              </a:gs>
            </a:gsLst>
            <a:lin ang="20220000" scaled="0"/>
          </a:gradFill>
          <a:ln>
            <a:noFill/>
          </a:ln>
        </p:spPr>
        <p:txBody>
          <a:bodyPr vert="horz" wrap="square" lIns="91439" tIns="45719" rIns="91439" bIns="45719" numCol="1" anchor="t" anchorCtr="0" compatLnSpc="1">
            <a:noAutofit/>
          </a:bodyPr>
          <a:lstStyle/>
          <a:p>
            <a:pPr lvl="0" algn="l">
              <a:buClrTx/>
              <a:buSzTx/>
              <a:buFontTx/>
            </a:pPr>
            <a:endParaRPr lang="en-US" sz="1350">
              <a:solidFill>
                <a:schemeClr val="tx1"/>
              </a:solidFill>
              <a:sym typeface="+mn-ea"/>
            </a:endParaRPr>
          </a:p>
        </p:txBody>
      </p:sp>
      <p:sp>
        <p:nvSpPr>
          <p:cNvPr id="68" name="Freeform 6"/>
          <p:cNvSpPr/>
          <p:nvPr>
            <p:custDataLst>
              <p:tags r:id="rId3"/>
            </p:custDataLst>
          </p:nvPr>
        </p:nvSpPr>
        <p:spPr bwMode="auto">
          <a:xfrm>
            <a:off x="6362700" y="4662805"/>
            <a:ext cx="516255" cy="1264920"/>
          </a:xfrm>
          <a:custGeom>
            <a:avLst/>
            <a:gdLst>
              <a:gd name="T0" fmla="*/ 0 w 325"/>
              <a:gd name="T1" fmla="*/ 171 h 797"/>
              <a:gd name="T2" fmla="*/ 140 w 325"/>
              <a:gd name="T3" fmla="*/ 0 h 797"/>
              <a:gd name="T4" fmla="*/ 325 w 325"/>
              <a:gd name="T5" fmla="*/ 626 h 797"/>
              <a:gd name="T6" fmla="*/ 185 w 325"/>
              <a:gd name="T7" fmla="*/ 797 h 797"/>
              <a:gd name="T8" fmla="*/ 0 w 325"/>
              <a:gd name="T9" fmla="*/ 171 h 797"/>
            </a:gdLst>
            <a:ahLst/>
            <a:cxnLst>
              <a:cxn ang="0">
                <a:pos x="T0" y="T1"/>
              </a:cxn>
              <a:cxn ang="0">
                <a:pos x="T2" y="T3"/>
              </a:cxn>
              <a:cxn ang="0">
                <a:pos x="T4" y="T5"/>
              </a:cxn>
              <a:cxn ang="0">
                <a:pos x="T6" y="T7"/>
              </a:cxn>
              <a:cxn ang="0">
                <a:pos x="T8" y="T9"/>
              </a:cxn>
            </a:cxnLst>
            <a:rect l="0" t="0" r="r" b="b"/>
            <a:pathLst>
              <a:path w="325" h="797">
                <a:moveTo>
                  <a:pt x="0" y="171"/>
                </a:moveTo>
                <a:lnTo>
                  <a:pt x="140" y="0"/>
                </a:lnTo>
                <a:lnTo>
                  <a:pt x="325" y="626"/>
                </a:lnTo>
                <a:lnTo>
                  <a:pt x="185" y="797"/>
                </a:lnTo>
                <a:lnTo>
                  <a:pt x="0" y="171"/>
                </a:lnTo>
                <a:close/>
              </a:path>
            </a:pathLst>
          </a:custGeom>
          <a:gradFill>
            <a:gsLst>
              <a:gs pos="0">
                <a:schemeClr val="accent4">
                  <a:lumMod val="70000"/>
                  <a:lumOff val="30000"/>
                  <a:alpha val="100000"/>
                </a:schemeClr>
              </a:gs>
              <a:gs pos="100000">
                <a:schemeClr val="accent4">
                  <a:lumMod val="50000"/>
                  <a:lumOff val="50000"/>
                  <a:alpha val="100000"/>
                </a:schemeClr>
              </a:gs>
            </a:gsLst>
            <a:lin ang="3120000" scaled="0"/>
          </a:gradFill>
          <a:ln>
            <a:noFill/>
          </a:ln>
        </p:spPr>
        <p:txBody>
          <a:bodyPr vert="horz" wrap="square" lIns="91440" tIns="45720" rIns="91440" bIns="45720" numCol="1" anchor="t" anchorCtr="0" compatLnSpc="0">
            <a:noAutofit/>
          </a:bodyPr>
          <a:lstStyle/>
          <a:p>
            <a:pPr lvl="0" algn="ctr">
              <a:spcBef>
                <a:spcPts val="0"/>
              </a:spcBef>
              <a:spcAft>
                <a:spcPts val="0"/>
              </a:spcAft>
              <a:buClrTx/>
              <a:buSzTx/>
              <a:buFontTx/>
            </a:pPr>
            <a:endParaRPr lang="id-ID" sz="1350" noProof="0">
              <a:ln>
                <a:noFill/>
              </a:ln>
              <a:solidFill>
                <a:schemeClr val="tx1"/>
              </a:solidFill>
              <a:effectLst/>
              <a:uLnTx/>
              <a:uFillTx/>
              <a:sym typeface="+mn-ea"/>
            </a:endParaRPr>
          </a:p>
        </p:txBody>
      </p:sp>
      <p:sp>
        <p:nvSpPr>
          <p:cNvPr id="69" name="Freeform 7"/>
          <p:cNvSpPr/>
          <p:nvPr>
            <p:custDataLst>
              <p:tags r:id="rId4"/>
            </p:custDataLst>
          </p:nvPr>
        </p:nvSpPr>
        <p:spPr bwMode="auto">
          <a:xfrm>
            <a:off x="5370830" y="4669155"/>
            <a:ext cx="1214755" cy="509270"/>
          </a:xfrm>
          <a:custGeom>
            <a:avLst/>
            <a:gdLst>
              <a:gd name="T0" fmla="*/ 0 w 765"/>
              <a:gd name="T1" fmla="*/ 321 h 321"/>
              <a:gd name="T2" fmla="*/ 139 w 765"/>
              <a:gd name="T3" fmla="*/ 151 h 321"/>
              <a:gd name="T4" fmla="*/ 765 w 765"/>
              <a:gd name="T5" fmla="*/ 0 h 321"/>
              <a:gd name="T6" fmla="*/ 625 w 765"/>
              <a:gd name="T7" fmla="*/ 171 h 321"/>
              <a:gd name="T8" fmla="*/ 0 w 765"/>
              <a:gd name="T9" fmla="*/ 321 h 321"/>
            </a:gdLst>
            <a:ahLst/>
            <a:cxnLst>
              <a:cxn ang="0">
                <a:pos x="T0" y="T1"/>
              </a:cxn>
              <a:cxn ang="0">
                <a:pos x="T2" y="T3"/>
              </a:cxn>
              <a:cxn ang="0">
                <a:pos x="T4" y="T5"/>
              </a:cxn>
              <a:cxn ang="0">
                <a:pos x="T6" y="T7"/>
              </a:cxn>
              <a:cxn ang="0">
                <a:pos x="T8" y="T9"/>
              </a:cxn>
            </a:cxnLst>
            <a:rect l="0" t="0" r="r" b="b"/>
            <a:pathLst>
              <a:path w="765" h="321">
                <a:moveTo>
                  <a:pt x="0" y="321"/>
                </a:moveTo>
                <a:lnTo>
                  <a:pt x="139" y="151"/>
                </a:lnTo>
                <a:lnTo>
                  <a:pt x="765" y="0"/>
                </a:lnTo>
                <a:lnTo>
                  <a:pt x="625" y="171"/>
                </a:lnTo>
                <a:lnTo>
                  <a:pt x="0" y="321"/>
                </a:lnTo>
                <a:close/>
              </a:path>
            </a:pathLst>
          </a:custGeom>
          <a:gradFill>
            <a:gsLst>
              <a:gs pos="39000">
                <a:schemeClr val="accent4">
                  <a:lumMod val="75000"/>
                  <a:alpha val="100000"/>
                </a:schemeClr>
              </a:gs>
              <a:gs pos="100000">
                <a:schemeClr val="accent4">
                  <a:alpha val="100000"/>
                </a:schemeClr>
              </a:gs>
            </a:gsLst>
            <a:lin ang="10800000" scaled="1"/>
          </a:gradFill>
          <a:ln>
            <a:noFill/>
          </a:ln>
        </p:spPr>
        <p:txBody>
          <a:bodyPr vert="horz" wrap="square" lIns="91439" tIns="45719" rIns="91439" bIns="45719" numCol="1" anchor="t" anchorCtr="0" compatLnSpc="1">
            <a:noAutofit/>
          </a:bodyPr>
          <a:lstStyle/>
          <a:p>
            <a:pPr lvl="0" algn="l">
              <a:buClrTx/>
              <a:buSzTx/>
              <a:buFontTx/>
            </a:pPr>
            <a:endParaRPr lang="en-US" sz="1350">
              <a:solidFill>
                <a:schemeClr val="tx1"/>
              </a:solidFill>
              <a:sym typeface="+mn-ea"/>
            </a:endParaRPr>
          </a:p>
        </p:txBody>
      </p:sp>
      <p:sp>
        <p:nvSpPr>
          <p:cNvPr id="71" name="Freeform 8"/>
          <p:cNvSpPr/>
          <p:nvPr>
            <p:custDataLst>
              <p:tags r:id="rId5"/>
            </p:custDataLst>
          </p:nvPr>
        </p:nvSpPr>
        <p:spPr bwMode="auto">
          <a:xfrm>
            <a:off x="4893786" y="2862580"/>
            <a:ext cx="1149350" cy="1222375"/>
          </a:xfrm>
          <a:custGeom>
            <a:avLst/>
            <a:gdLst>
              <a:gd name="T0" fmla="*/ 724 w 724"/>
              <a:gd name="T1" fmla="*/ 123 h 770"/>
              <a:gd name="T2" fmla="*/ 631 w 724"/>
              <a:gd name="T3" fmla="*/ 770 h 770"/>
              <a:gd name="T4" fmla="*/ 0 w 724"/>
              <a:gd name="T5" fmla="*/ 647 h 770"/>
              <a:gd name="T6" fmla="*/ 94 w 724"/>
              <a:gd name="T7" fmla="*/ 0 h 770"/>
              <a:gd name="T8" fmla="*/ 724 w 724"/>
              <a:gd name="T9" fmla="*/ 123 h 770"/>
            </a:gdLst>
            <a:ahLst/>
            <a:cxnLst>
              <a:cxn ang="0">
                <a:pos x="T0" y="T1"/>
              </a:cxn>
              <a:cxn ang="0">
                <a:pos x="T2" y="T3"/>
              </a:cxn>
              <a:cxn ang="0">
                <a:pos x="T4" y="T5"/>
              </a:cxn>
              <a:cxn ang="0">
                <a:pos x="T6" y="T7"/>
              </a:cxn>
              <a:cxn ang="0">
                <a:pos x="T8" y="T9"/>
              </a:cxn>
            </a:cxnLst>
            <a:rect l="0" t="0" r="r" b="b"/>
            <a:pathLst>
              <a:path w="724" h="770">
                <a:moveTo>
                  <a:pt x="724" y="123"/>
                </a:moveTo>
                <a:lnTo>
                  <a:pt x="631" y="770"/>
                </a:lnTo>
                <a:lnTo>
                  <a:pt x="0" y="647"/>
                </a:lnTo>
                <a:lnTo>
                  <a:pt x="94" y="0"/>
                </a:lnTo>
                <a:lnTo>
                  <a:pt x="724" y="123"/>
                </a:lnTo>
                <a:close/>
              </a:path>
            </a:pathLst>
          </a:custGeom>
          <a:gradFill>
            <a:gsLst>
              <a:gs pos="0">
                <a:schemeClr val="accent2">
                  <a:alpha val="100000"/>
                </a:schemeClr>
              </a:gs>
              <a:gs pos="100000">
                <a:schemeClr val="accent2">
                  <a:lumMod val="70000"/>
                  <a:lumOff val="30000"/>
                  <a:alpha val="100000"/>
                </a:schemeClr>
              </a:gs>
            </a:gsLst>
            <a:lin ang="180000" scaled="0"/>
          </a:gradFill>
          <a:ln>
            <a:noFill/>
          </a:ln>
        </p:spPr>
        <p:txBody>
          <a:bodyPr vert="horz" wrap="square" lIns="91439" tIns="45719" rIns="91439" bIns="45719" numCol="1" anchor="t" anchorCtr="0" compatLnSpc="1"/>
          <a:lstStyle/>
          <a:p>
            <a:endParaRPr lang="en-US" sz="1350">
              <a:solidFill>
                <a:schemeClr val="tx1"/>
              </a:solidFill>
            </a:endParaRPr>
          </a:p>
        </p:txBody>
      </p:sp>
      <p:sp>
        <p:nvSpPr>
          <p:cNvPr id="72" name="Freeform 9"/>
          <p:cNvSpPr/>
          <p:nvPr>
            <p:custDataLst>
              <p:tags r:id="rId6"/>
            </p:custDataLst>
          </p:nvPr>
        </p:nvSpPr>
        <p:spPr bwMode="auto">
          <a:xfrm>
            <a:off x="5892800" y="2903855"/>
            <a:ext cx="462280" cy="1181100"/>
          </a:xfrm>
          <a:custGeom>
            <a:avLst/>
            <a:gdLst>
              <a:gd name="T0" fmla="*/ 93 w 291"/>
              <a:gd name="T1" fmla="*/ 97 h 744"/>
              <a:gd name="T2" fmla="*/ 291 w 291"/>
              <a:gd name="T3" fmla="*/ 0 h 744"/>
              <a:gd name="T4" fmla="*/ 198 w 291"/>
              <a:gd name="T5" fmla="*/ 647 h 744"/>
              <a:gd name="T6" fmla="*/ 0 w 291"/>
              <a:gd name="T7" fmla="*/ 744 h 744"/>
              <a:gd name="T8" fmla="*/ 93 w 291"/>
              <a:gd name="T9" fmla="*/ 97 h 744"/>
            </a:gdLst>
            <a:ahLst/>
            <a:cxnLst>
              <a:cxn ang="0">
                <a:pos x="T0" y="T1"/>
              </a:cxn>
              <a:cxn ang="0">
                <a:pos x="T2" y="T3"/>
              </a:cxn>
              <a:cxn ang="0">
                <a:pos x="T4" y="T5"/>
              </a:cxn>
              <a:cxn ang="0">
                <a:pos x="T6" y="T7"/>
              </a:cxn>
              <a:cxn ang="0">
                <a:pos x="T8" y="T9"/>
              </a:cxn>
            </a:cxnLst>
            <a:rect l="0" t="0" r="r" b="b"/>
            <a:pathLst>
              <a:path w="291" h="744">
                <a:moveTo>
                  <a:pt x="93" y="97"/>
                </a:moveTo>
                <a:lnTo>
                  <a:pt x="291" y="0"/>
                </a:lnTo>
                <a:lnTo>
                  <a:pt x="198" y="647"/>
                </a:lnTo>
                <a:lnTo>
                  <a:pt x="0" y="744"/>
                </a:lnTo>
                <a:lnTo>
                  <a:pt x="93" y="97"/>
                </a:lnTo>
                <a:close/>
              </a:path>
            </a:pathLst>
          </a:custGeom>
          <a:gradFill>
            <a:gsLst>
              <a:gs pos="0">
                <a:schemeClr val="accent2">
                  <a:lumMod val="70000"/>
                  <a:lumOff val="30000"/>
                  <a:alpha val="100000"/>
                </a:schemeClr>
              </a:gs>
              <a:gs pos="100000">
                <a:schemeClr val="accent2">
                  <a:lumMod val="70000"/>
                  <a:lumOff val="30000"/>
                  <a:alpha val="100000"/>
                </a:schemeClr>
              </a:gs>
              <a:gs pos="54000">
                <a:schemeClr val="accent2">
                  <a:lumMod val="50000"/>
                  <a:lumOff val="50000"/>
                  <a:alpha val="100000"/>
                </a:schemeClr>
              </a:gs>
            </a:gsLst>
            <a:lin ang="13260000" scaled="0"/>
          </a:gradFill>
          <a:ln>
            <a:noFill/>
          </a:ln>
        </p:spPr>
        <p:txBody>
          <a:bodyPr vert="horz" wrap="square" lIns="91440" tIns="45720" rIns="91440" bIns="45720" numCol="1" anchor="t" anchorCtr="0" compatLnSpc="0">
            <a:noAutofit/>
          </a:bodyPr>
          <a:lstStyle/>
          <a:p>
            <a:pPr lvl="0" algn="ctr">
              <a:spcBef>
                <a:spcPts val="0"/>
              </a:spcBef>
              <a:spcAft>
                <a:spcPts val="0"/>
              </a:spcAft>
              <a:buClrTx/>
              <a:buSzTx/>
              <a:buFontTx/>
            </a:pPr>
            <a:endParaRPr lang="id-ID" sz="1350" noProof="0">
              <a:ln>
                <a:noFill/>
              </a:ln>
              <a:solidFill>
                <a:schemeClr val="tx1"/>
              </a:solidFill>
              <a:effectLst/>
              <a:uLnTx/>
              <a:uFillTx/>
              <a:sym typeface="+mn-ea"/>
            </a:endParaRPr>
          </a:p>
        </p:txBody>
      </p:sp>
      <p:sp>
        <p:nvSpPr>
          <p:cNvPr id="73" name="Freeform 10"/>
          <p:cNvSpPr/>
          <p:nvPr>
            <p:custDataLst>
              <p:tags r:id="rId7"/>
            </p:custDataLst>
          </p:nvPr>
        </p:nvSpPr>
        <p:spPr bwMode="auto">
          <a:xfrm>
            <a:off x="5040630" y="2711291"/>
            <a:ext cx="1314450" cy="349250"/>
          </a:xfrm>
          <a:custGeom>
            <a:avLst/>
            <a:gdLst>
              <a:gd name="T0" fmla="*/ 0 w 828"/>
              <a:gd name="T1" fmla="*/ 97 h 220"/>
              <a:gd name="T2" fmla="*/ 198 w 828"/>
              <a:gd name="T3" fmla="*/ 0 h 220"/>
              <a:gd name="T4" fmla="*/ 828 w 828"/>
              <a:gd name="T5" fmla="*/ 123 h 220"/>
              <a:gd name="T6" fmla="*/ 630 w 828"/>
              <a:gd name="T7" fmla="*/ 220 h 220"/>
              <a:gd name="T8" fmla="*/ 0 w 828"/>
              <a:gd name="T9" fmla="*/ 97 h 220"/>
            </a:gdLst>
            <a:ahLst/>
            <a:cxnLst>
              <a:cxn ang="0">
                <a:pos x="T0" y="T1"/>
              </a:cxn>
              <a:cxn ang="0">
                <a:pos x="T2" y="T3"/>
              </a:cxn>
              <a:cxn ang="0">
                <a:pos x="T4" y="T5"/>
              </a:cxn>
              <a:cxn ang="0">
                <a:pos x="T6" y="T7"/>
              </a:cxn>
              <a:cxn ang="0">
                <a:pos x="T8" y="T9"/>
              </a:cxn>
            </a:cxnLst>
            <a:rect l="0" t="0" r="r" b="b"/>
            <a:pathLst>
              <a:path w="828" h="220">
                <a:moveTo>
                  <a:pt x="0" y="97"/>
                </a:moveTo>
                <a:lnTo>
                  <a:pt x="198" y="0"/>
                </a:lnTo>
                <a:lnTo>
                  <a:pt x="828" y="123"/>
                </a:lnTo>
                <a:lnTo>
                  <a:pt x="630" y="220"/>
                </a:lnTo>
                <a:lnTo>
                  <a:pt x="0" y="97"/>
                </a:lnTo>
                <a:close/>
              </a:path>
            </a:pathLst>
          </a:custGeom>
          <a:gradFill>
            <a:gsLst>
              <a:gs pos="39000">
                <a:schemeClr val="accent2">
                  <a:lumMod val="75000"/>
                  <a:alpha val="100000"/>
                </a:schemeClr>
              </a:gs>
              <a:gs pos="100000">
                <a:schemeClr val="accent2">
                  <a:alpha val="100000"/>
                </a:schemeClr>
              </a:gs>
            </a:gsLst>
            <a:lin ang="10800000" scaled="1"/>
          </a:gradFill>
          <a:ln>
            <a:noFill/>
          </a:ln>
        </p:spPr>
        <p:txBody>
          <a:bodyPr vert="horz" wrap="square" lIns="91439" tIns="45719" rIns="91439" bIns="45719" numCol="1" anchor="t" anchorCtr="0" compatLnSpc="1">
            <a:noAutofit/>
          </a:bodyPr>
          <a:lstStyle/>
          <a:p>
            <a:pPr lvl="0" algn="l">
              <a:buClrTx/>
              <a:buSzTx/>
              <a:buFontTx/>
            </a:pPr>
            <a:endParaRPr lang="en-US" sz="1350">
              <a:solidFill>
                <a:schemeClr val="tx1"/>
              </a:solidFill>
              <a:sym typeface="+mn-ea"/>
            </a:endParaRPr>
          </a:p>
        </p:txBody>
      </p:sp>
      <p:sp>
        <p:nvSpPr>
          <p:cNvPr id="75" name="Freeform 11"/>
          <p:cNvSpPr/>
          <p:nvPr>
            <p:custDataLst>
              <p:tags r:id="rId8"/>
            </p:custDataLst>
          </p:nvPr>
        </p:nvSpPr>
        <p:spPr bwMode="auto">
          <a:xfrm>
            <a:off x="5958205" y="1632585"/>
            <a:ext cx="1182370" cy="1163320"/>
          </a:xfrm>
          <a:custGeom>
            <a:avLst/>
            <a:gdLst>
              <a:gd name="T0" fmla="*/ 601 w 745"/>
              <a:gd name="T1" fmla="*/ 0 h 733"/>
              <a:gd name="T2" fmla="*/ 745 w 745"/>
              <a:gd name="T3" fmla="*/ 641 h 733"/>
              <a:gd name="T4" fmla="*/ 142 w 745"/>
              <a:gd name="T5" fmla="*/ 733 h 733"/>
              <a:gd name="T6" fmla="*/ 0 w 745"/>
              <a:gd name="T7" fmla="*/ 91 h 733"/>
              <a:gd name="T8" fmla="*/ 601 w 745"/>
              <a:gd name="T9" fmla="*/ 0 h 733"/>
            </a:gdLst>
            <a:ahLst/>
            <a:cxnLst>
              <a:cxn ang="0">
                <a:pos x="T0" y="T1"/>
              </a:cxn>
              <a:cxn ang="0">
                <a:pos x="T2" y="T3"/>
              </a:cxn>
              <a:cxn ang="0">
                <a:pos x="T4" y="T5"/>
              </a:cxn>
              <a:cxn ang="0">
                <a:pos x="T6" y="T7"/>
              </a:cxn>
              <a:cxn ang="0">
                <a:pos x="T8" y="T9"/>
              </a:cxn>
            </a:cxnLst>
            <a:rect l="0" t="0" r="r" b="b"/>
            <a:pathLst>
              <a:path w="745" h="733">
                <a:moveTo>
                  <a:pt x="601" y="0"/>
                </a:moveTo>
                <a:lnTo>
                  <a:pt x="745" y="641"/>
                </a:lnTo>
                <a:lnTo>
                  <a:pt x="142" y="733"/>
                </a:lnTo>
                <a:lnTo>
                  <a:pt x="0" y="91"/>
                </a:lnTo>
                <a:lnTo>
                  <a:pt x="601" y="0"/>
                </a:lnTo>
                <a:close/>
              </a:path>
            </a:pathLst>
          </a:custGeom>
          <a:gradFill>
            <a:gsLst>
              <a:gs pos="0">
                <a:schemeClr val="accent1">
                  <a:lumMod val="30000"/>
                  <a:lumOff val="70000"/>
                  <a:alpha val="100000"/>
                </a:schemeClr>
              </a:gs>
              <a:gs pos="100000">
                <a:schemeClr val="accent1">
                  <a:lumMod val="30000"/>
                  <a:lumOff val="70000"/>
                  <a:alpha val="100000"/>
                </a:schemeClr>
              </a:gs>
            </a:gsLst>
            <a:lin ang="2700000" scaled="0"/>
          </a:gradFill>
          <a:ln>
            <a:noFill/>
          </a:ln>
        </p:spPr>
        <p:txBody>
          <a:bodyPr vert="horz" wrap="square" lIns="91440" tIns="45720" rIns="91440" bIns="45720" numCol="1" anchor="t" anchorCtr="0" compatLnSpc="0">
            <a:noAutofit/>
          </a:bodyPr>
          <a:lstStyle/>
          <a:p>
            <a:pPr lvl="0" algn="ctr">
              <a:spcBef>
                <a:spcPts val="0"/>
              </a:spcBef>
              <a:spcAft>
                <a:spcPts val="0"/>
              </a:spcAft>
              <a:buClrTx/>
              <a:buSzTx/>
              <a:buFontTx/>
            </a:pPr>
            <a:endParaRPr lang="id-ID" sz="1350" noProof="0">
              <a:ln>
                <a:noFill/>
              </a:ln>
              <a:solidFill>
                <a:schemeClr val="tx1"/>
              </a:solidFill>
              <a:effectLst/>
              <a:uLnTx/>
              <a:uFillTx/>
              <a:sym typeface="+mn-ea"/>
            </a:endParaRPr>
          </a:p>
        </p:txBody>
      </p:sp>
      <p:sp>
        <p:nvSpPr>
          <p:cNvPr id="76" name="Freeform 12"/>
          <p:cNvSpPr/>
          <p:nvPr>
            <p:custDataLst>
              <p:tags r:id="rId9"/>
            </p:custDataLst>
          </p:nvPr>
        </p:nvSpPr>
        <p:spPr bwMode="auto">
          <a:xfrm>
            <a:off x="5777230" y="2649855"/>
            <a:ext cx="1363345" cy="393700"/>
          </a:xfrm>
          <a:custGeom>
            <a:avLst/>
            <a:gdLst>
              <a:gd name="T0" fmla="*/ 859 w 859"/>
              <a:gd name="T1" fmla="*/ 0 h 248"/>
              <a:gd name="T2" fmla="*/ 603 w 859"/>
              <a:gd name="T3" fmla="*/ 156 h 248"/>
              <a:gd name="T4" fmla="*/ 0 w 859"/>
              <a:gd name="T5" fmla="*/ 248 h 248"/>
              <a:gd name="T6" fmla="*/ 256 w 859"/>
              <a:gd name="T7" fmla="*/ 92 h 248"/>
              <a:gd name="T8" fmla="*/ 859 w 859"/>
              <a:gd name="T9" fmla="*/ 0 h 248"/>
            </a:gdLst>
            <a:ahLst/>
            <a:cxnLst>
              <a:cxn ang="0">
                <a:pos x="T0" y="T1"/>
              </a:cxn>
              <a:cxn ang="0">
                <a:pos x="T2" y="T3"/>
              </a:cxn>
              <a:cxn ang="0">
                <a:pos x="T4" y="T5"/>
              </a:cxn>
              <a:cxn ang="0">
                <a:pos x="T6" y="T7"/>
              </a:cxn>
              <a:cxn ang="0">
                <a:pos x="T8" y="T9"/>
              </a:cxn>
            </a:cxnLst>
            <a:rect l="0" t="0" r="r" b="b"/>
            <a:pathLst>
              <a:path w="859" h="248">
                <a:moveTo>
                  <a:pt x="859" y="0"/>
                </a:moveTo>
                <a:lnTo>
                  <a:pt x="603" y="156"/>
                </a:lnTo>
                <a:lnTo>
                  <a:pt x="0" y="248"/>
                </a:lnTo>
                <a:lnTo>
                  <a:pt x="256" y="92"/>
                </a:lnTo>
                <a:lnTo>
                  <a:pt x="859" y="0"/>
                </a:lnTo>
                <a:close/>
              </a:path>
            </a:pathLst>
          </a:custGeom>
          <a:gradFill>
            <a:gsLst>
              <a:gs pos="0">
                <a:schemeClr val="accent1">
                  <a:lumMod val="80000"/>
                  <a:lumOff val="20000"/>
                  <a:alpha val="100000"/>
                </a:schemeClr>
              </a:gs>
              <a:gs pos="100000">
                <a:schemeClr val="accent1">
                  <a:lumMod val="80000"/>
                  <a:lumOff val="20000"/>
                  <a:alpha val="100000"/>
                </a:schemeClr>
              </a:gs>
            </a:gsLst>
            <a:lin ang="2700000" scaled="0"/>
          </a:gradFill>
          <a:ln>
            <a:noFill/>
          </a:ln>
        </p:spPr>
        <p:txBody>
          <a:bodyPr vert="horz" wrap="square" lIns="91440" tIns="45720" rIns="91440" bIns="45720" numCol="1" anchor="t" anchorCtr="0" compatLnSpc="0">
            <a:noAutofit/>
          </a:bodyPr>
          <a:lstStyle/>
          <a:p>
            <a:pPr lvl="0" algn="ctr">
              <a:spcBef>
                <a:spcPts val="0"/>
              </a:spcBef>
              <a:spcAft>
                <a:spcPts val="0"/>
              </a:spcAft>
              <a:buClrTx/>
              <a:buSzTx/>
              <a:buFontTx/>
            </a:pPr>
            <a:endParaRPr lang="id-ID" sz="1350" noProof="0">
              <a:ln>
                <a:noFill/>
              </a:ln>
              <a:solidFill>
                <a:schemeClr val="tx1"/>
              </a:solidFill>
              <a:effectLst/>
              <a:uLnTx/>
              <a:uFillTx/>
              <a:sym typeface="+mn-ea"/>
            </a:endParaRPr>
          </a:p>
        </p:txBody>
      </p:sp>
      <p:sp>
        <p:nvSpPr>
          <p:cNvPr id="77" name="Freeform 13"/>
          <p:cNvSpPr/>
          <p:nvPr>
            <p:custDataLst>
              <p:tags r:id="rId10"/>
            </p:custDataLst>
          </p:nvPr>
        </p:nvSpPr>
        <p:spPr bwMode="auto">
          <a:xfrm>
            <a:off x="5551805" y="1776730"/>
            <a:ext cx="631825" cy="1266825"/>
          </a:xfrm>
          <a:custGeom>
            <a:avLst/>
            <a:gdLst>
              <a:gd name="T0" fmla="*/ 398 w 398"/>
              <a:gd name="T1" fmla="*/ 642 h 798"/>
              <a:gd name="T2" fmla="*/ 142 w 398"/>
              <a:gd name="T3" fmla="*/ 798 h 798"/>
              <a:gd name="T4" fmla="*/ 0 w 398"/>
              <a:gd name="T5" fmla="*/ 157 h 798"/>
              <a:gd name="T6" fmla="*/ 256 w 398"/>
              <a:gd name="T7" fmla="*/ 0 h 798"/>
              <a:gd name="T8" fmla="*/ 398 w 398"/>
              <a:gd name="T9" fmla="*/ 642 h 798"/>
            </a:gdLst>
            <a:ahLst/>
            <a:cxnLst>
              <a:cxn ang="0">
                <a:pos x="T0" y="T1"/>
              </a:cxn>
              <a:cxn ang="0">
                <a:pos x="T2" y="T3"/>
              </a:cxn>
              <a:cxn ang="0">
                <a:pos x="T4" y="T5"/>
              </a:cxn>
              <a:cxn ang="0">
                <a:pos x="T6" y="T7"/>
              </a:cxn>
              <a:cxn ang="0">
                <a:pos x="T8" y="T9"/>
              </a:cxn>
            </a:cxnLst>
            <a:rect l="0" t="0" r="r" b="b"/>
            <a:pathLst>
              <a:path w="398" h="798">
                <a:moveTo>
                  <a:pt x="398" y="642"/>
                </a:moveTo>
                <a:lnTo>
                  <a:pt x="142" y="798"/>
                </a:lnTo>
                <a:lnTo>
                  <a:pt x="0" y="157"/>
                </a:lnTo>
                <a:lnTo>
                  <a:pt x="256" y="0"/>
                </a:lnTo>
                <a:lnTo>
                  <a:pt x="398" y="642"/>
                </a:lnTo>
                <a:close/>
              </a:path>
            </a:pathLst>
          </a:custGeom>
          <a:gradFill>
            <a:gsLst>
              <a:gs pos="0">
                <a:schemeClr val="accent1">
                  <a:lumMod val="95000"/>
                  <a:alpha val="100000"/>
                </a:schemeClr>
              </a:gs>
              <a:gs pos="100000">
                <a:schemeClr val="accent1">
                  <a:alpha val="100000"/>
                </a:schemeClr>
              </a:gs>
            </a:gsLst>
            <a:lin ang="180000" scaled="0"/>
          </a:gradFill>
          <a:ln>
            <a:noFill/>
          </a:ln>
        </p:spPr>
        <p:txBody>
          <a:bodyPr vert="horz" wrap="square" lIns="91440" tIns="45720" rIns="91440" bIns="45720" numCol="1" anchor="t" anchorCtr="0" compatLnSpc="0">
            <a:noAutofit/>
          </a:bodyPr>
          <a:lstStyle/>
          <a:p>
            <a:pPr lvl="0" algn="ctr">
              <a:spcBef>
                <a:spcPts val="0"/>
              </a:spcBef>
              <a:spcAft>
                <a:spcPts val="0"/>
              </a:spcAft>
              <a:buClrTx/>
              <a:buSzTx/>
              <a:buFontTx/>
            </a:pPr>
            <a:endParaRPr lang="id-ID" sz="1350" noProof="0">
              <a:ln>
                <a:noFill/>
              </a:ln>
              <a:solidFill>
                <a:schemeClr val="tx1"/>
              </a:solidFill>
              <a:effectLst/>
              <a:uLnTx/>
              <a:uFillTx/>
              <a:sym typeface="+mn-ea"/>
            </a:endParaRPr>
          </a:p>
        </p:txBody>
      </p:sp>
      <p:sp>
        <p:nvSpPr>
          <p:cNvPr id="79" name="Freeform 14"/>
          <p:cNvSpPr/>
          <p:nvPr>
            <p:custDataLst>
              <p:tags r:id="rId11"/>
            </p:custDataLst>
          </p:nvPr>
        </p:nvSpPr>
        <p:spPr bwMode="auto">
          <a:xfrm>
            <a:off x="6156325" y="3702050"/>
            <a:ext cx="1283970" cy="1368425"/>
          </a:xfrm>
          <a:custGeom>
            <a:avLst/>
            <a:gdLst>
              <a:gd name="connsiteX0" fmla="*/ 1397 w 2022"/>
              <a:gd name="connsiteY0" fmla="*/ 0 h 2155"/>
              <a:gd name="connsiteX1" fmla="*/ 2022 w 2022"/>
              <a:gd name="connsiteY1" fmla="*/ 1460 h 2155"/>
              <a:gd name="connsiteX2" fmla="*/ 600 w 2022"/>
              <a:gd name="connsiteY2" fmla="*/ 2155 h 2155"/>
              <a:gd name="connsiteX3" fmla="*/ 0 w 2022"/>
              <a:gd name="connsiteY3" fmla="*/ 648 h 2155"/>
              <a:gd name="connsiteX4" fmla="*/ 1397 w 2022"/>
              <a:gd name="connsiteY4" fmla="*/ 0 h 2155"/>
            </a:gdLst>
            <a:ahLst/>
            <a:cxnLst>
              <a:cxn ang="0">
                <a:pos x="connsiteX0" y="connsiteY0"/>
              </a:cxn>
              <a:cxn ang="0">
                <a:pos x="connsiteX1" y="connsiteY1"/>
              </a:cxn>
              <a:cxn ang="0">
                <a:pos x="connsiteX2" y="connsiteY2"/>
              </a:cxn>
              <a:cxn ang="0">
                <a:pos x="connsiteX3" y="connsiteY3"/>
              </a:cxn>
              <a:cxn ang="0">
                <a:pos x="connsiteX4" y="connsiteY4"/>
              </a:cxn>
            </a:cxnLst>
            <a:rect l="0" t="0" r="r" b="b"/>
            <a:pathLst>
              <a:path w="2022" h="2155">
                <a:moveTo>
                  <a:pt x="1397" y="0"/>
                </a:moveTo>
                <a:lnTo>
                  <a:pt x="2022" y="1460"/>
                </a:lnTo>
                <a:lnTo>
                  <a:pt x="600" y="2155"/>
                </a:lnTo>
                <a:lnTo>
                  <a:pt x="0" y="648"/>
                </a:lnTo>
                <a:lnTo>
                  <a:pt x="1397" y="0"/>
                </a:lnTo>
                <a:close/>
              </a:path>
            </a:pathLst>
          </a:custGeom>
          <a:gradFill>
            <a:gsLst>
              <a:gs pos="0">
                <a:schemeClr val="accent3">
                  <a:lumMod val="40000"/>
                  <a:lumOff val="60000"/>
                  <a:alpha val="100000"/>
                </a:schemeClr>
              </a:gs>
              <a:gs pos="100000">
                <a:schemeClr val="accent3">
                  <a:lumMod val="40000"/>
                  <a:lumOff val="60000"/>
                  <a:alpha val="100000"/>
                </a:schemeClr>
              </a:gs>
            </a:gsLst>
            <a:lin ang="2700000" scaled="0"/>
          </a:gradFill>
          <a:ln>
            <a:noFill/>
          </a:ln>
        </p:spPr>
        <p:txBody>
          <a:bodyPr vert="horz" wrap="square" lIns="91440" tIns="45720" rIns="91440" bIns="45720" numCol="1" anchor="t" anchorCtr="0" compatLnSpc="0">
            <a:noAutofit/>
          </a:bodyPr>
          <a:lstStyle/>
          <a:p>
            <a:pPr lvl="0" algn="ctr">
              <a:spcBef>
                <a:spcPts val="0"/>
              </a:spcBef>
              <a:spcAft>
                <a:spcPts val="0"/>
              </a:spcAft>
              <a:buClrTx/>
              <a:buSzTx/>
              <a:buFontTx/>
            </a:pPr>
            <a:endParaRPr lang="id-ID" sz="1350" noProof="0">
              <a:ln>
                <a:noFill/>
              </a:ln>
              <a:solidFill>
                <a:schemeClr val="tx1"/>
              </a:solidFill>
              <a:effectLst/>
              <a:uLnTx/>
              <a:uFillTx/>
              <a:sym typeface="+mn-ea"/>
            </a:endParaRPr>
          </a:p>
        </p:txBody>
      </p:sp>
      <p:sp>
        <p:nvSpPr>
          <p:cNvPr id="80" name="Freeform 15"/>
          <p:cNvSpPr/>
          <p:nvPr>
            <p:custDataLst>
              <p:tags r:id="rId12"/>
            </p:custDataLst>
          </p:nvPr>
        </p:nvSpPr>
        <p:spPr bwMode="auto">
          <a:xfrm>
            <a:off x="5704205" y="4051300"/>
            <a:ext cx="833755" cy="1019175"/>
          </a:xfrm>
          <a:custGeom>
            <a:avLst/>
            <a:gdLst>
              <a:gd name="T0" fmla="*/ 525 w 525"/>
              <a:gd name="T1" fmla="*/ 642 h 642"/>
              <a:gd name="T2" fmla="*/ 240 w 525"/>
              <a:gd name="T3" fmla="*/ 603 h 642"/>
              <a:gd name="T4" fmla="*/ 0 w 525"/>
              <a:gd name="T5" fmla="*/ 0 h 642"/>
              <a:gd name="T6" fmla="*/ 285 w 525"/>
              <a:gd name="T7" fmla="*/ 39 h 642"/>
              <a:gd name="T8" fmla="*/ 525 w 525"/>
              <a:gd name="T9" fmla="*/ 642 h 642"/>
            </a:gdLst>
            <a:ahLst/>
            <a:cxnLst>
              <a:cxn ang="0">
                <a:pos x="T0" y="T1"/>
              </a:cxn>
              <a:cxn ang="0">
                <a:pos x="T2" y="T3"/>
              </a:cxn>
              <a:cxn ang="0">
                <a:pos x="T4" y="T5"/>
              </a:cxn>
              <a:cxn ang="0">
                <a:pos x="T6" y="T7"/>
              </a:cxn>
              <a:cxn ang="0">
                <a:pos x="T8" y="T9"/>
              </a:cxn>
            </a:cxnLst>
            <a:rect l="0" t="0" r="r" b="b"/>
            <a:pathLst>
              <a:path w="525" h="642">
                <a:moveTo>
                  <a:pt x="525" y="642"/>
                </a:moveTo>
                <a:lnTo>
                  <a:pt x="240" y="603"/>
                </a:lnTo>
                <a:lnTo>
                  <a:pt x="0" y="0"/>
                </a:lnTo>
                <a:lnTo>
                  <a:pt x="285" y="39"/>
                </a:lnTo>
                <a:lnTo>
                  <a:pt x="525" y="642"/>
                </a:lnTo>
                <a:close/>
              </a:path>
            </a:pathLst>
          </a:custGeom>
          <a:gradFill>
            <a:gsLst>
              <a:gs pos="0">
                <a:schemeClr val="accent3">
                  <a:lumMod val="90000"/>
                  <a:alpha val="100000"/>
                </a:schemeClr>
              </a:gs>
              <a:gs pos="100000">
                <a:schemeClr val="accent3">
                  <a:alpha val="100000"/>
                </a:schemeClr>
              </a:gs>
            </a:gsLst>
            <a:lin ang="16800000" scaled="0"/>
          </a:gradFill>
          <a:ln>
            <a:noFill/>
          </a:ln>
        </p:spPr>
        <p:txBody>
          <a:bodyPr vert="horz" wrap="square" lIns="91440" tIns="45720" rIns="91440" bIns="45720" numCol="1" anchor="t" anchorCtr="0" compatLnSpc="0">
            <a:noAutofit/>
          </a:bodyPr>
          <a:lstStyle/>
          <a:p>
            <a:pPr lvl="0" algn="ctr">
              <a:spcBef>
                <a:spcPts val="0"/>
              </a:spcBef>
              <a:spcAft>
                <a:spcPts val="0"/>
              </a:spcAft>
              <a:buClrTx/>
              <a:buSzTx/>
              <a:buFontTx/>
            </a:pPr>
            <a:endParaRPr lang="id-ID" sz="1350" noProof="0">
              <a:ln>
                <a:noFill/>
              </a:ln>
              <a:solidFill>
                <a:schemeClr val="tx1"/>
              </a:solidFill>
              <a:effectLst/>
              <a:uLnTx/>
              <a:uFillTx/>
              <a:sym typeface="+mn-ea"/>
            </a:endParaRPr>
          </a:p>
        </p:txBody>
      </p:sp>
      <p:sp>
        <p:nvSpPr>
          <p:cNvPr id="81" name="Freeform 16"/>
          <p:cNvSpPr/>
          <p:nvPr>
            <p:custDataLst>
              <p:tags r:id="rId13"/>
            </p:custDataLst>
          </p:nvPr>
        </p:nvSpPr>
        <p:spPr bwMode="auto">
          <a:xfrm>
            <a:off x="5704205" y="3628231"/>
            <a:ext cx="1336675" cy="487680"/>
          </a:xfrm>
          <a:custGeom>
            <a:avLst/>
            <a:gdLst>
              <a:gd name="connsiteX0" fmla="*/ 713 w 2105"/>
              <a:gd name="connsiteY0" fmla="*/ 768 h 768"/>
              <a:gd name="connsiteX1" fmla="*/ 0 w 2105"/>
              <a:gd name="connsiteY1" fmla="*/ 671 h 768"/>
              <a:gd name="connsiteX2" fmla="*/ 1431 w 2105"/>
              <a:gd name="connsiteY2" fmla="*/ 0 h 768"/>
              <a:gd name="connsiteX3" fmla="*/ 2105 w 2105"/>
              <a:gd name="connsiteY3" fmla="*/ 119 h 768"/>
              <a:gd name="connsiteX4" fmla="*/ 713 w 2105"/>
              <a:gd name="connsiteY4" fmla="*/ 768 h 768"/>
            </a:gdLst>
            <a:ahLst/>
            <a:cxnLst>
              <a:cxn ang="0">
                <a:pos x="connsiteX0" y="connsiteY0"/>
              </a:cxn>
              <a:cxn ang="0">
                <a:pos x="connsiteX1" y="connsiteY1"/>
              </a:cxn>
              <a:cxn ang="0">
                <a:pos x="connsiteX2" y="connsiteY2"/>
              </a:cxn>
              <a:cxn ang="0">
                <a:pos x="connsiteX3" y="connsiteY3"/>
              </a:cxn>
              <a:cxn ang="0">
                <a:pos x="connsiteX4" y="connsiteY4"/>
              </a:cxn>
            </a:cxnLst>
            <a:rect l="0" t="0" r="r" b="b"/>
            <a:pathLst>
              <a:path w="2105" h="768">
                <a:moveTo>
                  <a:pt x="713" y="768"/>
                </a:moveTo>
                <a:lnTo>
                  <a:pt x="0" y="671"/>
                </a:lnTo>
                <a:lnTo>
                  <a:pt x="1431" y="0"/>
                </a:lnTo>
                <a:lnTo>
                  <a:pt x="2105" y="119"/>
                </a:lnTo>
                <a:lnTo>
                  <a:pt x="713" y="768"/>
                </a:lnTo>
                <a:close/>
              </a:path>
            </a:pathLst>
          </a:custGeom>
          <a:gradFill>
            <a:gsLst>
              <a:gs pos="0">
                <a:schemeClr val="accent3">
                  <a:lumMod val="90000"/>
                  <a:lumOff val="10000"/>
                  <a:alpha val="100000"/>
                </a:schemeClr>
              </a:gs>
              <a:gs pos="100000">
                <a:schemeClr val="accent3">
                  <a:lumMod val="90000"/>
                  <a:lumOff val="10000"/>
                  <a:alpha val="100000"/>
                </a:schemeClr>
              </a:gs>
            </a:gsLst>
            <a:lin ang="2700000" scaled="0"/>
          </a:gradFill>
          <a:ln>
            <a:noFill/>
          </a:ln>
        </p:spPr>
        <p:txBody>
          <a:bodyPr vert="horz" wrap="square" lIns="91440" tIns="45720" rIns="91440" bIns="45720" numCol="1" anchor="t" anchorCtr="0" compatLnSpc="0">
            <a:noAutofit/>
          </a:bodyPr>
          <a:lstStyle/>
          <a:p>
            <a:pPr lvl="0" algn="ctr">
              <a:spcBef>
                <a:spcPts val="0"/>
              </a:spcBef>
              <a:spcAft>
                <a:spcPts val="0"/>
              </a:spcAft>
              <a:buClrTx/>
              <a:buSzTx/>
              <a:buFontTx/>
            </a:pPr>
            <a:endParaRPr lang="id-ID" sz="1350" noProof="0">
              <a:ln>
                <a:noFill/>
              </a:ln>
              <a:solidFill>
                <a:schemeClr val="tx1"/>
              </a:solidFill>
              <a:effectLst/>
              <a:uLnTx/>
              <a:uFillTx/>
              <a:sym typeface="+mn-ea"/>
            </a:endParaRPr>
          </a:p>
        </p:txBody>
      </p:sp>
      <p:cxnSp>
        <p:nvCxnSpPr>
          <p:cNvPr id="89" name="Straight Connector 28"/>
          <p:cNvCxnSpPr/>
          <p:nvPr>
            <p:custDataLst>
              <p:tags r:id="rId14"/>
            </p:custDataLst>
          </p:nvPr>
        </p:nvCxnSpPr>
        <p:spPr>
          <a:xfrm flipH="1">
            <a:off x="4189095" y="4415155"/>
            <a:ext cx="1525905" cy="0"/>
          </a:xfrm>
          <a:prstGeom prst="line">
            <a:avLst/>
          </a:prstGeom>
          <a:ln w="19050">
            <a:solidFill>
              <a:schemeClr val="accent3"/>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90" name="Straight Connector 29"/>
          <p:cNvCxnSpPr/>
          <p:nvPr>
            <p:custDataLst>
              <p:tags r:id="rId15"/>
            </p:custDataLst>
          </p:nvPr>
        </p:nvCxnSpPr>
        <p:spPr>
          <a:xfrm flipH="1">
            <a:off x="4189095" y="2219960"/>
            <a:ext cx="1283335" cy="0"/>
          </a:xfrm>
          <a:prstGeom prst="line">
            <a:avLst/>
          </a:prstGeom>
          <a:ln w="19050">
            <a:solidFill>
              <a:schemeClr val="accent1"/>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cxnSp>
        <p:nvCxnSpPr>
          <p:cNvPr id="91" name="Straight Connector 30"/>
          <p:cNvCxnSpPr/>
          <p:nvPr>
            <p:custDataLst>
              <p:tags r:id="rId16"/>
            </p:custDataLst>
          </p:nvPr>
        </p:nvCxnSpPr>
        <p:spPr>
          <a:xfrm>
            <a:off x="6952615" y="5502275"/>
            <a:ext cx="1080135" cy="0"/>
          </a:xfrm>
          <a:prstGeom prst="line">
            <a:avLst/>
          </a:prstGeom>
          <a:ln w="19050">
            <a:solidFill>
              <a:schemeClr val="accent4"/>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 name="Straight Connector 30"/>
          <p:cNvCxnSpPr/>
          <p:nvPr>
            <p:custDataLst>
              <p:tags r:id="rId17"/>
            </p:custDataLst>
          </p:nvPr>
        </p:nvCxnSpPr>
        <p:spPr>
          <a:xfrm>
            <a:off x="6435725" y="3310255"/>
            <a:ext cx="1593850" cy="0"/>
          </a:xfrm>
          <a:prstGeom prst="line">
            <a:avLst/>
          </a:prstGeom>
          <a:ln w="19050">
            <a:solidFill>
              <a:schemeClr val="accent2"/>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12" name="矩形 11"/>
          <p:cNvSpPr/>
          <p:nvPr>
            <p:custDataLst>
              <p:tags r:id="rId18"/>
            </p:custDataLst>
          </p:nvPr>
        </p:nvSpPr>
        <p:spPr>
          <a:xfrm>
            <a:off x="709295" y="1641475"/>
            <a:ext cx="3199130" cy="10604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lvl="0" indent="0" algn="r" fontAlgn="auto">
              <a:lnSpc>
                <a:spcPct val="150000"/>
              </a:lnSpc>
            </a:pPr>
            <a:r>
              <a:rPr lang="zh-CN" altLang="en-US" b="1" dirty="0">
                <a:solidFill>
                  <a:schemeClr val="bg2">
                    <a:lumMod val="50000"/>
                  </a:schemeClr>
                </a:solidFill>
                <a:uFillTx/>
                <a:latin typeface="+中文正文" charset="0"/>
                <a:sym typeface="+mn-ea"/>
              </a:rPr>
              <a:t>弗洛伊德的人格理论基础</a:t>
            </a:r>
            <a:endParaRPr lang="zh-CN" altLang="en-US" b="1" dirty="0">
              <a:solidFill>
                <a:schemeClr val="bg2">
                  <a:lumMod val="50000"/>
                </a:schemeClr>
              </a:solidFill>
              <a:uFillTx/>
              <a:latin typeface="+中文正文" charset="0"/>
              <a:sym typeface="+mn-ea"/>
            </a:endParaRPr>
          </a:p>
          <a:p>
            <a:pPr marL="0" lvl="0" indent="0" algn="r" fontAlgn="auto">
              <a:lnSpc>
                <a:spcPct val="150000"/>
              </a:lnSpc>
            </a:pPr>
            <a:r>
              <a:rPr lang="zh-CN" altLang="en-US" sz="1600" dirty="0">
                <a:solidFill>
                  <a:schemeClr val="tx1">
                    <a:lumMod val="85000"/>
                    <a:lumOff val="15000"/>
                  </a:schemeClr>
                </a:solidFill>
                <a:uFillTx/>
                <a:latin typeface="+中文正文" charset="0"/>
                <a:sym typeface="+mn-ea"/>
              </a:rPr>
              <a:t>弗洛伊德认为游戏是儿童宣泄敌意或报复冲动的方式，追求快乐和宣泄不满。</a:t>
            </a:r>
            <a:endParaRPr lang="zh-CN" altLang="en-US" sz="1600" dirty="0">
              <a:solidFill>
                <a:schemeClr val="tx1">
                  <a:lumMod val="85000"/>
                  <a:lumOff val="15000"/>
                </a:schemeClr>
              </a:solidFill>
              <a:uFillTx/>
              <a:latin typeface="+中文正文" charset="0"/>
              <a:sym typeface="+mn-ea"/>
            </a:endParaRPr>
          </a:p>
        </p:txBody>
      </p:sp>
      <p:sp>
        <p:nvSpPr>
          <p:cNvPr id="14" name="矩形 13"/>
          <p:cNvSpPr/>
          <p:nvPr>
            <p:custDataLst>
              <p:tags r:id="rId19"/>
            </p:custDataLst>
          </p:nvPr>
        </p:nvSpPr>
        <p:spPr>
          <a:xfrm>
            <a:off x="709295" y="3836670"/>
            <a:ext cx="3199130" cy="10604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lvl="0" indent="0" algn="r" fontAlgn="auto">
              <a:lnSpc>
                <a:spcPct val="150000"/>
              </a:lnSpc>
            </a:pPr>
            <a:r>
              <a:rPr lang="zh-CN" altLang="en-US" b="1" dirty="0">
                <a:solidFill>
                  <a:schemeClr val="accent3">
                    <a:lumMod val="75000"/>
                  </a:schemeClr>
                </a:solidFill>
                <a:uFillTx/>
                <a:latin typeface="+中文正文" charset="0"/>
                <a:sym typeface="+mn-ea"/>
              </a:rPr>
              <a:t>儿童在游戏中扮演向往角色</a:t>
            </a:r>
            <a:endParaRPr lang="zh-CN" altLang="en-US" b="1" dirty="0">
              <a:solidFill>
                <a:schemeClr val="accent3">
                  <a:lumMod val="75000"/>
                </a:schemeClr>
              </a:solidFill>
              <a:uFillTx/>
              <a:latin typeface="+中文正文" charset="0"/>
              <a:sym typeface="+mn-ea"/>
            </a:endParaRPr>
          </a:p>
          <a:p>
            <a:pPr marL="0" lvl="0" indent="0" algn="r" fontAlgn="auto">
              <a:lnSpc>
                <a:spcPct val="150000"/>
              </a:lnSpc>
            </a:pPr>
            <a:r>
              <a:rPr lang="zh-CN" altLang="en-US" sz="1600" dirty="0">
                <a:solidFill>
                  <a:schemeClr val="tx1">
                    <a:lumMod val="85000"/>
                    <a:lumOff val="15000"/>
                  </a:schemeClr>
                </a:solidFill>
                <a:uFillTx/>
                <a:latin typeface="+中文正文" charset="0"/>
                <a:sym typeface="+mn-ea"/>
              </a:rPr>
              <a:t>通过游戏扮演向往角色，满足现实中无法实现的愿望，获得心理补偿。</a:t>
            </a:r>
            <a:endParaRPr lang="zh-CN" altLang="en-US" sz="1600" dirty="0">
              <a:solidFill>
                <a:schemeClr val="tx1">
                  <a:lumMod val="85000"/>
                  <a:lumOff val="15000"/>
                </a:schemeClr>
              </a:solidFill>
              <a:uFillTx/>
              <a:latin typeface="+中文正文" charset="0"/>
              <a:sym typeface="+mn-ea"/>
            </a:endParaRPr>
          </a:p>
        </p:txBody>
      </p:sp>
      <p:sp>
        <p:nvSpPr>
          <p:cNvPr id="4" name="矩形 3"/>
          <p:cNvSpPr/>
          <p:nvPr>
            <p:custDataLst>
              <p:tags r:id="rId20"/>
            </p:custDataLst>
          </p:nvPr>
        </p:nvSpPr>
        <p:spPr>
          <a:xfrm>
            <a:off x="8310245" y="2738120"/>
            <a:ext cx="3199130" cy="10604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lvl="0" indent="0" algn="l" fontAlgn="auto">
              <a:lnSpc>
                <a:spcPct val="150000"/>
              </a:lnSpc>
            </a:pPr>
            <a:r>
              <a:rPr lang="zh-CN" altLang="en-US" b="1" dirty="0">
                <a:solidFill>
                  <a:schemeClr val="accent2">
                    <a:lumMod val="75000"/>
                  </a:schemeClr>
                </a:solidFill>
                <a:uFillTx/>
                <a:latin typeface="+中文正文" charset="0"/>
                <a:sym typeface="+mn-ea"/>
              </a:rPr>
              <a:t>游戏作为情绪宣泄的途径</a:t>
            </a:r>
            <a:endParaRPr lang="zh-CN" altLang="en-US" b="1" dirty="0">
              <a:solidFill>
                <a:schemeClr val="accent2">
                  <a:lumMod val="75000"/>
                </a:schemeClr>
              </a:solidFill>
              <a:uFillTx/>
              <a:latin typeface="+中文正文" charset="0"/>
              <a:sym typeface="+mn-ea"/>
            </a:endParaRPr>
          </a:p>
          <a:p>
            <a:pPr marL="0" lvl="0" indent="0" algn="l" fontAlgn="auto">
              <a:lnSpc>
                <a:spcPct val="150000"/>
              </a:lnSpc>
            </a:pPr>
            <a:r>
              <a:rPr lang="zh-CN" altLang="en-US" sz="1600" dirty="0">
                <a:solidFill>
                  <a:schemeClr val="tx1">
                    <a:lumMod val="85000"/>
                    <a:lumOff val="15000"/>
                  </a:schemeClr>
                </a:solidFill>
                <a:uFillTx/>
                <a:latin typeface="+中文正文" charset="0"/>
                <a:sym typeface="+mn-ea"/>
              </a:rPr>
              <a:t>儿童在游戏中扮演向往角色，模仿大人行为，发泄不良情绪，寻求情绪宣泄。</a:t>
            </a:r>
            <a:endParaRPr lang="zh-CN" altLang="en-US" sz="1600" dirty="0">
              <a:solidFill>
                <a:schemeClr val="tx1">
                  <a:lumMod val="85000"/>
                  <a:lumOff val="15000"/>
                </a:schemeClr>
              </a:solidFill>
              <a:uFillTx/>
              <a:latin typeface="+中文正文" charset="0"/>
              <a:sym typeface="+mn-ea"/>
            </a:endParaRPr>
          </a:p>
        </p:txBody>
      </p:sp>
      <p:pic>
        <p:nvPicPr>
          <p:cNvPr id="32" name="图片 16" descr="343439383331313b343532303033323bd3a6d3c3b9dcc0ed"/>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rot="20873969">
            <a:off x="6344365" y="1990628"/>
            <a:ext cx="444357" cy="444357"/>
          </a:xfrm>
          <a:prstGeom prst="rect">
            <a:avLst/>
          </a:prstGeom>
        </p:spPr>
      </p:pic>
      <p:pic>
        <p:nvPicPr>
          <p:cNvPr id="33" name="图片 4" descr="343439383331313b343532303032303bb8f6c8cbd0c5cfa2"/>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rot="471607">
            <a:off x="5234350" y="3258905"/>
            <a:ext cx="445134" cy="445134"/>
          </a:xfrm>
          <a:prstGeom prst="rect">
            <a:avLst/>
          </a:prstGeom>
        </p:spPr>
      </p:pic>
      <p:pic>
        <p:nvPicPr>
          <p:cNvPr id="34" name="图片 3" descr="343439383331313b343532303031393bd2b5bca8b9dcc0ed"/>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rot="20333184">
            <a:off x="6574746" y="4200049"/>
            <a:ext cx="413236" cy="413236"/>
          </a:xfrm>
          <a:prstGeom prst="rect">
            <a:avLst/>
          </a:prstGeom>
        </p:spPr>
      </p:pic>
      <p:sp>
        <p:nvSpPr>
          <p:cNvPr id="6" name="矩形 5"/>
          <p:cNvSpPr/>
          <p:nvPr>
            <p:custDataLst>
              <p:tags r:id="rId30"/>
            </p:custDataLst>
          </p:nvPr>
        </p:nvSpPr>
        <p:spPr>
          <a:xfrm>
            <a:off x="8310245" y="4933315"/>
            <a:ext cx="3199130" cy="10604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noAutofit/>
          </a:bodyPr>
          <a:lstStyle/>
          <a:p>
            <a:pPr marL="0" lvl="0" indent="0" algn="l" fontAlgn="auto">
              <a:lnSpc>
                <a:spcPct val="150000"/>
              </a:lnSpc>
            </a:pPr>
            <a:r>
              <a:rPr lang="zh-CN" altLang="en-US" b="1" dirty="0">
                <a:solidFill>
                  <a:schemeClr val="accent4">
                    <a:lumMod val="75000"/>
                  </a:schemeClr>
                </a:solidFill>
                <a:uFillTx/>
                <a:latin typeface="+中文正文" charset="0"/>
                <a:sym typeface="+mn-ea"/>
              </a:rPr>
              <a:t>游戏满足现实中未满足的愿望</a:t>
            </a:r>
            <a:endParaRPr lang="zh-CN" altLang="en-US" b="1" dirty="0">
              <a:solidFill>
                <a:schemeClr val="accent4">
                  <a:lumMod val="75000"/>
                </a:schemeClr>
              </a:solidFill>
              <a:uFillTx/>
              <a:latin typeface="+中文正文" charset="0"/>
              <a:sym typeface="+mn-ea"/>
            </a:endParaRPr>
          </a:p>
          <a:p>
            <a:pPr marL="0" lvl="0" indent="0" algn="l" fontAlgn="auto">
              <a:lnSpc>
                <a:spcPct val="150000"/>
              </a:lnSpc>
            </a:pPr>
            <a:r>
              <a:rPr lang="zh-CN" altLang="en-US" sz="1600" dirty="0">
                <a:solidFill>
                  <a:schemeClr val="tx1">
                    <a:lumMod val="85000"/>
                    <a:lumOff val="15000"/>
                  </a:schemeClr>
                </a:solidFill>
                <a:uFillTx/>
                <a:latin typeface="+中文正文" charset="0"/>
                <a:sym typeface="+mn-ea"/>
              </a:rPr>
              <a:t>游戏提供平台，让儿童通过模仿和想象，满足现实生活中未满足的愿望。</a:t>
            </a:r>
            <a:endParaRPr lang="zh-CN" altLang="en-US" sz="1600" dirty="0">
              <a:solidFill>
                <a:schemeClr val="tx1">
                  <a:lumMod val="85000"/>
                  <a:lumOff val="15000"/>
                </a:schemeClr>
              </a:solidFill>
              <a:uFillTx/>
              <a:latin typeface="+中文正文" charset="0"/>
              <a:sym typeface="+mn-ea"/>
            </a:endParaRPr>
          </a:p>
        </p:txBody>
      </p:sp>
      <p:pic>
        <p:nvPicPr>
          <p:cNvPr id="35" name="图片 14" descr="343439383331313b343532303033303bd2d1b9bad3a6d3c3"/>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rot="20824379">
            <a:off x="5816502" y="5354477"/>
            <a:ext cx="445134" cy="445134"/>
          </a:xfrm>
          <a:prstGeom prst="rect">
            <a:avLst/>
          </a:prstGeom>
        </p:spPr>
      </p:pic>
    </p:spTree>
    <p:custDataLst>
      <p:tags r:id="rId3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4070350" y="2971800"/>
            <a:ext cx="3333750" cy="914400"/>
            <a:chOff x="6410" y="4680"/>
            <a:chExt cx="5250" cy="1440"/>
          </a:xfrm>
        </p:grpSpPr>
      </p:grpSp>
      <p:sp>
        <p:nvSpPr>
          <p:cNvPr id="17" name="文本框 16"/>
          <p:cNvSpPr txBox="1"/>
          <p:nvPr/>
        </p:nvSpPr>
        <p:spPr>
          <a:xfrm>
            <a:off x="1047750" y="779780"/>
            <a:ext cx="2392680" cy="645160"/>
          </a:xfrm>
          <a:prstGeom prst="rect">
            <a:avLst/>
          </a:prstGeom>
          <a:noFill/>
        </p:spPr>
        <p:txBody>
          <a:bodyPr wrap="square" rtlCol="0" anchor="t">
            <a:spAutoFit/>
          </a:bodyPr>
          <a:p>
            <a:r>
              <a:rPr lang="en-US" altLang="zh-CN" sz="3600" b="1">
                <a:solidFill>
                  <a:schemeClr val="bg2">
                    <a:lumMod val="75000"/>
                  </a:schemeClr>
                </a:solidFill>
                <a:latin typeface="+mj-lt"/>
                <a:ea typeface="+mj-lt"/>
                <a:cs typeface="+mj-lt"/>
              </a:rPr>
              <a:t> </a:t>
            </a:r>
            <a:r>
              <a:rPr lang="zh-CN" altLang="en-US" sz="3200" b="1">
                <a:solidFill>
                  <a:schemeClr val="bg2">
                    <a:lumMod val="75000"/>
                  </a:schemeClr>
                </a:solidFill>
                <a:latin typeface="+mj-lt"/>
                <a:ea typeface="+mj-lt"/>
                <a:cs typeface="+mj-lt"/>
              </a:rPr>
              <a:t>知识目标</a:t>
            </a:r>
            <a:endParaRPr lang="zh-CN" altLang="en-US" sz="3200" b="1">
              <a:solidFill>
                <a:schemeClr val="bg2">
                  <a:lumMod val="75000"/>
                </a:schemeClr>
              </a:solidFill>
              <a:latin typeface="+mj-lt"/>
              <a:ea typeface="+mj-lt"/>
              <a:cs typeface="+mj-lt"/>
            </a:endParaRPr>
          </a:p>
        </p:txBody>
      </p:sp>
      <p:sp>
        <p:nvSpPr>
          <p:cNvPr id="18" name="文本框 17"/>
          <p:cNvSpPr txBox="1"/>
          <p:nvPr/>
        </p:nvSpPr>
        <p:spPr>
          <a:xfrm>
            <a:off x="3718560" y="901700"/>
            <a:ext cx="7755255" cy="1476375"/>
          </a:xfrm>
          <a:prstGeom prst="rect">
            <a:avLst/>
          </a:prstGeom>
          <a:ln w="1270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rtlCol="0" anchor="t">
            <a:spAutoFit/>
          </a:bodyPr>
          <a:p>
            <a:pPr indent="0" fontAlgn="auto">
              <a:lnSpc>
                <a:spcPct val="150000"/>
              </a:lnSpc>
            </a:pPr>
            <a:r>
              <a:rPr lang="en-US" altLang="zh-CN" sz="2000">
                <a:latin typeface="+mj-lt"/>
                <a:ea typeface="+mj-lt"/>
                <a:cs typeface="+mj-lt"/>
              </a:rPr>
              <a:t>1. </a:t>
            </a:r>
            <a:r>
              <a:rPr lang="zh-CN" altLang="en-US" sz="2000">
                <a:latin typeface="+mj-lt"/>
                <a:ea typeface="+mj-lt"/>
                <a:cs typeface="+mj-lt"/>
              </a:rPr>
              <a:t>了解学前儿童游戏的基本概念和基本特征。</a:t>
            </a:r>
            <a:endParaRPr lang="zh-CN" altLang="en-US" sz="2000">
              <a:latin typeface="+mj-lt"/>
              <a:ea typeface="+mj-lt"/>
              <a:cs typeface="+mj-lt"/>
            </a:endParaRPr>
          </a:p>
          <a:p>
            <a:pPr indent="0" fontAlgn="auto">
              <a:lnSpc>
                <a:spcPct val="150000"/>
              </a:lnSpc>
            </a:pPr>
            <a:r>
              <a:rPr lang="en-US" altLang="zh-CN" sz="2000">
                <a:latin typeface="+mj-lt"/>
                <a:ea typeface="+mj-lt"/>
                <a:cs typeface="+mj-lt"/>
              </a:rPr>
              <a:t>2. </a:t>
            </a:r>
            <a:r>
              <a:rPr lang="zh-CN" altLang="en-US" sz="2000">
                <a:latin typeface="+mj-lt"/>
                <a:ea typeface="+mj-lt"/>
                <a:cs typeface="+mj-lt"/>
              </a:rPr>
              <a:t>熟悉学前儿童游戏的分类。</a:t>
            </a:r>
            <a:endParaRPr lang="zh-CN" altLang="en-US" sz="2000">
              <a:latin typeface="+mj-lt"/>
              <a:ea typeface="+mj-lt"/>
              <a:cs typeface="+mj-lt"/>
            </a:endParaRPr>
          </a:p>
          <a:p>
            <a:pPr indent="0" fontAlgn="auto">
              <a:lnSpc>
                <a:spcPct val="150000"/>
              </a:lnSpc>
            </a:pPr>
            <a:r>
              <a:rPr lang="en-US" altLang="zh-CN" sz="2000">
                <a:latin typeface="+mj-lt"/>
                <a:ea typeface="+mj-lt"/>
                <a:cs typeface="+mj-lt"/>
              </a:rPr>
              <a:t>3. </a:t>
            </a:r>
            <a:r>
              <a:rPr lang="zh-CN" altLang="en-US" sz="2000">
                <a:latin typeface="+mj-lt"/>
                <a:ea typeface="+mj-lt"/>
                <a:cs typeface="+mj-lt"/>
              </a:rPr>
              <a:t>理解不同的游戏理论。</a:t>
            </a:r>
            <a:endParaRPr lang="zh-CN" altLang="en-US" sz="2000">
              <a:latin typeface="+mj-lt"/>
              <a:ea typeface="+mj-lt"/>
              <a:cs typeface="+mj-lt"/>
            </a:endParaRPr>
          </a:p>
        </p:txBody>
      </p:sp>
      <p:sp>
        <p:nvSpPr>
          <p:cNvPr id="19" name="文本框 18"/>
          <p:cNvSpPr txBox="1"/>
          <p:nvPr>
            <p:custDataLst>
              <p:tags r:id="rId1"/>
            </p:custDataLst>
          </p:nvPr>
        </p:nvSpPr>
        <p:spPr>
          <a:xfrm>
            <a:off x="1224280" y="3117850"/>
            <a:ext cx="2172970" cy="583565"/>
          </a:xfrm>
          <a:prstGeom prst="rect">
            <a:avLst/>
          </a:prstGeom>
          <a:noFill/>
        </p:spPr>
        <p:txBody>
          <a:bodyPr wrap="square" rtlCol="0" anchor="t">
            <a:spAutoFit/>
          </a:bodyPr>
          <a:p>
            <a:r>
              <a:rPr lang="zh-CN" altLang="en-US" sz="3200" b="1">
                <a:solidFill>
                  <a:schemeClr val="bg2">
                    <a:lumMod val="75000"/>
                  </a:schemeClr>
                </a:solidFill>
                <a:latin typeface="+mj-lt"/>
                <a:ea typeface="+mj-lt"/>
                <a:cs typeface="+mj-lt"/>
              </a:rPr>
              <a:t>技能目标</a:t>
            </a:r>
            <a:endParaRPr lang="zh-CN" altLang="en-US" sz="3200" b="1">
              <a:solidFill>
                <a:schemeClr val="bg2">
                  <a:lumMod val="75000"/>
                </a:schemeClr>
              </a:solidFill>
              <a:latin typeface="+mj-lt"/>
              <a:ea typeface="+mj-lt"/>
              <a:cs typeface="+mj-lt"/>
            </a:endParaRPr>
          </a:p>
        </p:txBody>
      </p:sp>
      <p:sp>
        <p:nvSpPr>
          <p:cNvPr id="20" name="文本框 19"/>
          <p:cNvSpPr txBox="1"/>
          <p:nvPr>
            <p:custDataLst>
              <p:tags r:id="rId2"/>
            </p:custDataLst>
          </p:nvPr>
        </p:nvSpPr>
        <p:spPr>
          <a:xfrm>
            <a:off x="3718560" y="3117850"/>
            <a:ext cx="7755255" cy="1014730"/>
          </a:xfrm>
          <a:prstGeom prst="rect">
            <a:avLst/>
          </a:prstGeom>
          <a:ln w="1270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rtlCol="0" anchor="t">
            <a:spAutoFit/>
          </a:bodyPr>
          <a:p>
            <a:pPr indent="0" algn="l" fontAlgn="auto">
              <a:lnSpc>
                <a:spcPct val="150000"/>
              </a:lnSpc>
              <a:buClrTx/>
              <a:buSzTx/>
              <a:buNone/>
            </a:pPr>
            <a:r>
              <a:rPr lang="en-US" altLang="zh-CN" sz="2000">
                <a:latin typeface="+mj-lt"/>
                <a:ea typeface="+mj-lt"/>
                <a:cs typeface="+mj-lt"/>
              </a:rPr>
              <a:t>1. </a:t>
            </a:r>
            <a:r>
              <a:rPr lang="zh-CN" altLang="en-US" sz="2000">
                <a:latin typeface="+mj-lt"/>
                <a:ea typeface="+mj-lt"/>
                <a:cs typeface="+mj-lt"/>
              </a:rPr>
              <a:t>会依据不同的标准对学前儿童游戏进行分类。</a:t>
            </a:r>
            <a:endParaRPr lang="zh-CN" altLang="en-US" sz="2000">
              <a:latin typeface="+mj-lt"/>
              <a:ea typeface="+mj-lt"/>
              <a:cs typeface="+mj-lt"/>
            </a:endParaRPr>
          </a:p>
          <a:p>
            <a:pPr indent="0" algn="l" fontAlgn="auto">
              <a:lnSpc>
                <a:spcPct val="150000"/>
              </a:lnSpc>
              <a:buClrTx/>
              <a:buSzTx/>
              <a:buNone/>
            </a:pPr>
            <a:r>
              <a:rPr lang="en-US" altLang="zh-CN" sz="2000">
                <a:latin typeface="+mj-lt"/>
                <a:ea typeface="+mj-lt"/>
                <a:cs typeface="+mj-lt"/>
              </a:rPr>
              <a:t>2. </a:t>
            </a:r>
            <a:r>
              <a:rPr lang="zh-CN" altLang="en-US" sz="2000">
                <a:latin typeface="+mj-lt"/>
                <a:ea typeface="+mj-lt"/>
                <a:cs typeface="+mj-lt"/>
              </a:rPr>
              <a:t>具有分析评价不同游戏理论的能力。</a:t>
            </a:r>
            <a:endParaRPr lang="zh-CN" altLang="en-US" sz="2000">
              <a:latin typeface="+mj-lt"/>
              <a:ea typeface="+mj-lt"/>
              <a:cs typeface="+mj-lt"/>
            </a:endParaRPr>
          </a:p>
        </p:txBody>
      </p:sp>
      <p:sp>
        <p:nvSpPr>
          <p:cNvPr id="21" name="文本框 20"/>
          <p:cNvSpPr txBox="1"/>
          <p:nvPr>
            <p:custDataLst>
              <p:tags r:id="rId3"/>
            </p:custDataLst>
          </p:nvPr>
        </p:nvSpPr>
        <p:spPr>
          <a:xfrm>
            <a:off x="1223010" y="4763770"/>
            <a:ext cx="2172970" cy="583565"/>
          </a:xfrm>
          <a:prstGeom prst="rect">
            <a:avLst/>
          </a:prstGeom>
          <a:noFill/>
        </p:spPr>
        <p:txBody>
          <a:bodyPr wrap="square" rtlCol="0" anchor="t">
            <a:spAutoFit/>
          </a:bodyPr>
          <a:p>
            <a:pPr algn="l">
              <a:buClrTx/>
              <a:buSzTx/>
              <a:buFontTx/>
            </a:pPr>
            <a:r>
              <a:rPr lang="zh-CN" altLang="en-US" sz="3200" b="1">
                <a:solidFill>
                  <a:schemeClr val="bg2">
                    <a:lumMod val="75000"/>
                  </a:schemeClr>
                </a:solidFill>
                <a:latin typeface="+mj-lt"/>
                <a:ea typeface="+mj-lt"/>
                <a:cs typeface="+mj-lt"/>
              </a:rPr>
              <a:t>素质目标</a:t>
            </a:r>
            <a:endParaRPr lang="zh-CN" altLang="en-US" sz="3200" b="1">
              <a:solidFill>
                <a:schemeClr val="bg2">
                  <a:lumMod val="75000"/>
                </a:schemeClr>
              </a:solidFill>
              <a:latin typeface="+mj-lt"/>
              <a:ea typeface="+mj-lt"/>
              <a:cs typeface="+mj-lt"/>
            </a:endParaRPr>
          </a:p>
        </p:txBody>
      </p:sp>
      <p:sp>
        <p:nvSpPr>
          <p:cNvPr id="22" name="文本框 21"/>
          <p:cNvSpPr txBox="1"/>
          <p:nvPr>
            <p:custDataLst>
              <p:tags r:id="rId4"/>
            </p:custDataLst>
          </p:nvPr>
        </p:nvSpPr>
        <p:spPr>
          <a:xfrm>
            <a:off x="3752215" y="4763770"/>
            <a:ext cx="7755255" cy="1014730"/>
          </a:xfrm>
          <a:prstGeom prst="rect">
            <a:avLst/>
          </a:prstGeom>
          <a:ln w="1270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rtlCol="0" anchor="t">
            <a:spAutoFit/>
          </a:bodyPr>
          <a:p>
            <a:pPr indent="0" algn="l" fontAlgn="auto">
              <a:lnSpc>
                <a:spcPct val="150000"/>
              </a:lnSpc>
              <a:buClrTx/>
              <a:buSzTx/>
              <a:buNone/>
            </a:pPr>
            <a:r>
              <a:rPr lang="en-US" altLang="zh-CN" sz="2000">
                <a:latin typeface="+mj-lt"/>
                <a:ea typeface="+mj-lt"/>
                <a:cs typeface="+mj-lt"/>
              </a:rPr>
              <a:t>1. </a:t>
            </a:r>
            <a:r>
              <a:rPr lang="zh-CN" altLang="en-US" sz="2000">
                <a:latin typeface="+mj-lt"/>
                <a:ea typeface="+mj-lt"/>
                <a:cs typeface="+mj-lt"/>
              </a:rPr>
              <a:t>形成正确的儿童游戏观，促进幼儿的全面发展。</a:t>
            </a:r>
            <a:endParaRPr lang="zh-CN" altLang="en-US" sz="2000">
              <a:latin typeface="+mj-lt"/>
              <a:ea typeface="+mj-lt"/>
              <a:cs typeface="+mj-lt"/>
            </a:endParaRPr>
          </a:p>
          <a:p>
            <a:pPr indent="0" algn="l" fontAlgn="auto">
              <a:lnSpc>
                <a:spcPct val="150000"/>
              </a:lnSpc>
              <a:buClrTx/>
              <a:buSzTx/>
              <a:buNone/>
            </a:pPr>
            <a:r>
              <a:rPr lang="en-US" altLang="zh-CN" sz="2000">
                <a:latin typeface="+mj-lt"/>
                <a:ea typeface="+mj-lt"/>
                <a:cs typeface="+mj-lt"/>
              </a:rPr>
              <a:t>2. </a:t>
            </a:r>
            <a:r>
              <a:rPr lang="zh-CN" altLang="en-US" sz="2000">
                <a:latin typeface="+mj-lt"/>
                <a:ea typeface="+mj-lt"/>
                <a:cs typeface="+mj-lt"/>
              </a:rPr>
              <a:t>能够应用游戏理论指导学前教育实践。</a:t>
            </a:r>
            <a:endParaRPr lang="zh-CN" altLang="en-US" sz="2000">
              <a:latin typeface="+mj-lt"/>
              <a:ea typeface="+mj-lt"/>
              <a:cs typeface="+mj-lt"/>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959485" y="533400"/>
            <a:ext cx="10972800" cy="609600"/>
          </a:xfrm>
        </p:spPr>
        <p:txBody>
          <a:bodyPr/>
          <a:lstStyle/>
          <a:p>
            <a:pPr algn="l">
              <a:buClrTx/>
              <a:buSzTx/>
              <a:buFontTx/>
            </a:pPr>
            <a:r>
              <a:rPr lang="en-US" altLang="en-US" sz="3200" b="1">
                <a:latin typeface="微软雅黑" panose="020B0503020204020204" charset="-122"/>
                <a:ea typeface="微软雅黑" panose="020B0503020204020204" charset="-122"/>
                <a:cs typeface="微软雅黑" panose="020B0503020204020204" charset="-122"/>
              </a:rPr>
              <a:t>2. 游戏能控制创伤性事件</a:t>
            </a:r>
            <a:endParaRPr lang="en-US" altLang="en-US" sz="3200" b="1">
              <a:latin typeface="微软雅黑" panose="020B0503020204020204" charset="-122"/>
              <a:ea typeface="微软雅黑" panose="020B0503020204020204" charset="-122"/>
              <a:cs typeface="微软雅黑" panose="020B0503020204020204" charset="-122"/>
            </a:endParaRPr>
          </a:p>
        </p:txBody>
      </p:sp>
      <p:sp>
        <p:nvSpPr>
          <p:cNvPr id="3" name="等腰三角形 2"/>
          <p:cNvSpPr/>
          <p:nvPr>
            <p:custDataLst>
              <p:tags r:id="rId2"/>
            </p:custDataLst>
          </p:nvPr>
        </p:nvSpPr>
        <p:spPr>
          <a:xfrm>
            <a:off x="2348230" y="1645285"/>
            <a:ext cx="1371600" cy="894080"/>
          </a:xfrm>
          <a:prstGeom prst="triangle">
            <a:avLst/>
          </a:prstGeom>
          <a:gradFill>
            <a:gsLst>
              <a:gs pos="0">
                <a:schemeClr val="accent1">
                  <a:lumMod val="60000"/>
                  <a:lumOff val="40000"/>
                  <a:alpha val="100000"/>
                </a:schemeClr>
              </a:gs>
              <a:gs pos="100000">
                <a:schemeClr val="accent1">
                  <a:alpha val="100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179705" numCol="1" spcCol="0" rtlCol="0" fromWordArt="0" anchor="ctr" anchorCtr="0" forceAA="0" compatLnSpc="1">
            <a:noAutofit/>
          </a:bodyPr>
          <a:lstStyle/>
          <a:p>
            <a:pPr lvl="0" algn="ctr">
              <a:buClrTx/>
              <a:buSzTx/>
              <a:buFontTx/>
            </a:pPr>
            <a:r>
              <a:rPr lang="en-US" altLang="zh-CN" sz="2400" b="1" spc="300">
                <a:solidFill>
                  <a:srgbClr val="FFFFFF"/>
                </a:solidFill>
                <a:uFillTx/>
                <a:sym typeface="+mn-ea"/>
              </a:rPr>
              <a:t>01</a:t>
            </a:r>
            <a:endParaRPr lang="en-US" altLang="zh-CN" sz="2400" b="1" spc="300">
              <a:solidFill>
                <a:srgbClr val="FFFFFF"/>
              </a:solidFill>
              <a:uFillTx/>
              <a:sym typeface="+mn-ea"/>
            </a:endParaRPr>
          </a:p>
        </p:txBody>
      </p:sp>
      <p:sp>
        <p:nvSpPr>
          <p:cNvPr id="6" name="梯形 5"/>
          <p:cNvSpPr/>
          <p:nvPr>
            <p:custDataLst>
              <p:tags r:id="rId3"/>
            </p:custDataLst>
          </p:nvPr>
        </p:nvSpPr>
        <p:spPr>
          <a:xfrm flipV="1">
            <a:off x="2348230" y="2539365"/>
            <a:ext cx="1370965" cy="179705"/>
          </a:xfrm>
          <a:prstGeom prst="trapezoid">
            <a:avLst>
              <a:gd name="adj" fmla="val 38162"/>
            </a:avLst>
          </a:prstGeom>
          <a:gradFill>
            <a:gsLst>
              <a:gs pos="0">
                <a:schemeClr val="accent1">
                  <a:lumMod val="60000"/>
                  <a:lumOff val="40000"/>
                  <a:alpha val="100000"/>
                </a:schemeClr>
              </a:gs>
              <a:gs pos="81000">
                <a:schemeClr val="accent1">
                  <a:alpha val="100000"/>
                </a:schemeClr>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0" forceAA="0" compatLnSpc="1">
            <a:noAutofit/>
          </a:bodyPr>
          <a:lstStyle/>
          <a:p>
            <a:pPr lvl="0" algn="ctr">
              <a:buClrTx/>
              <a:buSzTx/>
              <a:buFontTx/>
            </a:pPr>
            <a:endParaRPr lang="zh-CN" altLang="en-US">
              <a:solidFill>
                <a:srgbClr val="FFFFFF"/>
              </a:solidFill>
              <a:sym typeface="+mn-ea"/>
            </a:endParaRPr>
          </a:p>
        </p:txBody>
      </p:sp>
      <p:sp>
        <p:nvSpPr>
          <p:cNvPr id="7" name="梯形 6"/>
          <p:cNvSpPr/>
          <p:nvPr>
            <p:custDataLst>
              <p:tags r:id="rId4"/>
            </p:custDataLst>
          </p:nvPr>
        </p:nvSpPr>
        <p:spPr>
          <a:xfrm>
            <a:off x="1934210" y="2719070"/>
            <a:ext cx="2200275" cy="835660"/>
          </a:xfrm>
          <a:prstGeom prst="trapezoid">
            <a:avLst>
              <a:gd name="adj" fmla="val 58206"/>
            </a:avLst>
          </a:prstGeom>
          <a:gradFill>
            <a:gsLst>
              <a:gs pos="0">
                <a:schemeClr val="accent2">
                  <a:lumMod val="20000"/>
                  <a:lumOff val="80000"/>
                  <a:alpha val="100000"/>
                </a:schemeClr>
              </a:gs>
              <a:gs pos="23000">
                <a:schemeClr val="accent2">
                  <a:lumMod val="60000"/>
                  <a:lumOff val="40000"/>
                  <a:alpha val="100000"/>
                </a:schemeClr>
              </a:gs>
              <a:gs pos="65000">
                <a:schemeClr val="accent2">
                  <a:alpha val="100000"/>
                </a:schemeClr>
              </a:gs>
            </a:gsLst>
            <a:lin ang="18900000" scaled="0"/>
          </a:gradFill>
          <a:ln>
            <a:noFill/>
          </a:ln>
          <a:effectLst>
            <a:outerShdw blurRad="38100" dist="19050" dir="5400000" algn="t" rotWithShape="0">
              <a:schemeClr val="accent2">
                <a:lumMod val="75000"/>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71755"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zh-CN" altLang="en-US" sz="2400" b="1" spc="300">
                <a:solidFill>
                  <a:srgbClr val="FFFFFF"/>
                </a:solidFill>
                <a:effectLst>
                  <a:innerShdw blurRad="63500" dist="50800" dir="18900000">
                    <a:schemeClr val="accent2">
                      <a:lumMod val="50000"/>
                      <a:alpha val="25000"/>
                    </a:schemeClr>
                  </a:innerShdw>
                </a:effectLst>
                <a:uFillTx/>
                <a:sym typeface="+mn-ea"/>
              </a:rPr>
              <a:t>02</a:t>
            </a:r>
            <a:endParaRPr lang="zh-CN" altLang="en-US" sz="2400" b="1" spc="300">
              <a:solidFill>
                <a:srgbClr val="FFFFFF"/>
              </a:solidFill>
              <a:effectLst>
                <a:innerShdw blurRad="63500" dist="50800" dir="18900000">
                  <a:schemeClr val="accent2">
                    <a:lumMod val="50000"/>
                    <a:alpha val="25000"/>
                  </a:schemeClr>
                </a:innerShdw>
              </a:effectLst>
              <a:uFillTx/>
              <a:sym typeface="+mn-ea"/>
            </a:endParaRPr>
          </a:p>
        </p:txBody>
      </p:sp>
      <p:sp>
        <p:nvSpPr>
          <p:cNvPr id="8" name="梯形 7"/>
          <p:cNvSpPr/>
          <p:nvPr>
            <p:custDataLst>
              <p:tags r:id="rId5"/>
            </p:custDataLst>
          </p:nvPr>
        </p:nvSpPr>
        <p:spPr>
          <a:xfrm flipV="1">
            <a:off x="1934210" y="3554730"/>
            <a:ext cx="2200910" cy="179705"/>
          </a:xfrm>
          <a:prstGeom prst="trapezoid">
            <a:avLst>
              <a:gd name="adj" fmla="val 46996"/>
            </a:avLst>
          </a:prstGeom>
          <a:gradFill>
            <a:gsLst>
              <a:gs pos="18000">
                <a:schemeClr val="accent2">
                  <a:lumMod val="60000"/>
                  <a:lumOff val="40000"/>
                  <a:alpha val="100000"/>
                </a:schemeClr>
              </a:gs>
              <a:gs pos="74000">
                <a:schemeClr val="accent2">
                  <a:alpha val="100000"/>
                </a:schemeClr>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0" forceAA="0" compatLnSpc="1">
            <a:noAutofit/>
          </a:bodyPr>
          <a:lstStyle/>
          <a:p>
            <a:pPr lvl="0" algn="ctr">
              <a:buClrTx/>
              <a:buSzTx/>
              <a:buFontTx/>
            </a:pPr>
            <a:endParaRPr lang="zh-CN" altLang="en-US">
              <a:solidFill>
                <a:srgbClr val="FFFFFF"/>
              </a:solidFill>
              <a:sym typeface="+mn-ea"/>
            </a:endParaRPr>
          </a:p>
        </p:txBody>
      </p:sp>
      <p:sp>
        <p:nvSpPr>
          <p:cNvPr id="10" name="梯形 9"/>
          <p:cNvSpPr/>
          <p:nvPr>
            <p:custDataLst>
              <p:tags r:id="rId6"/>
            </p:custDataLst>
          </p:nvPr>
        </p:nvSpPr>
        <p:spPr>
          <a:xfrm>
            <a:off x="1507490" y="3735070"/>
            <a:ext cx="3056255" cy="853440"/>
          </a:xfrm>
          <a:prstGeom prst="trapezoid">
            <a:avLst>
              <a:gd name="adj" fmla="val 60119"/>
            </a:avLst>
          </a:prstGeom>
          <a:gradFill>
            <a:gsLst>
              <a:gs pos="0">
                <a:schemeClr val="accent3">
                  <a:lumMod val="60000"/>
                  <a:lumOff val="40000"/>
                  <a:alpha val="100000"/>
                </a:schemeClr>
              </a:gs>
              <a:gs pos="100000">
                <a:schemeClr val="accent3">
                  <a:alpha val="100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36195" numCol="1" spcCol="0" rtlCol="0" fromWordArt="0" anchor="ctr" anchorCtr="0" forceAA="0" compatLnSpc="1">
            <a:noAutofit/>
          </a:bodyPr>
          <a:lstStyle/>
          <a:p>
            <a:pPr lvl="0" algn="ctr">
              <a:buClrTx/>
              <a:buSzTx/>
              <a:buFontTx/>
            </a:pPr>
            <a:r>
              <a:rPr lang="en-US" altLang="zh-CN" sz="2400" b="1" spc="300">
                <a:solidFill>
                  <a:srgbClr val="FFFFFF"/>
                </a:solidFill>
                <a:uFillTx/>
                <a:sym typeface="+mn-ea"/>
              </a:rPr>
              <a:t>03</a:t>
            </a:r>
            <a:endParaRPr lang="en-US" altLang="zh-CN" sz="2400" b="1" spc="300">
              <a:solidFill>
                <a:srgbClr val="FFFFFF"/>
              </a:solidFill>
              <a:uFillTx/>
              <a:sym typeface="+mn-ea"/>
            </a:endParaRPr>
          </a:p>
        </p:txBody>
      </p:sp>
      <p:sp>
        <p:nvSpPr>
          <p:cNvPr id="11" name="梯形 10"/>
          <p:cNvSpPr/>
          <p:nvPr>
            <p:custDataLst>
              <p:tags r:id="rId7"/>
            </p:custDataLst>
          </p:nvPr>
        </p:nvSpPr>
        <p:spPr>
          <a:xfrm flipV="1">
            <a:off x="1508760" y="4590415"/>
            <a:ext cx="3054350" cy="220345"/>
          </a:xfrm>
          <a:prstGeom prst="trapezoid">
            <a:avLst>
              <a:gd name="adj" fmla="val 33532"/>
            </a:avLst>
          </a:prstGeom>
          <a:gradFill>
            <a:gsLst>
              <a:gs pos="0">
                <a:schemeClr val="accent3">
                  <a:lumMod val="60000"/>
                  <a:lumOff val="40000"/>
                  <a:alpha val="100000"/>
                </a:schemeClr>
              </a:gs>
              <a:gs pos="81000">
                <a:schemeClr val="accent3">
                  <a:alpha val="100000"/>
                </a:schemeClr>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0" forceAA="0" compatLnSpc="1">
            <a:noAutofit/>
          </a:bodyPr>
          <a:lstStyle/>
          <a:p>
            <a:pPr lvl="0" algn="ctr">
              <a:buClrTx/>
              <a:buSzTx/>
              <a:buFontTx/>
            </a:pPr>
            <a:endParaRPr lang="zh-CN" altLang="en-US">
              <a:solidFill>
                <a:srgbClr val="FFFFFF"/>
              </a:solidFill>
              <a:sym typeface="+mn-ea"/>
            </a:endParaRPr>
          </a:p>
        </p:txBody>
      </p:sp>
      <p:sp>
        <p:nvSpPr>
          <p:cNvPr id="12" name="梯形 11"/>
          <p:cNvSpPr/>
          <p:nvPr>
            <p:custDataLst>
              <p:tags r:id="rId8"/>
            </p:custDataLst>
          </p:nvPr>
        </p:nvSpPr>
        <p:spPr>
          <a:xfrm>
            <a:off x="1090295" y="4810760"/>
            <a:ext cx="3883025" cy="811530"/>
          </a:xfrm>
          <a:prstGeom prst="trapezoid">
            <a:avLst>
              <a:gd name="adj" fmla="val 60093"/>
            </a:avLst>
          </a:prstGeom>
          <a:gradFill>
            <a:gsLst>
              <a:gs pos="0">
                <a:schemeClr val="accent4">
                  <a:lumMod val="20000"/>
                  <a:lumOff val="80000"/>
                  <a:alpha val="100000"/>
                </a:schemeClr>
              </a:gs>
              <a:gs pos="23000">
                <a:schemeClr val="accent4">
                  <a:lumMod val="60000"/>
                  <a:lumOff val="40000"/>
                  <a:alpha val="100000"/>
                </a:schemeClr>
              </a:gs>
              <a:gs pos="65000">
                <a:schemeClr val="accent4">
                  <a:alpha val="100000"/>
                </a:schemeClr>
              </a:gs>
            </a:gsLst>
            <a:lin ang="18900000" scaled="0"/>
          </a:gradFill>
          <a:ln>
            <a:noFill/>
          </a:ln>
          <a:effectLst>
            <a:outerShdw blurRad="38100" dist="19050" dir="5400000" algn="t" rotWithShape="0">
              <a:schemeClr val="accent4">
                <a:lumMod val="75000"/>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zh-CN" altLang="en-US" sz="2400" b="1" spc="300">
                <a:solidFill>
                  <a:srgbClr val="FFFFFF"/>
                </a:solidFill>
                <a:effectLst>
                  <a:innerShdw blurRad="63500" dist="50800" dir="18900000">
                    <a:schemeClr val="accent4">
                      <a:lumMod val="50000"/>
                      <a:alpha val="25000"/>
                    </a:schemeClr>
                  </a:innerShdw>
                </a:effectLst>
                <a:uFillTx/>
                <a:sym typeface="+mn-ea"/>
              </a:rPr>
              <a:t>04</a:t>
            </a:r>
            <a:endParaRPr lang="zh-CN" altLang="en-US" sz="2400" b="1" spc="300">
              <a:solidFill>
                <a:srgbClr val="FFFFFF"/>
              </a:solidFill>
              <a:effectLst>
                <a:innerShdw blurRad="63500" dist="50800" dir="18900000">
                  <a:schemeClr val="accent4">
                    <a:lumMod val="50000"/>
                    <a:alpha val="25000"/>
                  </a:schemeClr>
                </a:innerShdw>
              </a:effectLst>
              <a:uFillTx/>
              <a:sym typeface="+mn-ea"/>
            </a:endParaRPr>
          </a:p>
        </p:txBody>
      </p:sp>
      <p:sp>
        <p:nvSpPr>
          <p:cNvPr id="13" name="梯形 12"/>
          <p:cNvSpPr/>
          <p:nvPr>
            <p:custDataLst>
              <p:tags r:id="rId9"/>
            </p:custDataLst>
          </p:nvPr>
        </p:nvSpPr>
        <p:spPr>
          <a:xfrm flipV="1">
            <a:off x="1090295" y="5622290"/>
            <a:ext cx="3883025" cy="192405"/>
          </a:xfrm>
          <a:prstGeom prst="trapezoid">
            <a:avLst>
              <a:gd name="adj" fmla="val 44554"/>
            </a:avLst>
          </a:prstGeom>
          <a:gradFill>
            <a:gsLst>
              <a:gs pos="18000">
                <a:schemeClr val="accent4">
                  <a:lumMod val="60000"/>
                  <a:lumOff val="40000"/>
                  <a:alpha val="100000"/>
                </a:schemeClr>
              </a:gs>
              <a:gs pos="74000">
                <a:schemeClr val="accent4">
                  <a:alpha val="100000"/>
                </a:schemeClr>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0" forceAA="0" compatLnSpc="1">
            <a:noAutofit/>
          </a:bodyPr>
          <a:lstStyle/>
          <a:p>
            <a:pPr lvl="0" algn="ctr">
              <a:buClrTx/>
              <a:buSzTx/>
              <a:buFontTx/>
            </a:pPr>
            <a:endParaRPr lang="zh-CN" altLang="en-US">
              <a:solidFill>
                <a:srgbClr val="FFFFFF"/>
              </a:solidFill>
              <a:sym typeface="+mn-ea"/>
            </a:endParaRPr>
          </a:p>
        </p:txBody>
      </p:sp>
      <p:sp>
        <p:nvSpPr>
          <p:cNvPr id="14" name="圆角矩形 13"/>
          <p:cNvSpPr/>
          <p:nvPr>
            <p:custDataLst>
              <p:tags r:id="rId10"/>
            </p:custDataLst>
          </p:nvPr>
        </p:nvSpPr>
        <p:spPr>
          <a:xfrm>
            <a:off x="3719195" y="1714500"/>
            <a:ext cx="2078355" cy="565785"/>
          </a:xfrm>
          <a:prstGeom prst="roundRect">
            <a:avLst>
              <a:gd name="adj" fmla="val 50000"/>
            </a:avLst>
          </a:prstGeom>
          <a:gradFill>
            <a:gsLst>
              <a:gs pos="0">
                <a:schemeClr val="accent1">
                  <a:lumMod val="60000"/>
                  <a:lumOff val="40000"/>
                  <a:alpha val="100000"/>
                </a:schemeClr>
              </a:gs>
              <a:gs pos="100000">
                <a:schemeClr val="accent1">
                  <a:alpha val="100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1600" b="1" spc="300">
                <a:solidFill>
                  <a:srgbClr val="FFFFFF"/>
                </a:solidFill>
                <a:uFillTx/>
                <a:sym typeface="+mn-ea"/>
              </a:rPr>
              <a:t>儿童如何通过游戏处理痛苦体验</a:t>
            </a:r>
            <a:endParaRPr lang="zh-CN" altLang="en-US" sz="1600" b="1" spc="300">
              <a:solidFill>
                <a:srgbClr val="FFFFFF"/>
              </a:solidFill>
              <a:uFillTx/>
              <a:sym typeface="+mn-ea"/>
            </a:endParaRPr>
          </a:p>
        </p:txBody>
      </p:sp>
      <p:sp>
        <p:nvSpPr>
          <p:cNvPr id="15" name="圆角矩形 14"/>
          <p:cNvSpPr/>
          <p:nvPr>
            <p:custDataLst>
              <p:tags r:id="rId11"/>
            </p:custDataLst>
          </p:nvPr>
        </p:nvSpPr>
        <p:spPr>
          <a:xfrm>
            <a:off x="4133850" y="2782570"/>
            <a:ext cx="1996440" cy="608965"/>
          </a:xfrm>
          <a:prstGeom prst="roundRect">
            <a:avLst>
              <a:gd name="adj" fmla="val 50000"/>
            </a:avLst>
          </a:prstGeom>
          <a:gradFill>
            <a:gsLst>
              <a:gs pos="0">
                <a:schemeClr val="accent2">
                  <a:lumMod val="60000"/>
                  <a:lumOff val="40000"/>
                  <a:alpha val="100000"/>
                </a:schemeClr>
              </a:gs>
              <a:gs pos="69000">
                <a:schemeClr val="accent2">
                  <a:alpha val="100000"/>
                </a:schemeClr>
              </a:gs>
            </a:gsLst>
            <a:lin ang="5400000" scaled="0"/>
          </a:gradFill>
          <a:ln>
            <a:noFill/>
          </a:ln>
          <a:effectLst>
            <a:outerShdw blurRad="38100" dist="19050" dir="5400000" algn="t" rotWithShape="0">
              <a:schemeClr val="accent2">
                <a:lumMod val="75000"/>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tIns="323850" bIns="32385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zh-CN" altLang="en-US" b="1" spc="300">
                <a:solidFill>
                  <a:srgbClr val="FFFFFF"/>
                </a:solidFill>
                <a:effectLst>
                  <a:innerShdw blurRad="63500" dist="50800" dir="18900000">
                    <a:schemeClr val="accent2">
                      <a:lumMod val="50000"/>
                      <a:alpha val="25000"/>
                    </a:schemeClr>
                  </a:innerShdw>
                </a:effectLst>
                <a:uFillTx/>
                <a:sym typeface="+mn-ea"/>
              </a:rPr>
              <a:t>“</a:t>
            </a:r>
            <a:r>
              <a:rPr lang="zh-CN" altLang="en-US" sz="1600" b="1" spc="300">
                <a:solidFill>
                  <a:srgbClr val="FFFFFF"/>
                </a:solidFill>
                <a:effectLst>
                  <a:innerShdw blurRad="63500" dist="50800" dir="18900000">
                    <a:schemeClr val="accent2">
                      <a:lumMod val="50000"/>
                      <a:alpha val="25000"/>
                    </a:schemeClr>
                  </a:innerShdw>
                </a:effectLst>
                <a:uFillTx/>
                <a:sym typeface="+mn-ea"/>
              </a:rPr>
              <a:t>强迫重复”现象的解释</a:t>
            </a:r>
            <a:endParaRPr lang="zh-CN" altLang="en-US" sz="1600" b="1" spc="300">
              <a:solidFill>
                <a:srgbClr val="FFFFFF"/>
              </a:solidFill>
              <a:effectLst>
                <a:innerShdw blurRad="63500" dist="50800" dir="18900000">
                  <a:schemeClr val="accent2">
                    <a:lumMod val="50000"/>
                    <a:alpha val="25000"/>
                  </a:schemeClr>
                </a:innerShdw>
              </a:effectLst>
              <a:uFillTx/>
              <a:sym typeface="+mn-ea"/>
            </a:endParaRPr>
          </a:p>
        </p:txBody>
      </p:sp>
      <p:sp>
        <p:nvSpPr>
          <p:cNvPr id="16" name="圆角矩形 15"/>
          <p:cNvSpPr/>
          <p:nvPr>
            <p:custDataLst>
              <p:tags r:id="rId12"/>
            </p:custDataLst>
          </p:nvPr>
        </p:nvSpPr>
        <p:spPr>
          <a:xfrm>
            <a:off x="4563110" y="3868420"/>
            <a:ext cx="2084705" cy="572135"/>
          </a:xfrm>
          <a:prstGeom prst="roundRect">
            <a:avLst>
              <a:gd name="adj" fmla="val 50000"/>
            </a:avLst>
          </a:prstGeom>
          <a:gradFill>
            <a:gsLst>
              <a:gs pos="0">
                <a:schemeClr val="accent3">
                  <a:lumMod val="60000"/>
                  <a:lumOff val="40000"/>
                  <a:alpha val="100000"/>
                </a:schemeClr>
              </a:gs>
              <a:gs pos="100000">
                <a:schemeClr val="accent3">
                  <a:alpha val="100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1600" b="1" spc="300">
                <a:solidFill>
                  <a:srgbClr val="FFFFFF"/>
                </a:solidFill>
                <a:uFillTx/>
                <a:sym typeface="+mn-ea"/>
              </a:rPr>
              <a:t>游戏将痛苦转化为愉快体</a:t>
            </a:r>
            <a:r>
              <a:rPr lang="zh-CN" altLang="en-US" sz="1600" b="1" spc="300">
                <a:solidFill>
                  <a:srgbClr val="FFFFFF"/>
                </a:solidFill>
                <a:uFillTx/>
                <a:sym typeface="+mn-ea"/>
              </a:rPr>
              <a:t>验</a:t>
            </a:r>
            <a:endParaRPr lang="zh-CN" altLang="en-US" sz="1600" b="1" spc="300">
              <a:solidFill>
                <a:srgbClr val="FFFFFF"/>
              </a:solidFill>
              <a:uFillTx/>
              <a:sym typeface="+mn-ea"/>
            </a:endParaRPr>
          </a:p>
        </p:txBody>
      </p:sp>
      <p:sp>
        <p:nvSpPr>
          <p:cNvPr id="18" name="圆角矩形 17"/>
          <p:cNvSpPr/>
          <p:nvPr>
            <p:custDataLst>
              <p:tags r:id="rId13"/>
            </p:custDataLst>
          </p:nvPr>
        </p:nvSpPr>
        <p:spPr>
          <a:xfrm>
            <a:off x="5193030" y="4987290"/>
            <a:ext cx="2097405" cy="592455"/>
          </a:xfrm>
          <a:prstGeom prst="roundRect">
            <a:avLst>
              <a:gd name="adj" fmla="val 50000"/>
            </a:avLst>
          </a:prstGeom>
          <a:gradFill>
            <a:gsLst>
              <a:gs pos="0">
                <a:schemeClr val="accent4">
                  <a:lumMod val="60000"/>
                  <a:lumOff val="40000"/>
                  <a:alpha val="100000"/>
                </a:schemeClr>
              </a:gs>
              <a:gs pos="69000">
                <a:schemeClr val="accent4">
                  <a:alpha val="100000"/>
                </a:schemeClr>
              </a:gs>
            </a:gsLst>
            <a:lin ang="5400000" scaled="0"/>
          </a:gradFill>
          <a:ln>
            <a:noFill/>
          </a:ln>
          <a:effectLst>
            <a:outerShdw blurRad="38100" dist="19050" dir="5400000" algn="t" rotWithShape="0">
              <a:schemeClr val="accent4">
                <a:lumMod val="75000"/>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tIns="323850" bIns="32385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zh-CN" altLang="en-US" sz="1600" b="1" spc="300">
                <a:solidFill>
                  <a:srgbClr val="FFFFFF"/>
                </a:solidFill>
                <a:effectLst>
                  <a:innerShdw blurRad="63500" dist="50800" dir="18900000">
                    <a:schemeClr val="accent4">
                      <a:lumMod val="50000"/>
                      <a:alpha val="25000"/>
                    </a:schemeClr>
                  </a:innerShdw>
                </a:effectLst>
                <a:uFillTx/>
                <a:sym typeface="+mn-ea"/>
              </a:rPr>
              <a:t>游戏内容与创伤性事件</a:t>
            </a:r>
            <a:r>
              <a:rPr lang="zh-CN" altLang="en-US" sz="1600" b="1" spc="300">
                <a:solidFill>
                  <a:srgbClr val="FFFFFF"/>
                </a:solidFill>
                <a:effectLst>
                  <a:innerShdw blurRad="63500" dist="50800" dir="18900000">
                    <a:schemeClr val="accent4">
                      <a:lumMod val="50000"/>
                      <a:alpha val="25000"/>
                    </a:schemeClr>
                  </a:innerShdw>
                </a:effectLst>
                <a:uFillTx/>
                <a:sym typeface="+mn-ea"/>
              </a:rPr>
              <a:t>的关联</a:t>
            </a:r>
            <a:endParaRPr lang="zh-CN" altLang="en-US" sz="1600" b="1" spc="300">
              <a:solidFill>
                <a:srgbClr val="FFFFFF"/>
              </a:solidFill>
              <a:effectLst>
                <a:innerShdw blurRad="63500" dist="50800" dir="18900000">
                  <a:schemeClr val="accent4">
                    <a:lumMod val="50000"/>
                    <a:alpha val="25000"/>
                  </a:schemeClr>
                </a:innerShdw>
              </a:effectLst>
              <a:uFillTx/>
              <a:sym typeface="+mn-ea"/>
            </a:endParaRPr>
          </a:p>
        </p:txBody>
      </p:sp>
      <p:sp>
        <p:nvSpPr>
          <p:cNvPr id="19" name="矩形 18"/>
          <p:cNvSpPr/>
          <p:nvPr>
            <p:custDataLst>
              <p:tags r:id="rId14"/>
            </p:custDataLst>
          </p:nvPr>
        </p:nvSpPr>
        <p:spPr>
          <a:xfrm>
            <a:off x="5885815" y="1724660"/>
            <a:ext cx="5161280" cy="7156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oAutofit/>
          </a:bodyPr>
          <a:lstStyle/>
          <a:p>
            <a:pPr algn="l">
              <a:lnSpc>
                <a:spcPct val="14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儿童重复游戏中的创伤性事件，从被动承受者变成主动执行者，控制和排解痛苦。</a:t>
            </a:r>
            <a:endParaRPr lang="zh-CN" altLang="en-US" sz="1600" kern="0" dirty="0">
              <a:ln>
                <a:noFill/>
                <a:prstDash val="sysDot"/>
              </a:ln>
              <a:solidFill>
                <a:schemeClr val="tx1">
                  <a:lumMod val="85000"/>
                  <a:lumOff val="15000"/>
                </a:schemeClr>
              </a:solidFill>
              <a:latin typeface="+mn-ea"/>
              <a:sym typeface="+mn-ea"/>
            </a:endParaRPr>
          </a:p>
        </p:txBody>
      </p:sp>
      <p:sp>
        <p:nvSpPr>
          <p:cNvPr id="20" name="矩形 19"/>
          <p:cNvSpPr/>
          <p:nvPr>
            <p:custDataLst>
              <p:tags r:id="rId15"/>
            </p:custDataLst>
          </p:nvPr>
        </p:nvSpPr>
        <p:spPr>
          <a:xfrm>
            <a:off x="6390640" y="2782570"/>
            <a:ext cx="4655185" cy="7156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oAutofit/>
          </a:bodyPr>
          <a:lstStyle/>
          <a:p>
            <a:pPr algn="l">
              <a:lnSpc>
                <a:spcPct val="14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弗洛伊德的“强迫重复”现象解释儿童重复游戏中的创伤性事件，帮助应对处理创伤。</a:t>
            </a:r>
            <a:endParaRPr lang="zh-CN" altLang="en-US" sz="1600" kern="0" dirty="0">
              <a:ln>
                <a:noFill/>
                <a:prstDash val="sysDot"/>
              </a:ln>
              <a:solidFill>
                <a:schemeClr val="tx1">
                  <a:lumMod val="85000"/>
                  <a:lumOff val="15000"/>
                </a:schemeClr>
              </a:solidFill>
              <a:latin typeface="+mn-ea"/>
              <a:sym typeface="+mn-ea"/>
            </a:endParaRPr>
          </a:p>
        </p:txBody>
      </p:sp>
      <p:sp>
        <p:nvSpPr>
          <p:cNvPr id="21" name="矩形 20"/>
          <p:cNvSpPr/>
          <p:nvPr>
            <p:custDataLst>
              <p:tags r:id="rId16"/>
            </p:custDataLst>
          </p:nvPr>
        </p:nvSpPr>
        <p:spPr>
          <a:xfrm>
            <a:off x="6899275" y="3836670"/>
            <a:ext cx="4147820" cy="7156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oAutofit/>
          </a:bodyPr>
          <a:lstStyle/>
          <a:p>
            <a:pPr algn="l">
              <a:lnSpc>
                <a:spcPct val="14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游戏将痛苦体验转化为愉快，如把看病恐惧转化为玩具医生游戏。</a:t>
            </a:r>
            <a:endParaRPr lang="zh-CN" altLang="en-US" sz="1600" kern="0" dirty="0">
              <a:ln>
                <a:noFill/>
                <a:prstDash val="sysDot"/>
              </a:ln>
              <a:solidFill>
                <a:schemeClr val="tx1">
                  <a:lumMod val="85000"/>
                  <a:lumOff val="15000"/>
                </a:schemeClr>
              </a:solidFill>
              <a:latin typeface="+mn-ea"/>
              <a:sym typeface="+mn-ea"/>
            </a:endParaRPr>
          </a:p>
        </p:txBody>
      </p:sp>
      <p:sp>
        <p:nvSpPr>
          <p:cNvPr id="22" name="矩形 21"/>
          <p:cNvSpPr/>
          <p:nvPr>
            <p:custDataLst>
              <p:tags r:id="rId17"/>
            </p:custDataLst>
          </p:nvPr>
        </p:nvSpPr>
        <p:spPr>
          <a:xfrm>
            <a:off x="7410450" y="4878070"/>
            <a:ext cx="3852545" cy="7156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noAutofit/>
          </a:bodyPr>
          <a:lstStyle/>
          <a:p>
            <a:pPr algn="l">
              <a:lnSpc>
                <a:spcPct val="14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游戏内容与儿童创伤性事件相关，通过游戏将痛苦体验施加到他人或玩具上，实现情绪转化。</a:t>
            </a:r>
            <a:endParaRPr lang="zh-CN" altLang="en-US" sz="1600" kern="0" dirty="0">
              <a:ln>
                <a:noFill/>
                <a:prstDash val="sysDot"/>
              </a:ln>
              <a:solidFill>
                <a:schemeClr val="tx1">
                  <a:lumMod val="85000"/>
                  <a:lumOff val="15000"/>
                </a:schemeClr>
              </a:solidFill>
              <a:latin typeface="+mn-ea"/>
              <a:sym typeface="+mn-ea"/>
            </a:endParaRPr>
          </a:p>
        </p:txBody>
      </p:sp>
    </p:spTree>
    <p:custDataLst>
      <p:tags r:id="rId18"/>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sz="3400" b="1"/>
              <a:t>（二）埃里克森的掌握理论</a:t>
            </a:r>
            <a:endParaRPr lang="zh-CN" altLang="en-US" sz="3400" b="1"/>
          </a:p>
        </p:txBody>
      </p:sp>
      <p:sp>
        <p:nvSpPr>
          <p:cNvPr id="22" name="圆角矩形 1"/>
          <p:cNvSpPr/>
          <p:nvPr>
            <p:custDataLst>
              <p:tags r:id="rId2"/>
            </p:custDataLst>
          </p:nvPr>
        </p:nvSpPr>
        <p:spPr>
          <a:xfrm>
            <a:off x="608965" y="1511300"/>
            <a:ext cx="2550160" cy="4860925"/>
          </a:xfrm>
          <a:prstGeom prst="roundRect">
            <a:avLst>
              <a:gd name="adj" fmla="val 50000"/>
            </a:avLst>
          </a:prstGeom>
          <a:solidFill>
            <a:schemeClr val="accent1">
              <a:lumMod val="40000"/>
              <a:lumOff val="60000"/>
              <a:alpha val="25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4" name="矩形 3"/>
          <p:cNvSpPr/>
          <p:nvPr>
            <p:custDataLst>
              <p:tags r:id="rId3"/>
            </p:custDataLst>
          </p:nvPr>
        </p:nvSpPr>
        <p:spPr>
          <a:xfrm>
            <a:off x="922655" y="2252345"/>
            <a:ext cx="1988820" cy="778510"/>
          </a:xfrm>
          <a:prstGeom prst="rect">
            <a:avLst/>
          </a:prstGeom>
          <a:noFill/>
        </p:spPr>
        <p:txBody>
          <a:bodyPr wrap="square" lIns="0" tIns="0" rIns="0" bIns="0" rtlCol="0" anchor="t" anchorCtr="0">
            <a:noAutofit/>
          </a:bodyPr>
          <a:lstStyle/>
          <a:p>
            <a:pPr algn="ctr">
              <a:lnSpc>
                <a:spcPct val="100000"/>
              </a:lnSpc>
              <a:buClrTx/>
              <a:buSzTx/>
              <a:buFontTx/>
            </a:pPr>
            <a:r>
              <a:rPr lang="zh-CN" altLang="en-US" b="1" dirty="0">
                <a:solidFill>
                  <a:schemeClr val="accent1"/>
                </a:solidFill>
                <a:latin typeface="+mn-ea"/>
                <a:cs typeface="+mn-ea"/>
              </a:rPr>
              <a:t>理论背景与弗洛伊德的关系</a:t>
            </a:r>
            <a:endParaRPr lang="zh-CN" altLang="en-US" b="1" dirty="0">
              <a:solidFill>
                <a:schemeClr val="accent1"/>
              </a:solidFill>
              <a:latin typeface="+mn-ea"/>
              <a:cs typeface="+mn-ea"/>
            </a:endParaRPr>
          </a:p>
        </p:txBody>
      </p:sp>
      <p:sp>
        <p:nvSpPr>
          <p:cNvPr id="5" name="矩形 4"/>
          <p:cNvSpPr/>
          <p:nvPr>
            <p:custDataLst>
              <p:tags r:id="rId4"/>
            </p:custDataLst>
          </p:nvPr>
        </p:nvSpPr>
        <p:spPr>
          <a:xfrm>
            <a:off x="834390" y="2907030"/>
            <a:ext cx="2087245" cy="2397125"/>
          </a:xfrm>
          <a:prstGeom prst="rect">
            <a:avLst/>
          </a:prstGeom>
          <a:noFill/>
        </p:spPr>
        <p:txBody>
          <a:bodyPr wrap="square" lIns="90000" tIns="46800" rIns="90000" bIns="0" rtlCol="0" anchor="ctr">
            <a:noAutofit/>
          </a:bodyPr>
          <a:lstStyle/>
          <a:p>
            <a:pPr algn="ctr">
              <a:lnSpc>
                <a:spcPct val="150000"/>
              </a:lnSpc>
              <a:buClrTx/>
              <a:buSzTx/>
              <a:buFontTx/>
            </a:pPr>
            <a:r>
              <a:rPr lang="zh-CN" altLang="en-US" sz="1600" dirty="0">
                <a:solidFill>
                  <a:schemeClr val="tx1">
                    <a:lumMod val="85000"/>
                    <a:lumOff val="15000"/>
                  </a:schemeClr>
                </a:solidFill>
                <a:latin typeface="+mn-ea"/>
                <a:cs typeface="+mn-ea"/>
              </a:rPr>
              <a:t>埃里克森在弗洛伊德理论基础上，提出游戏理论，强调游戏在宣泄本能欲望的同时，协调本我和超我之间的冲突。</a:t>
            </a:r>
            <a:endParaRPr lang="zh-CN" altLang="en-US" sz="1600" dirty="0">
              <a:solidFill>
                <a:schemeClr val="tx1">
                  <a:lumMod val="85000"/>
                  <a:lumOff val="15000"/>
                </a:schemeClr>
              </a:solidFill>
              <a:latin typeface="+mn-ea"/>
              <a:cs typeface="+mn-ea"/>
            </a:endParaRPr>
          </a:p>
        </p:txBody>
      </p:sp>
      <p:sp>
        <p:nvSpPr>
          <p:cNvPr id="25" name="圆角矩形 1"/>
          <p:cNvSpPr/>
          <p:nvPr>
            <p:custDataLst>
              <p:tags r:id="rId5"/>
            </p:custDataLst>
          </p:nvPr>
        </p:nvSpPr>
        <p:spPr>
          <a:xfrm>
            <a:off x="3416935" y="1511300"/>
            <a:ext cx="2550160" cy="4860925"/>
          </a:xfrm>
          <a:prstGeom prst="roundRect">
            <a:avLst>
              <a:gd name="adj" fmla="val 50000"/>
            </a:avLst>
          </a:prstGeom>
          <a:solidFill>
            <a:schemeClr val="accent2"/>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6" name="矩形 5"/>
          <p:cNvSpPr/>
          <p:nvPr>
            <p:custDataLst>
              <p:tags r:id="rId6"/>
            </p:custDataLst>
          </p:nvPr>
        </p:nvSpPr>
        <p:spPr>
          <a:xfrm>
            <a:off x="3697605" y="2966720"/>
            <a:ext cx="2042795" cy="2734310"/>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600" dirty="0">
                <a:solidFill>
                  <a:srgbClr val="FFFFFF"/>
                </a:solidFill>
                <a:latin typeface="+mn-ea"/>
                <a:cs typeface="+mn-ea"/>
              </a:rPr>
              <a:t>游戏有助于调节本我与超我冲突，通过游戏实现自我对生物和社会因素的协调和整合。</a:t>
            </a:r>
            <a:endParaRPr lang="zh-CN" altLang="en-US" sz="1600" dirty="0">
              <a:solidFill>
                <a:srgbClr val="FFFFFF"/>
              </a:solidFill>
              <a:latin typeface="+mn-ea"/>
              <a:cs typeface="+mn-ea"/>
            </a:endParaRPr>
          </a:p>
        </p:txBody>
      </p:sp>
      <p:sp>
        <p:nvSpPr>
          <p:cNvPr id="7" name="矩形 6"/>
          <p:cNvSpPr/>
          <p:nvPr>
            <p:custDataLst>
              <p:tags r:id="rId7"/>
            </p:custDataLst>
          </p:nvPr>
        </p:nvSpPr>
        <p:spPr>
          <a:xfrm>
            <a:off x="3697605" y="2159635"/>
            <a:ext cx="1988820" cy="736600"/>
          </a:xfrm>
          <a:prstGeom prst="rect">
            <a:avLst/>
          </a:prstGeom>
          <a:noFill/>
        </p:spPr>
        <p:txBody>
          <a:bodyPr wrap="square" lIns="90000" tIns="46800" rIns="90000" bIns="0" rtlCol="0" anchor="ctr">
            <a:noAutofit/>
          </a:bodyPr>
          <a:lstStyle/>
          <a:p>
            <a:pPr algn="ctr">
              <a:spcBef>
                <a:spcPct val="0"/>
              </a:spcBef>
              <a:spcAft>
                <a:spcPct val="0"/>
              </a:spcAft>
            </a:pPr>
            <a:r>
              <a:rPr lang="zh-CN" altLang="en-US" b="1" dirty="0">
                <a:solidFill>
                  <a:srgbClr val="FFFFFF"/>
                </a:solidFill>
                <a:latin typeface="+mn-ea"/>
                <a:cs typeface="+mn-ea"/>
              </a:rPr>
              <a:t>游戏的宣泄与调节作用</a:t>
            </a:r>
            <a:endParaRPr lang="zh-CN" altLang="en-US" b="1" dirty="0">
              <a:solidFill>
                <a:srgbClr val="FFFFFF"/>
              </a:solidFill>
              <a:latin typeface="+mn-ea"/>
              <a:cs typeface="+mn-ea"/>
            </a:endParaRPr>
          </a:p>
        </p:txBody>
      </p:sp>
      <p:sp>
        <p:nvSpPr>
          <p:cNvPr id="28" name="圆角矩形 1"/>
          <p:cNvSpPr/>
          <p:nvPr>
            <p:custDataLst>
              <p:tags r:id="rId8"/>
            </p:custDataLst>
          </p:nvPr>
        </p:nvSpPr>
        <p:spPr>
          <a:xfrm>
            <a:off x="6224270" y="1511300"/>
            <a:ext cx="2550160" cy="4860925"/>
          </a:xfrm>
          <a:prstGeom prst="roundRect">
            <a:avLst>
              <a:gd name="adj" fmla="val 50000"/>
            </a:avLst>
          </a:prstGeom>
          <a:solidFill>
            <a:schemeClr val="accent3">
              <a:lumMod val="40000"/>
              <a:lumOff val="60000"/>
              <a:alpha val="25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8" name="矩形 7"/>
          <p:cNvSpPr/>
          <p:nvPr>
            <p:custDataLst>
              <p:tags r:id="rId9"/>
            </p:custDataLst>
          </p:nvPr>
        </p:nvSpPr>
        <p:spPr>
          <a:xfrm>
            <a:off x="6504940" y="2966720"/>
            <a:ext cx="1988820" cy="2734310"/>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600" dirty="0">
                <a:solidFill>
                  <a:schemeClr val="tx1">
                    <a:lumMod val="85000"/>
                    <a:lumOff val="15000"/>
                  </a:schemeClr>
                </a:solidFill>
                <a:latin typeface="+mn-ea"/>
                <a:cs typeface="+mn-ea"/>
              </a:rPr>
              <a:t>游戏是自我发展机能，帮助儿童人格从一个阶段发展到另一个阶段，游戏形式随年龄和人格发展而变化。</a:t>
            </a:r>
            <a:endParaRPr lang="zh-CN" altLang="en-US" sz="1600" dirty="0">
              <a:solidFill>
                <a:schemeClr val="tx1">
                  <a:lumMod val="85000"/>
                  <a:lumOff val="15000"/>
                </a:schemeClr>
              </a:solidFill>
              <a:latin typeface="+mn-ea"/>
              <a:cs typeface="+mn-ea"/>
            </a:endParaRPr>
          </a:p>
        </p:txBody>
      </p:sp>
      <p:sp>
        <p:nvSpPr>
          <p:cNvPr id="9" name="矩形 8"/>
          <p:cNvSpPr/>
          <p:nvPr>
            <p:custDataLst>
              <p:tags r:id="rId10"/>
            </p:custDataLst>
          </p:nvPr>
        </p:nvSpPr>
        <p:spPr>
          <a:xfrm>
            <a:off x="6504940" y="2159635"/>
            <a:ext cx="1988820" cy="727710"/>
          </a:xfrm>
          <a:prstGeom prst="rect">
            <a:avLst/>
          </a:prstGeom>
          <a:noFill/>
        </p:spPr>
        <p:txBody>
          <a:bodyPr wrap="square" lIns="90000" tIns="46800" rIns="90000" bIns="0" rtlCol="0" anchor="ctr">
            <a:noAutofit/>
          </a:bodyPr>
          <a:lstStyle/>
          <a:p>
            <a:pPr algn="ctr">
              <a:spcBef>
                <a:spcPct val="0"/>
              </a:spcBef>
              <a:spcAft>
                <a:spcPct val="0"/>
              </a:spcAft>
            </a:pPr>
            <a:r>
              <a:rPr lang="zh-CN" altLang="en-US" b="1">
                <a:solidFill>
                  <a:schemeClr val="accent3"/>
                </a:solidFill>
                <a:latin typeface="+mn-ea"/>
                <a:cs typeface="+mn-ea"/>
              </a:rPr>
              <a:t>游戏与自我发展的关系</a:t>
            </a:r>
            <a:endParaRPr lang="zh-CN" altLang="en-US" b="1">
              <a:solidFill>
                <a:schemeClr val="accent3"/>
              </a:solidFill>
              <a:latin typeface="+mn-ea"/>
              <a:cs typeface="+mn-ea"/>
            </a:endParaRPr>
          </a:p>
        </p:txBody>
      </p:sp>
      <p:sp>
        <p:nvSpPr>
          <p:cNvPr id="31" name="圆角矩形 1"/>
          <p:cNvSpPr/>
          <p:nvPr>
            <p:custDataLst>
              <p:tags r:id="rId11"/>
            </p:custDataLst>
          </p:nvPr>
        </p:nvSpPr>
        <p:spPr>
          <a:xfrm>
            <a:off x="9032240" y="1511300"/>
            <a:ext cx="2550160" cy="4860925"/>
          </a:xfrm>
          <a:prstGeom prst="roundRect">
            <a:avLst>
              <a:gd name="adj" fmla="val 50000"/>
            </a:avLst>
          </a:prstGeom>
          <a:solidFill>
            <a:schemeClr val="accent4"/>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6" name="矩形 15"/>
          <p:cNvSpPr/>
          <p:nvPr>
            <p:custDataLst>
              <p:tags r:id="rId12"/>
            </p:custDataLst>
          </p:nvPr>
        </p:nvSpPr>
        <p:spPr>
          <a:xfrm>
            <a:off x="9312910" y="2966720"/>
            <a:ext cx="1988820" cy="2734310"/>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600" dirty="0">
                <a:solidFill>
                  <a:srgbClr val="FFFFFF"/>
                </a:solidFill>
                <a:latin typeface="+mn-ea"/>
                <a:cs typeface="+mn-ea"/>
              </a:rPr>
              <a:t>游戏降低儿童焦虑感，使愿望得到补偿性满足，推进“自我”的不断发展。</a:t>
            </a:r>
            <a:endParaRPr lang="zh-CN" altLang="en-US" sz="1600" dirty="0">
              <a:solidFill>
                <a:srgbClr val="FFFFFF"/>
              </a:solidFill>
              <a:latin typeface="+mn-ea"/>
              <a:cs typeface="+mn-ea"/>
            </a:endParaRPr>
          </a:p>
        </p:txBody>
      </p:sp>
      <p:sp>
        <p:nvSpPr>
          <p:cNvPr id="19" name="矩形 18"/>
          <p:cNvSpPr/>
          <p:nvPr>
            <p:custDataLst>
              <p:tags r:id="rId13"/>
            </p:custDataLst>
          </p:nvPr>
        </p:nvSpPr>
        <p:spPr>
          <a:xfrm>
            <a:off x="9312910" y="2159635"/>
            <a:ext cx="1988820" cy="672465"/>
          </a:xfrm>
          <a:prstGeom prst="rect">
            <a:avLst/>
          </a:prstGeom>
          <a:noFill/>
        </p:spPr>
        <p:txBody>
          <a:bodyPr wrap="square" lIns="90000" tIns="46800" rIns="90000" bIns="0" rtlCol="0" anchor="ctr">
            <a:noAutofit/>
          </a:bodyPr>
          <a:lstStyle/>
          <a:p>
            <a:pPr algn="ctr">
              <a:spcBef>
                <a:spcPct val="0"/>
              </a:spcBef>
              <a:spcAft>
                <a:spcPct val="0"/>
              </a:spcAft>
            </a:pPr>
            <a:r>
              <a:rPr lang="zh-CN" altLang="en-US" b="1" dirty="0">
                <a:solidFill>
                  <a:srgbClr val="FFFFFF"/>
                </a:solidFill>
                <a:latin typeface="+mn-ea"/>
                <a:cs typeface="+mn-ea"/>
              </a:rPr>
              <a:t>游戏对焦虑的降低作用</a:t>
            </a:r>
            <a:endParaRPr lang="zh-CN" altLang="en-US" b="1" dirty="0">
              <a:solidFill>
                <a:srgbClr val="FFFFFF"/>
              </a:solidFill>
              <a:latin typeface="+mn-ea"/>
              <a:cs typeface="+mn-ea"/>
            </a:endParaRPr>
          </a:p>
        </p:txBody>
      </p:sp>
    </p:spTree>
    <p:custDataLst>
      <p:tags r:id="rId14"/>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53415" y="577215"/>
            <a:ext cx="10972800" cy="609600"/>
          </a:xfrm>
        </p:spPr>
        <p:txBody>
          <a:bodyPr>
            <a:normAutofit/>
          </a:bodyPr>
          <a:p>
            <a:r>
              <a:rPr lang="zh-CN" altLang="en-US" sz="3000" b="1"/>
              <a:t>游戏与儿童自我发展</a:t>
            </a:r>
            <a:endParaRPr lang="zh-CN" altLang="en-US" sz="3000" b="1"/>
          </a:p>
        </p:txBody>
      </p:sp>
      <p:pic>
        <p:nvPicPr>
          <p:cNvPr id="3" name="内容占位符 2" descr="add9ea51-dc94-11f0-ab65-06d5b3ebbf3a"/>
          <p:cNvPicPr>
            <a:picLocks noChangeAspect="1"/>
          </p:cNvPicPr>
          <p:nvPr>
            <p:ph idx="16392"/>
            <p:custDataLst>
              <p:tags r:id="rId2"/>
            </p:custDataLst>
          </p:nvPr>
        </p:nvPicPr>
        <p:blipFill>
          <a:blip r:embed="rId3"/>
          <a:srcRect l="22581"/>
          <a:stretch>
            <a:fillRect/>
          </a:stretch>
        </p:blipFill>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p:spPr>
      </p:pic>
      <p:sp>
        <p:nvSpPr>
          <p:cNvPr id="4" name="文本占位符 3"/>
          <p:cNvSpPr>
            <a:spLocks noGrp="1"/>
          </p:cNvSpPr>
          <p:nvPr>
            <p:ph type="body" idx="16386"/>
            <p:custDataLst>
              <p:tags r:id="rId4"/>
            </p:custDataLst>
          </p:nvPr>
        </p:nvSpPr>
        <p:spPr/>
        <p:txBody>
          <a:bodyPr>
            <a:normAutofit/>
          </a:bodyPr>
          <a:p>
            <a:r>
              <a:rPr lang="zh-CN" altLang="en-US" sz="2200" b="1"/>
              <a:t>游戏形式随年龄和人格变化</a:t>
            </a:r>
            <a:endParaRPr lang="zh-CN" altLang="en-US" sz="2200" b="1"/>
          </a:p>
        </p:txBody>
      </p:sp>
      <p:sp>
        <p:nvSpPr>
          <p:cNvPr id="5" name="文本占位符 4"/>
          <p:cNvSpPr>
            <a:spLocks noGrp="1"/>
          </p:cNvSpPr>
          <p:nvPr>
            <p:ph type="body" idx="16387"/>
            <p:custDataLst>
              <p:tags r:id="rId5"/>
            </p:custDataLst>
          </p:nvPr>
        </p:nvSpPr>
        <p:spPr/>
        <p:txBody>
          <a:bodyPr>
            <a:normAutofit/>
          </a:bodyPr>
          <a:p>
            <a:r>
              <a:rPr lang="zh-CN" altLang="en-US"/>
              <a:t>游戏形式反映儿童不同发展阶段特点和需求，随年龄增长和人格发展而变化。</a:t>
            </a:r>
            <a:endParaRPr lang="zh-CN" altLang="en-US"/>
          </a:p>
        </p:txBody>
      </p:sp>
      <p:sp>
        <p:nvSpPr>
          <p:cNvPr id="6" name="文本占位符 5"/>
          <p:cNvSpPr>
            <a:spLocks noGrp="1"/>
          </p:cNvSpPr>
          <p:nvPr>
            <p:ph type="body" idx="16388"/>
            <p:custDataLst>
              <p:tags r:id="rId6"/>
            </p:custDataLst>
          </p:nvPr>
        </p:nvSpPr>
        <p:spPr/>
        <p:txBody>
          <a:bodyPr>
            <a:normAutofit/>
          </a:bodyPr>
          <a:p>
            <a:pPr algn="l">
              <a:buClrTx/>
              <a:buSzTx/>
            </a:pPr>
            <a:r>
              <a:rPr lang="zh-CN" altLang="en-US" sz="2200" b="1"/>
              <a:t>游戏帮助人格阶段过渡</a:t>
            </a:r>
            <a:endParaRPr lang="zh-CN" altLang="en-US" sz="2200" b="1"/>
          </a:p>
        </p:txBody>
      </p:sp>
      <p:sp>
        <p:nvSpPr>
          <p:cNvPr id="7" name="文本占位符 6"/>
          <p:cNvSpPr>
            <a:spLocks noGrp="1"/>
          </p:cNvSpPr>
          <p:nvPr>
            <p:ph type="body" idx="16389"/>
            <p:custDataLst>
              <p:tags r:id="rId7"/>
            </p:custDataLst>
          </p:nvPr>
        </p:nvSpPr>
        <p:spPr/>
        <p:txBody>
          <a:bodyPr>
            <a:normAutofit/>
          </a:bodyPr>
          <a:p>
            <a:r>
              <a:rPr lang="zh-CN" altLang="en-US"/>
              <a:t>游戏在儿童人格阶段过渡中起关键作用，每个阶段有特定发展任务。</a:t>
            </a:r>
            <a:endParaRPr lang="zh-CN" altLang="en-US"/>
          </a:p>
        </p:txBody>
      </p:sp>
      <p:sp>
        <p:nvSpPr>
          <p:cNvPr id="8" name="文本占位符 7"/>
          <p:cNvSpPr>
            <a:spLocks noGrp="1"/>
          </p:cNvSpPr>
          <p:nvPr>
            <p:ph type="body" idx="16390"/>
            <p:custDataLst>
              <p:tags r:id="rId8"/>
            </p:custDataLst>
          </p:nvPr>
        </p:nvSpPr>
        <p:spPr/>
        <p:txBody>
          <a:bodyPr>
            <a:normAutofit/>
          </a:bodyPr>
          <a:p>
            <a:pPr algn="l">
              <a:buClrTx/>
              <a:buSzTx/>
            </a:pPr>
            <a:r>
              <a:rPr lang="zh-CN" altLang="en-US" sz="2200" b="1"/>
              <a:t>发展任务与理想人格形成</a:t>
            </a:r>
            <a:endParaRPr lang="zh-CN" altLang="en-US" sz="2200" b="1"/>
          </a:p>
        </p:txBody>
      </p:sp>
      <p:sp>
        <p:nvSpPr>
          <p:cNvPr id="9" name="文本占位符 8"/>
          <p:cNvSpPr>
            <a:spLocks noGrp="1"/>
          </p:cNvSpPr>
          <p:nvPr>
            <p:ph type="body" idx="16391"/>
            <p:custDataLst>
              <p:tags r:id="rId9"/>
            </p:custDataLst>
          </p:nvPr>
        </p:nvSpPr>
        <p:spPr/>
        <p:txBody>
          <a:bodyPr>
            <a:normAutofit/>
          </a:bodyPr>
          <a:p>
            <a:r>
              <a:rPr lang="zh-CN" altLang="en-US"/>
              <a:t>解决好各阶段发展任务有助于形成理想人格；解决不当可能导致相反特质形成。</a:t>
            </a:r>
            <a:endParaRPr lang="zh-CN" altLang="en-US"/>
          </a:p>
        </p:txBody>
      </p:sp>
    </p:spTree>
    <p:custDataLst>
      <p:tags r:id="rId10"/>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609600" y="533400"/>
            <a:ext cx="4876800" cy="592455"/>
          </a:xfrm>
        </p:spPr>
        <p:txBody>
          <a:bodyPr/>
          <a:lstStyle/>
          <a:p>
            <a:pPr algn="l">
              <a:buClrTx/>
              <a:buSzTx/>
              <a:buFontTx/>
            </a:pPr>
            <a:r>
              <a:rPr lang="zh-CN" altLang="en-US" sz="3000" b="1"/>
              <a:t>游戏中的性别差异</a:t>
            </a:r>
            <a:endParaRPr lang="zh-CN" altLang="en-US" sz="3000" b="1"/>
          </a:p>
        </p:txBody>
      </p:sp>
      <p:sp>
        <p:nvSpPr>
          <p:cNvPr id="12" name="描边_#color-58&amp;1775"/>
          <p:cNvSpPr/>
          <p:nvPr>
            <p:custDataLst>
              <p:tags r:id="rId2"/>
            </p:custDataLst>
          </p:nvPr>
        </p:nvSpPr>
        <p:spPr>
          <a:xfrm>
            <a:off x="3986784" y="3241548"/>
            <a:ext cx="4215384" cy="3099816"/>
          </a:xfrm>
          <a:custGeom>
            <a:avLst/>
            <a:gdLst/>
            <a:ahLst/>
            <a:cxnLst/>
            <a:rect l="l" t="t" r="r" b="b"/>
            <a:pathLst>
              <a:path w="4215384" h="3099816">
                <a:moveTo>
                  <a:pt x="0" y="3099816"/>
                </a:moveTo>
                <a:lnTo>
                  <a:pt x="0" y="1216152"/>
                </a:lnTo>
                <a:lnTo>
                  <a:pt x="2112264" y="0"/>
                </a:lnTo>
                <a:lnTo>
                  <a:pt x="4215384" y="1216152"/>
                </a:lnTo>
                <a:lnTo>
                  <a:pt x="4215384" y="3099816"/>
                </a:lnTo>
                <a:lnTo>
                  <a:pt x="0" y="3099816"/>
                </a:lnTo>
                <a:moveTo>
                  <a:pt x="4206240" y="3090672"/>
                </a:moveTo>
                <a:lnTo>
                  <a:pt x="9144" y="3090672"/>
                </a:lnTo>
                <a:lnTo>
                  <a:pt x="9144" y="1225296"/>
                </a:lnTo>
                <a:lnTo>
                  <a:pt x="2112264" y="18288"/>
                </a:lnTo>
                <a:lnTo>
                  <a:pt x="4206240" y="1225296"/>
                </a:lnTo>
                <a:lnTo>
                  <a:pt x="4206240" y="3090672"/>
                </a:lnTo>
              </a:path>
            </a:pathLst>
          </a:custGeom>
          <a:solidFill>
            <a:schemeClr val="accent1">
              <a:alpha val="10000"/>
            </a:schemeClr>
          </a:solidFill>
        </p:spPr>
        <p:txBody>
          <a:bodyPr/>
          <a:lstStyle/>
          <a:p>
            <a:endParaRPr lang="zh-CN" altLang="en-US">
              <a:solidFill>
                <a:schemeClr val="tx1"/>
              </a:solidFill>
            </a:endParaRPr>
          </a:p>
        </p:txBody>
      </p:sp>
      <p:sp>
        <p:nvSpPr>
          <p:cNvPr id="34" name="Intersect_#color-58&amp;1773"/>
          <p:cNvSpPr/>
          <p:nvPr>
            <p:custDataLst>
              <p:tags r:id="rId3"/>
            </p:custDataLst>
          </p:nvPr>
        </p:nvSpPr>
        <p:spPr>
          <a:xfrm>
            <a:off x="2569210" y="1582420"/>
            <a:ext cx="7059295" cy="4758690"/>
          </a:xfrm>
          <a:custGeom>
            <a:avLst/>
            <a:gdLst/>
            <a:ahLst/>
            <a:cxnLst/>
            <a:rect l="l" t="t" r="r" b="b"/>
            <a:pathLst>
              <a:path w="7059168" h="4745736">
                <a:moveTo>
                  <a:pt x="3529584" y="0"/>
                </a:moveTo>
                <a:lnTo>
                  <a:pt x="0" y="2048256"/>
                </a:lnTo>
                <a:lnTo>
                  <a:pt x="0" y="4745736"/>
                </a:lnTo>
                <a:lnTo>
                  <a:pt x="758952" y="4745736"/>
                </a:lnTo>
                <a:lnTo>
                  <a:pt x="758952" y="2487168"/>
                </a:lnTo>
                <a:lnTo>
                  <a:pt x="3529584" y="877824"/>
                </a:lnTo>
                <a:lnTo>
                  <a:pt x="6300216" y="2487168"/>
                </a:lnTo>
                <a:lnTo>
                  <a:pt x="6300216" y="4745736"/>
                </a:lnTo>
                <a:lnTo>
                  <a:pt x="7059168" y="4745736"/>
                </a:lnTo>
                <a:lnTo>
                  <a:pt x="7059168" y="2048256"/>
                </a:lnTo>
                <a:lnTo>
                  <a:pt x="3529584" y="0"/>
                </a:lnTo>
              </a:path>
            </a:pathLst>
          </a:custGeom>
          <a:solidFill>
            <a:schemeClr val="accent2">
              <a:lumMod val="20000"/>
              <a:lumOff val="80000"/>
              <a:alpha val="30000"/>
            </a:schemeClr>
          </a:solidFill>
        </p:spPr>
        <p:txBody>
          <a:bodyPr>
            <a:noAutofit/>
          </a:bodyPr>
          <a:lstStyle/>
          <a:p>
            <a:pPr lvl="0" algn="l">
              <a:buClrTx/>
              <a:buSzTx/>
              <a:buFontTx/>
            </a:pPr>
            <a:endParaRPr lang="zh-CN" altLang="en-US">
              <a:solidFill>
                <a:schemeClr val="tx1"/>
              </a:solidFill>
              <a:sym typeface="+mn-ea"/>
            </a:endParaRPr>
          </a:p>
        </p:txBody>
      </p:sp>
      <p:sp>
        <p:nvSpPr>
          <p:cNvPr id="14" name="矩形 13"/>
          <p:cNvSpPr/>
          <p:nvPr>
            <p:custDataLst>
              <p:tags r:id="rId4"/>
            </p:custDataLst>
          </p:nvPr>
        </p:nvSpPr>
        <p:spPr>
          <a:xfrm>
            <a:off x="8632190" y="3881755"/>
            <a:ext cx="2944495" cy="1563370"/>
          </a:xfrm>
          <a:prstGeom prst="rect">
            <a:avLst/>
          </a:prstGeom>
          <a:noFill/>
        </p:spPr>
        <p:txBody>
          <a:bodyPr wrap="square" lIns="0" tIns="0" rIns="0" bIns="0" rtlCol="0" anchor="t" anchorCtr="0">
            <a:noAutofit/>
          </a:bodyPr>
          <a:lstStyle/>
          <a:p>
            <a:pPr marL="0" lvl="0">
              <a:lnSpc>
                <a:spcPct val="150000"/>
              </a:lnSpc>
              <a:spcBef>
                <a:spcPct val="0"/>
              </a:spcBef>
              <a:spcAft>
                <a:spcPct val="0"/>
              </a:spcAft>
            </a:pPr>
            <a:r>
              <a:rPr lang="zh-CN" altLang="en-US" b="1">
                <a:solidFill>
                  <a:schemeClr val="accent3">
                    <a:lumMod val="75000"/>
                  </a:schemeClr>
                </a:solidFill>
                <a:latin typeface="+mn-ea"/>
                <a:cs typeface="+mn-ea"/>
              </a:rPr>
              <a:t>性别差异对儿童发展的意义</a:t>
            </a:r>
            <a:endParaRPr lang="zh-CN" altLang="en-US" b="1">
              <a:solidFill>
                <a:schemeClr val="accent3">
                  <a:lumMod val="75000"/>
                </a:schemeClr>
              </a:solidFill>
              <a:latin typeface="+mn-ea"/>
              <a:cs typeface="+mn-ea"/>
            </a:endParaRPr>
          </a:p>
          <a:p>
            <a:pPr marL="0" lvl="0">
              <a:lnSpc>
                <a:spcPct val="150000"/>
              </a:lnSpc>
              <a:spcBef>
                <a:spcPct val="0"/>
              </a:spcBef>
              <a:spcAft>
                <a:spcPct val="0"/>
              </a:spcAft>
            </a:pPr>
            <a:r>
              <a:rPr lang="zh-CN" altLang="en-US" sz="1600">
                <a:solidFill>
                  <a:schemeClr val="tx1">
                    <a:lumMod val="85000"/>
                    <a:lumOff val="15000"/>
                  </a:schemeClr>
                </a:solidFill>
                <a:latin typeface="+mn-ea"/>
                <a:cs typeface="+mn-ea"/>
              </a:rPr>
              <a:t>性别差异在游戏中的体现，反映社会性别角色期望，可能对儿童认知和社会行为发展产生影响。</a:t>
            </a:r>
            <a:endParaRPr lang="zh-CN" altLang="en-US" sz="1600">
              <a:solidFill>
                <a:schemeClr val="tx1">
                  <a:lumMod val="85000"/>
                  <a:lumOff val="15000"/>
                </a:schemeClr>
              </a:solidFill>
              <a:latin typeface="+mn-ea"/>
              <a:cs typeface="+mn-ea"/>
            </a:endParaRPr>
          </a:p>
        </p:txBody>
      </p:sp>
      <p:sp>
        <p:nvSpPr>
          <p:cNvPr id="18" name="矩形 17"/>
          <p:cNvSpPr/>
          <p:nvPr>
            <p:custDataLst>
              <p:tags r:id="rId5"/>
            </p:custDataLst>
          </p:nvPr>
        </p:nvSpPr>
        <p:spPr>
          <a:xfrm>
            <a:off x="612140" y="3881755"/>
            <a:ext cx="2944495" cy="1476375"/>
          </a:xfrm>
          <a:prstGeom prst="rect">
            <a:avLst/>
          </a:prstGeom>
          <a:noFill/>
        </p:spPr>
        <p:txBody>
          <a:bodyPr wrap="square" lIns="0" tIns="0" rIns="0" bIns="0" rtlCol="0" anchor="t" anchorCtr="0">
            <a:noAutofit/>
          </a:bodyPr>
          <a:lstStyle/>
          <a:p>
            <a:pPr marL="0" lvl="0" algn="r">
              <a:lnSpc>
                <a:spcPct val="150000"/>
              </a:lnSpc>
              <a:spcBef>
                <a:spcPct val="0"/>
              </a:spcBef>
              <a:spcAft>
                <a:spcPct val="0"/>
              </a:spcAft>
            </a:pPr>
            <a:r>
              <a:rPr lang="zh-CN" altLang="en-US" b="1" dirty="0">
                <a:solidFill>
                  <a:srgbClr val="FF0000"/>
                </a:solidFill>
                <a:latin typeface="+mn-ea"/>
                <a:cs typeface="+mn-ea"/>
              </a:rPr>
              <a:t>性别差异在游戏材料使用上的体现</a:t>
            </a:r>
            <a:endParaRPr lang="zh-CN" altLang="en-US" b="1" dirty="0">
              <a:solidFill>
                <a:srgbClr val="FF0000"/>
              </a:solidFill>
              <a:latin typeface="+mn-ea"/>
              <a:cs typeface="+mn-ea"/>
            </a:endParaRPr>
          </a:p>
          <a:p>
            <a:pPr marL="0" lvl="0" algn="r">
              <a:lnSpc>
                <a:spcPct val="150000"/>
              </a:lnSpc>
              <a:spcBef>
                <a:spcPct val="0"/>
              </a:spcBef>
              <a:spcAft>
                <a:spcPct val="0"/>
              </a:spcAft>
            </a:pPr>
            <a:r>
              <a:rPr lang="zh-CN" altLang="en-US" sz="1600" dirty="0">
                <a:solidFill>
                  <a:schemeClr val="tx1">
                    <a:lumMod val="85000"/>
                    <a:lumOff val="15000"/>
                  </a:schemeClr>
                </a:solidFill>
                <a:latin typeface="+mn-ea"/>
                <a:cs typeface="+mn-ea"/>
              </a:rPr>
              <a:t>研究显示，儿童游戏材料使用存在性别差异，如男孩倾向积木建构，女孩倾向家具布置。</a:t>
            </a:r>
            <a:endParaRPr lang="zh-CN" altLang="en-US" sz="1600" dirty="0">
              <a:solidFill>
                <a:schemeClr val="tx1">
                  <a:lumMod val="85000"/>
                  <a:lumOff val="15000"/>
                </a:schemeClr>
              </a:solidFill>
              <a:latin typeface="+mn-ea"/>
              <a:cs typeface="+mn-ea"/>
            </a:endParaRPr>
          </a:p>
        </p:txBody>
      </p:sp>
      <p:sp>
        <p:nvSpPr>
          <p:cNvPr id="19" name="矩形 18"/>
          <p:cNvSpPr/>
          <p:nvPr>
            <p:custDataLst>
              <p:tags r:id="rId6"/>
            </p:custDataLst>
          </p:nvPr>
        </p:nvSpPr>
        <p:spPr>
          <a:xfrm>
            <a:off x="4626610" y="1551305"/>
            <a:ext cx="2944495" cy="1223645"/>
          </a:xfrm>
          <a:prstGeom prst="rect">
            <a:avLst/>
          </a:prstGeom>
          <a:noFill/>
        </p:spPr>
        <p:txBody>
          <a:bodyPr wrap="square" lIns="0" tIns="0" rIns="0" bIns="0" rtlCol="0" anchor="b" anchorCtr="0">
            <a:noAutofit/>
          </a:bodyPr>
          <a:lstStyle/>
          <a:p>
            <a:pPr marL="0" lvl="0" algn="ctr">
              <a:lnSpc>
                <a:spcPct val="150000"/>
              </a:lnSpc>
              <a:spcBef>
                <a:spcPct val="0"/>
              </a:spcBef>
              <a:spcAft>
                <a:spcPct val="0"/>
              </a:spcAft>
            </a:pPr>
            <a:r>
              <a:rPr lang="zh-CN" altLang="en-US" b="1">
                <a:solidFill>
                  <a:schemeClr val="accent2">
                    <a:lumMod val="75000"/>
                  </a:schemeClr>
                </a:solidFill>
                <a:latin typeface="+mn-ea"/>
                <a:cs typeface="+mn-ea"/>
              </a:rPr>
              <a:t>男女儿童游戏内容的差异</a:t>
            </a:r>
            <a:endParaRPr lang="zh-CN" altLang="en-US" b="1">
              <a:solidFill>
                <a:schemeClr val="accent2">
                  <a:lumMod val="75000"/>
                </a:schemeClr>
              </a:solidFill>
              <a:latin typeface="+mn-ea"/>
              <a:cs typeface="+mn-ea"/>
            </a:endParaRPr>
          </a:p>
          <a:p>
            <a:pPr marL="0" lvl="0" algn="ctr">
              <a:lnSpc>
                <a:spcPct val="150000"/>
              </a:lnSpc>
              <a:spcBef>
                <a:spcPct val="0"/>
              </a:spcBef>
              <a:spcAft>
                <a:spcPct val="0"/>
              </a:spcAft>
            </a:pPr>
            <a:r>
              <a:rPr lang="zh-CN" altLang="en-US" sz="1600">
                <a:solidFill>
                  <a:schemeClr val="tx1">
                    <a:lumMod val="85000"/>
                    <a:lumOff val="15000"/>
                  </a:schemeClr>
                </a:solidFill>
                <a:latin typeface="+mn-ea"/>
                <a:cs typeface="+mn-ea"/>
              </a:rPr>
              <a:t>女孩游戏多反映家庭生活，男孩游戏多涉及户外活动和建构。</a:t>
            </a:r>
            <a:endParaRPr lang="zh-CN" altLang="en-US" sz="1600">
              <a:solidFill>
                <a:schemeClr val="tx1">
                  <a:lumMod val="85000"/>
                  <a:lumOff val="15000"/>
                </a:schemeClr>
              </a:solidFill>
              <a:latin typeface="+mn-ea"/>
              <a:cs typeface="+mn-ea"/>
            </a:endParaRPr>
          </a:p>
        </p:txBody>
      </p:sp>
      <p:sp>
        <p:nvSpPr>
          <p:cNvPr id="26" name="Intersect_#color-58&amp;1776"/>
          <p:cNvSpPr/>
          <p:nvPr>
            <p:custDataLst>
              <p:tags r:id="rId7"/>
            </p:custDataLst>
          </p:nvPr>
        </p:nvSpPr>
        <p:spPr>
          <a:xfrm>
            <a:off x="4288536" y="3589020"/>
            <a:ext cx="3602736" cy="2752344"/>
          </a:xfrm>
          <a:custGeom>
            <a:avLst/>
            <a:gdLst/>
            <a:ahLst/>
            <a:cxnLst/>
            <a:rect l="l" t="t" r="r" b="b"/>
            <a:pathLst>
              <a:path w="3602736" h="2752344">
                <a:moveTo>
                  <a:pt x="3602736" y="2752344"/>
                </a:moveTo>
                <a:lnTo>
                  <a:pt x="0" y="2752344"/>
                </a:lnTo>
                <a:lnTo>
                  <a:pt x="0" y="1042416"/>
                </a:lnTo>
                <a:lnTo>
                  <a:pt x="1801368" y="0"/>
                </a:lnTo>
                <a:lnTo>
                  <a:pt x="3602736" y="1042416"/>
                </a:lnTo>
                <a:lnTo>
                  <a:pt x="3602736" y="2752344"/>
                </a:lnTo>
              </a:path>
            </a:pathLst>
          </a:custGeom>
          <a:solidFill>
            <a:schemeClr val="accent1">
              <a:lumMod val="20000"/>
              <a:lumOff val="80000"/>
              <a:alpha val="50000"/>
            </a:schemeClr>
          </a:solidFill>
        </p:spPr>
        <p:txBody>
          <a:bodyPr/>
          <a:lstStyle/>
          <a:p>
            <a:endParaRPr lang="zh-CN" altLang="en-US">
              <a:solidFill>
                <a:schemeClr val="tx1"/>
              </a:solidFill>
            </a:endParaRPr>
          </a:p>
        </p:txBody>
      </p:sp>
      <p:sp>
        <p:nvSpPr>
          <p:cNvPr id="20" name="Intersect_#color_$accent4_4-58&amp;1780"/>
          <p:cNvSpPr/>
          <p:nvPr>
            <p:custDataLst>
              <p:tags r:id="rId8"/>
            </p:custDataLst>
          </p:nvPr>
        </p:nvSpPr>
        <p:spPr>
          <a:xfrm>
            <a:off x="4562856" y="3927348"/>
            <a:ext cx="1536192" cy="2414016"/>
          </a:xfrm>
          <a:custGeom>
            <a:avLst/>
            <a:gdLst/>
            <a:ahLst/>
            <a:cxnLst/>
            <a:rect l="l" t="t" r="r" b="b"/>
            <a:pathLst>
              <a:path w="1536192" h="2414016">
                <a:moveTo>
                  <a:pt x="429768" y="2414016"/>
                </a:moveTo>
                <a:lnTo>
                  <a:pt x="0" y="2414016"/>
                </a:lnTo>
                <a:lnTo>
                  <a:pt x="0" y="886968"/>
                </a:lnTo>
                <a:lnTo>
                  <a:pt x="1536192" y="0"/>
                </a:lnTo>
                <a:lnTo>
                  <a:pt x="1536192" y="1773936"/>
                </a:lnTo>
                <a:lnTo>
                  <a:pt x="429768" y="2414016"/>
                </a:lnTo>
              </a:path>
            </a:pathLst>
          </a:custGeom>
          <a:gradFill>
            <a:gsLst>
              <a:gs pos="0">
                <a:schemeClr val="accent1">
                  <a:lumMod val="75000"/>
                  <a:alpha val="30000"/>
                </a:schemeClr>
              </a:gs>
              <a:gs pos="100000">
                <a:schemeClr val="accent1">
                  <a:lumMod val="60000"/>
                  <a:lumOff val="40000"/>
                  <a:alpha val="30000"/>
                </a:schemeClr>
              </a:gs>
            </a:gsLst>
            <a:lin ang="18105148"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endParaRPr lang="zh-CN" altLang="en-US">
              <a:solidFill>
                <a:schemeClr val="lt1"/>
              </a:solidFill>
              <a:sym typeface="+mn-ea"/>
            </a:endParaRPr>
          </a:p>
        </p:txBody>
      </p:sp>
      <p:sp>
        <p:nvSpPr>
          <p:cNvPr id="21" name="Intersect_#color_$accent4_4_$accent4_2-58&amp;1782"/>
          <p:cNvSpPr/>
          <p:nvPr>
            <p:custDataLst>
              <p:tags r:id="rId9"/>
            </p:custDataLst>
          </p:nvPr>
        </p:nvSpPr>
        <p:spPr>
          <a:xfrm>
            <a:off x="6099048" y="3927348"/>
            <a:ext cx="1536192" cy="2414016"/>
          </a:xfrm>
          <a:custGeom>
            <a:avLst/>
            <a:gdLst/>
            <a:ahLst/>
            <a:cxnLst/>
            <a:rect l="l" t="t" r="r" b="b"/>
            <a:pathLst>
              <a:path w="1536192" h="2414016">
                <a:moveTo>
                  <a:pt x="1536192" y="2414016"/>
                </a:moveTo>
                <a:lnTo>
                  <a:pt x="1106424" y="2414016"/>
                </a:lnTo>
                <a:lnTo>
                  <a:pt x="0" y="1773936"/>
                </a:lnTo>
                <a:lnTo>
                  <a:pt x="0" y="0"/>
                </a:lnTo>
                <a:lnTo>
                  <a:pt x="1536192" y="886968"/>
                </a:lnTo>
                <a:lnTo>
                  <a:pt x="1536192" y="2414016"/>
                </a:lnTo>
              </a:path>
            </a:pathLst>
          </a:custGeom>
          <a:gradFill>
            <a:gsLst>
              <a:gs pos="0">
                <a:schemeClr val="accent1">
                  <a:lumMod val="75000"/>
                  <a:alpha val="30000"/>
                </a:schemeClr>
              </a:gs>
              <a:gs pos="100000">
                <a:schemeClr val="accent1">
                  <a:lumMod val="40000"/>
                  <a:lumOff val="60000"/>
                  <a:alpha val="30000"/>
                </a:schemeClr>
              </a:gs>
            </a:gsLst>
            <a:lin ang="14328739"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endParaRPr lang="zh-CN" altLang="en-US">
              <a:solidFill>
                <a:schemeClr val="lt1"/>
              </a:solidFill>
              <a:sym typeface="+mn-ea"/>
            </a:endParaRPr>
          </a:p>
        </p:txBody>
      </p:sp>
      <p:sp>
        <p:nvSpPr>
          <p:cNvPr id="35" name="描边-679&amp;2235"/>
          <p:cNvSpPr/>
          <p:nvPr>
            <p:custDataLst>
              <p:tags r:id="rId10"/>
            </p:custDataLst>
          </p:nvPr>
        </p:nvSpPr>
        <p:spPr>
          <a:xfrm>
            <a:off x="4553712" y="3918204"/>
            <a:ext cx="1554480" cy="2432304"/>
          </a:xfrm>
          <a:custGeom>
            <a:avLst/>
            <a:gdLst/>
            <a:ahLst/>
            <a:cxnLst/>
            <a:rect l="l" t="t" r="r" b="b"/>
            <a:pathLst>
              <a:path w="1554480" h="2432304">
                <a:moveTo>
                  <a:pt x="1554480" y="0"/>
                </a:moveTo>
                <a:lnTo>
                  <a:pt x="1554480" y="1792224"/>
                </a:lnTo>
                <a:lnTo>
                  <a:pt x="438912" y="2432304"/>
                </a:lnTo>
                <a:lnTo>
                  <a:pt x="0" y="2432304"/>
                </a:lnTo>
                <a:lnTo>
                  <a:pt x="0" y="896112"/>
                </a:lnTo>
                <a:lnTo>
                  <a:pt x="1554480" y="0"/>
                </a:lnTo>
                <a:moveTo>
                  <a:pt x="9144" y="905256"/>
                </a:moveTo>
                <a:lnTo>
                  <a:pt x="9144" y="2414016"/>
                </a:lnTo>
                <a:lnTo>
                  <a:pt x="438912" y="2414016"/>
                </a:lnTo>
                <a:lnTo>
                  <a:pt x="1536192" y="1783080"/>
                </a:lnTo>
                <a:lnTo>
                  <a:pt x="1536192" y="18288"/>
                </a:lnTo>
                <a:lnTo>
                  <a:pt x="9144" y="905256"/>
                </a:lnTo>
              </a:path>
            </a:pathLst>
          </a:custGeom>
          <a:gradFill>
            <a:gsLst>
              <a:gs pos="0">
                <a:srgbClr val="FFFFFF">
                  <a:alpha val="100000"/>
                </a:srgbClr>
              </a:gs>
              <a:gs pos="42000">
                <a:srgbClr val="FFFFFF">
                  <a:alpha val="0"/>
                </a:srgbClr>
              </a:gs>
            </a:gsLst>
            <a:lin ang="12062795"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lstStyle/>
          <a:p>
            <a:endParaRPr lang="zh-CN" altLang="en-US">
              <a:solidFill>
                <a:schemeClr val="lt1"/>
              </a:solidFill>
            </a:endParaRPr>
          </a:p>
        </p:txBody>
      </p:sp>
      <p:sp>
        <p:nvSpPr>
          <p:cNvPr id="36" name="描边-679&amp;2236"/>
          <p:cNvSpPr/>
          <p:nvPr>
            <p:custDataLst>
              <p:tags r:id="rId11"/>
            </p:custDataLst>
          </p:nvPr>
        </p:nvSpPr>
        <p:spPr>
          <a:xfrm>
            <a:off x="6101334" y="3918204"/>
            <a:ext cx="1554480" cy="2432304"/>
          </a:xfrm>
          <a:custGeom>
            <a:avLst/>
            <a:gdLst/>
            <a:ahLst/>
            <a:cxnLst/>
            <a:rect l="l" t="t" r="r" b="b"/>
            <a:pathLst>
              <a:path w="1554480" h="2432304">
                <a:moveTo>
                  <a:pt x="0" y="0"/>
                </a:moveTo>
                <a:lnTo>
                  <a:pt x="1554480" y="896112"/>
                </a:lnTo>
                <a:lnTo>
                  <a:pt x="1554480" y="2432304"/>
                </a:lnTo>
                <a:lnTo>
                  <a:pt x="1106424" y="2432304"/>
                </a:lnTo>
                <a:lnTo>
                  <a:pt x="0" y="1792224"/>
                </a:lnTo>
                <a:lnTo>
                  <a:pt x="0" y="0"/>
                </a:lnTo>
                <a:moveTo>
                  <a:pt x="9144" y="18288"/>
                </a:moveTo>
                <a:lnTo>
                  <a:pt x="9144" y="1783080"/>
                </a:lnTo>
                <a:lnTo>
                  <a:pt x="1115568" y="2414016"/>
                </a:lnTo>
                <a:lnTo>
                  <a:pt x="1536192" y="2414016"/>
                </a:lnTo>
                <a:lnTo>
                  <a:pt x="1536192" y="905256"/>
                </a:lnTo>
                <a:lnTo>
                  <a:pt x="9144" y="18288"/>
                </a:lnTo>
              </a:path>
            </a:pathLst>
          </a:custGeom>
          <a:gradFill>
            <a:gsLst>
              <a:gs pos="0">
                <a:srgbClr val="FFFFFF">
                  <a:alpha val="100000"/>
                </a:srgbClr>
              </a:gs>
              <a:gs pos="46000">
                <a:srgbClr val="FFFFFF">
                  <a:alpha val="0"/>
                </a:srgbClr>
              </a:gs>
            </a:gsLst>
            <a:lin ang="1935974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lstStyle/>
          <a:p>
            <a:endParaRPr lang="zh-CN" altLang="en-US">
              <a:solidFill>
                <a:schemeClr val="lt1"/>
              </a:solidFill>
            </a:endParaRPr>
          </a:p>
        </p:txBody>
      </p:sp>
      <p:sp>
        <p:nvSpPr>
          <p:cNvPr id="37" name="Vector_#color_$accent4_4_$accent4-58&amp;1751"/>
          <p:cNvSpPr/>
          <p:nvPr>
            <p:custDataLst>
              <p:tags r:id="rId12"/>
            </p:custDataLst>
          </p:nvPr>
        </p:nvSpPr>
        <p:spPr>
          <a:xfrm>
            <a:off x="5422392" y="4924044"/>
            <a:ext cx="676656" cy="1179576"/>
          </a:xfrm>
          <a:custGeom>
            <a:avLst/>
            <a:gdLst/>
            <a:ahLst/>
            <a:cxnLst/>
            <a:rect l="l" t="t" r="r" b="b"/>
            <a:pathLst>
              <a:path w="676656" h="1179576">
                <a:moveTo>
                  <a:pt x="676656" y="786384"/>
                </a:moveTo>
                <a:lnTo>
                  <a:pt x="0" y="1179576"/>
                </a:lnTo>
                <a:lnTo>
                  <a:pt x="0" y="393192"/>
                </a:lnTo>
                <a:lnTo>
                  <a:pt x="676656" y="0"/>
                </a:lnTo>
                <a:lnTo>
                  <a:pt x="676656" y="786384"/>
                </a:lnTo>
              </a:path>
            </a:pathLst>
          </a:custGeom>
          <a:gradFill>
            <a:gsLst>
              <a:gs pos="0">
                <a:schemeClr val="accent1">
                  <a:alpha val="100000"/>
                </a:schemeClr>
              </a:gs>
              <a:gs pos="100000">
                <a:schemeClr val="accent1">
                  <a:alpha val="100000"/>
                </a:schemeClr>
              </a:gs>
            </a:gsLst>
            <a:lin ang="15233214"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endParaRPr lang="zh-CN" altLang="en-US">
              <a:solidFill>
                <a:schemeClr val="lt1"/>
              </a:solidFill>
              <a:sym typeface="+mn-ea"/>
            </a:endParaRPr>
          </a:p>
        </p:txBody>
      </p:sp>
      <p:sp>
        <p:nvSpPr>
          <p:cNvPr id="38" name="Vector_#color_$accent4_4_$accent3-58&amp;1753"/>
          <p:cNvSpPr/>
          <p:nvPr>
            <p:custDataLst>
              <p:tags r:id="rId13"/>
            </p:custDataLst>
          </p:nvPr>
        </p:nvSpPr>
        <p:spPr>
          <a:xfrm>
            <a:off x="6099048" y="4924044"/>
            <a:ext cx="676656" cy="1179576"/>
          </a:xfrm>
          <a:custGeom>
            <a:avLst/>
            <a:gdLst/>
            <a:ahLst/>
            <a:cxnLst/>
            <a:rect l="l" t="t" r="r" b="b"/>
            <a:pathLst>
              <a:path w="676656" h="1179576">
                <a:moveTo>
                  <a:pt x="0" y="786384"/>
                </a:moveTo>
                <a:lnTo>
                  <a:pt x="676656" y="1179576"/>
                </a:lnTo>
                <a:lnTo>
                  <a:pt x="676656" y="393192"/>
                </a:lnTo>
                <a:lnTo>
                  <a:pt x="0" y="0"/>
                </a:lnTo>
                <a:lnTo>
                  <a:pt x="0" y="786384"/>
                </a:lnTo>
              </a:path>
            </a:pathLst>
          </a:custGeom>
          <a:gradFill>
            <a:gsLst>
              <a:gs pos="0">
                <a:schemeClr val="accent1">
                  <a:alpha val="100000"/>
                </a:schemeClr>
              </a:gs>
              <a:gs pos="85905">
                <a:schemeClr val="accent1">
                  <a:alpha val="100000"/>
                </a:schemeClr>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endParaRPr lang="zh-CN" altLang="en-US">
              <a:solidFill>
                <a:schemeClr val="lt1"/>
              </a:solidFill>
              <a:sym typeface="+mn-ea"/>
            </a:endParaRPr>
          </a:p>
        </p:txBody>
      </p:sp>
      <p:sp>
        <p:nvSpPr>
          <p:cNvPr id="39" name="Intersect_#color_$accent4_1_$accent4-58&amp;1755"/>
          <p:cNvSpPr/>
          <p:nvPr>
            <p:custDataLst>
              <p:tags r:id="rId14"/>
            </p:custDataLst>
          </p:nvPr>
        </p:nvSpPr>
        <p:spPr>
          <a:xfrm>
            <a:off x="4992624" y="5701030"/>
            <a:ext cx="2212848" cy="640080"/>
          </a:xfrm>
          <a:custGeom>
            <a:avLst/>
            <a:gdLst/>
            <a:ahLst/>
            <a:cxnLst/>
            <a:rect l="l" t="t" r="r" b="b"/>
            <a:pathLst>
              <a:path w="2212848" h="640080">
                <a:moveTo>
                  <a:pt x="2212848" y="640080"/>
                </a:moveTo>
                <a:lnTo>
                  <a:pt x="0" y="640080"/>
                </a:lnTo>
                <a:lnTo>
                  <a:pt x="1106424" y="0"/>
                </a:lnTo>
                <a:lnTo>
                  <a:pt x="2212848" y="640080"/>
                </a:lnTo>
              </a:path>
            </a:pathLst>
          </a:custGeom>
          <a:gradFill>
            <a:gsLst>
              <a:gs pos="28529">
                <a:schemeClr val="accent1">
                  <a:lumMod val="20000"/>
                  <a:lumOff val="80000"/>
                  <a:alpha val="20000"/>
                </a:schemeClr>
              </a:gs>
              <a:gs pos="85712">
                <a:schemeClr val="accent1">
                  <a:alpha val="20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endParaRPr lang="zh-CN" altLang="en-US">
              <a:solidFill>
                <a:schemeClr val="lt1"/>
              </a:solidFill>
              <a:sym typeface="+mn-ea"/>
            </a:endParaRPr>
          </a:p>
        </p:txBody>
      </p:sp>
      <p:sp>
        <p:nvSpPr>
          <p:cNvPr id="40" name="Intersect_#color_$accent2_$accent3-58&amp;1752"/>
          <p:cNvSpPr/>
          <p:nvPr>
            <p:custDataLst>
              <p:tags r:id="rId15"/>
            </p:custDataLst>
          </p:nvPr>
        </p:nvSpPr>
        <p:spPr>
          <a:xfrm>
            <a:off x="5413248" y="5701284"/>
            <a:ext cx="1362456" cy="640080"/>
          </a:xfrm>
          <a:custGeom>
            <a:avLst/>
            <a:gdLst/>
            <a:ahLst/>
            <a:cxnLst/>
            <a:rect l="l" t="t" r="r" b="b"/>
            <a:pathLst>
              <a:path w="1362456" h="640080">
                <a:moveTo>
                  <a:pt x="932688" y="640080"/>
                </a:moveTo>
                <a:lnTo>
                  <a:pt x="420624" y="640080"/>
                </a:lnTo>
                <a:lnTo>
                  <a:pt x="0" y="393192"/>
                </a:lnTo>
                <a:lnTo>
                  <a:pt x="676656" y="0"/>
                </a:lnTo>
                <a:lnTo>
                  <a:pt x="1362456" y="393192"/>
                </a:lnTo>
                <a:lnTo>
                  <a:pt x="932688" y="640080"/>
                </a:lnTo>
              </a:path>
            </a:pathLst>
          </a:custGeom>
          <a:gradFill>
            <a:gsLst>
              <a:gs pos="0">
                <a:schemeClr val="accent1">
                  <a:alpha val="100000"/>
                </a:schemeClr>
              </a:gs>
              <a:gs pos="100000">
                <a:schemeClr val="accent1">
                  <a:alpha val="100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endParaRPr lang="zh-CN" altLang="en-US">
              <a:solidFill>
                <a:schemeClr val="lt1"/>
              </a:solidFill>
              <a:sym typeface="+mn-ea"/>
            </a:endParaRPr>
          </a:p>
        </p:txBody>
      </p:sp>
      <p:sp>
        <p:nvSpPr>
          <p:cNvPr id="22" name="@path-Vector_#color-51&amp;1487"/>
          <p:cNvSpPr/>
          <p:nvPr>
            <p:custDataLst>
              <p:tags r:id="rId16"/>
            </p:custDataLst>
          </p:nvPr>
        </p:nvSpPr>
        <p:spPr>
          <a:xfrm>
            <a:off x="5870448" y="2994660"/>
            <a:ext cx="457200" cy="512064"/>
          </a:xfrm>
          <a:custGeom>
            <a:avLst/>
            <a:gdLst/>
            <a:ahLst/>
            <a:cxnLst/>
            <a:rect l="l" t="t" r="r" b="b"/>
            <a:pathLst>
              <a:path w="457200" h="512064">
                <a:moveTo>
                  <a:pt x="228600" y="0"/>
                </a:moveTo>
                <a:lnTo>
                  <a:pt x="0" y="128016"/>
                </a:lnTo>
                <a:lnTo>
                  <a:pt x="0" y="384048"/>
                </a:lnTo>
                <a:lnTo>
                  <a:pt x="228600" y="512064"/>
                </a:lnTo>
                <a:lnTo>
                  <a:pt x="457200" y="384048"/>
                </a:lnTo>
                <a:lnTo>
                  <a:pt x="457200" y="128016"/>
                </a:lnTo>
                <a:lnTo>
                  <a:pt x="228600" y="0"/>
                </a:lnTo>
              </a:path>
            </a:pathLst>
          </a:custGeom>
          <a:solidFill>
            <a:srgbClr val="FFFFFF"/>
          </a:solidFill>
          <a:ln w="19050">
            <a:gradFill>
              <a:gsLst>
                <a:gs pos="100000">
                  <a:schemeClr val="accent2">
                    <a:alpha val="100000"/>
                  </a:schemeClr>
                </a:gs>
                <a:gs pos="6000">
                  <a:schemeClr val="accent2">
                    <a:alpha val="100000"/>
                  </a:schemeClr>
                </a:gs>
                <a:gs pos="94000">
                  <a:schemeClr val="accent2">
                    <a:alpha val="100000"/>
                  </a:schemeClr>
                </a:gs>
              </a:gsLst>
              <a:lin ang="5400000" scaled="0"/>
            </a:gradFill>
          </a:ln>
          <a:effectLst>
            <a:outerShdw blurRad="101600" dist="25400" dir="5399999" algn="bl" rotWithShape="0">
              <a:schemeClr val="accent2">
                <a:alpha val="25000"/>
              </a:schemeClr>
            </a:outerShdw>
          </a:effectLst>
        </p:spPr>
        <p:txBody>
          <a:bodyPr wrap="none" lIns="0" tIns="0" rIns="0" bIns="0" anchor="ctr" anchorCtr="0">
            <a:noAutofit/>
          </a:bodyPr>
          <a:lstStyle/>
          <a:p>
            <a:pPr lvl="0" algn="ctr">
              <a:buClrTx/>
              <a:buSzTx/>
              <a:buFontTx/>
            </a:pPr>
            <a:r>
              <a:rPr lang="en-US" altLang="zh-CN" b="1" dirty="0">
                <a:solidFill>
                  <a:srgbClr val="000000"/>
                </a:solidFill>
                <a:latin typeface="+mn-ea"/>
                <a:cs typeface="+mn-ea"/>
                <a:sym typeface="+mn-ea"/>
              </a:rPr>
              <a:t>02</a:t>
            </a:r>
            <a:endParaRPr lang="en-US" altLang="zh-CN" b="1" dirty="0">
              <a:solidFill>
                <a:srgbClr val="000000"/>
              </a:solidFill>
              <a:latin typeface="+mn-ea"/>
              <a:cs typeface="+mn-ea"/>
              <a:sym typeface="+mn-ea"/>
            </a:endParaRPr>
          </a:p>
        </p:txBody>
      </p:sp>
      <p:sp>
        <p:nvSpPr>
          <p:cNvPr id="23" name="@path-Vector_#color-51&amp;1484"/>
          <p:cNvSpPr/>
          <p:nvPr>
            <p:custDataLst>
              <p:tags r:id="rId17"/>
            </p:custDataLst>
          </p:nvPr>
        </p:nvSpPr>
        <p:spPr>
          <a:xfrm>
            <a:off x="7973568" y="4210812"/>
            <a:ext cx="457200" cy="512064"/>
          </a:xfrm>
          <a:custGeom>
            <a:avLst/>
            <a:gdLst/>
            <a:ahLst/>
            <a:cxnLst/>
            <a:rect l="l" t="t" r="r" b="b"/>
            <a:pathLst>
              <a:path w="457200" h="512064">
                <a:moveTo>
                  <a:pt x="228600" y="0"/>
                </a:moveTo>
                <a:lnTo>
                  <a:pt x="0" y="128016"/>
                </a:lnTo>
                <a:lnTo>
                  <a:pt x="0" y="384048"/>
                </a:lnTo>
                <a:lnTo>
                  <a:pt x="228600" y="512064"/>
                </a:lnTo>
                <a:lnTo>
                  <a:pt x="457200" y="384048"/>
                </a:lnTo>
                <a:lnTo>
                  <a:pt x="457200" y="128016"/>
                </a:lnTo>
                <a:lnTo>
                  <a:pt x="228600" y="0"/>
                </a:lnTo>
              </a:path>
            </a:pathLst>
          </a:custGeom>
          <a:solidFill>
            <a:srgbClr val="FFFFFF"/>
          </a:solidFill>
          <a:ln w="19050">
            <a:gradFill>
              <a:gsLst>
                <a:gs pos="100000">
                  <a:schemeClr val="accent3">
                    <a:alpha val="100000"/>
                  </a:schemeClr>
                </a:gs>
                <a:gs pos="6000">
                  <a:schemeClr val="accent3">
                    <a:alpha val="100000"/>
                  </a:schemeClr>
                </a:gs>
                <a:gs pos="94000">
                  <a:schemeClr val="accent3">
                    <a:alpha val="100000"/>
                  </a:schemeClr>
                </a:gs>
              </a:gsLst>
              <a:lin ang="5400000" scaled="0"/>
            </a:gradFill>
          </a:ln>
          <a:effectLst>
            <a:outerShdw blurRad="101600" dist="25400" dir="5399999" algn="bl" rotWithShape="0">
              <a:schemeClr val="accent3">
                <a:alpha val="25000"/>
              </a:schemeClr>
            </a:outerShdw>
          </a:effectLst>
        </p:spPr>
        <p:txBody>
          <a:bodyPr wrap="none" lIns="0" tIns="0" rIns="0" bIns="0" anchor="ctr" anchorCtr="0">
            <a:noAutofit/>
          </a:bodyPr>
          <a:lstStyle/>
          <a:p>
            <a:pPr lvl="0" algn="ctr">
              <a:buClrTx/>
              <a:buSzTx/>
              <a:buFontTx/>
            </a:pPr>
            <a:r>
              <a:rPr lang="en-US" altLang="zh-CN" b="1" dirty="0">
                <a:solidFill>
                  <a:srgbClr val="000000"/>
                </a:solidFill>
                <a:latin typeface="+mn-ea"/>
                <a:cs typeface="+mn-ea"/>
                <a:sym typeface="+mn-ea"/>
              </a:rPr>
              <a:t>03</a:t>
            </a:r>
            <a:endParaRPr lang="en-US" altLang="zh-CN" b="1" dirty="0">
              <a:solidFill>
                <a:srgbClr val="000000"/>
              </a:solidFill>
              <a:latin typeface="+mn-ea"/>
              <a:cs typeface="+mn-ea"/>
              <a:sym typeface="+mn-ea"/>
            </a:endParaRPr>
          </a:p>
        </p:txBody>
      </p:sp>
      <p:sp>
        <p:nvSpPr>
          <p:cNvPr id="24" name="@path-Vector_#color-51&amp;1523"/>
          <p:cNvSpPr/>
          <p:nvPr>
            <p:custDataLst>
              <p:tags r:id="rId18"/>
            </p:custDataLst>
          </p:nvPr>
        </p:nvSpPr>
        <p:spPr>
          <a:xfrm>
            <a:off x="3758819" y="4220083"/>
            <a:ext cx="457200" cy="512064"/>
          </a:xfrm>
          <a:custGeom>
            <a:avLst/>
            <a:gdLst/>
            <a:ahLst/>
            <a:cxnLst/>
            <a:rect l="l" t="t" r="r" b="b"/>
            <a:pathLst>
              <a:path w="457200" h="512064">
                <a:moveTo>
                  <a:pt x="228600" y="0"/>
                </a:moveTo>
                <a:lnTo>
                  <a:pt x="0" y="128016"/>
                </a:lnTo>
                <a:lnTo>
                  <a:pt x="0" y="384048"/>
                </a:lnTo>
                <a:lnTo>
                  <a:pt x="228600" y="512064"/>
                </a:lnTo>
                <a:lnTo>
                  <a:pt x="457200" y="384048"/>
                </a:lnTo>
                <a:lnTo>
                  <a:pt x="457200" y="128016"/>
                </a:lnTo>
                <a:lnTo>
                  <a:pt x="228600" y="0"/>
                </a:lnTo>
              </a:path>
            </a:pathLst>
          </a:custGeom>
          <a:solidFill>
            <a:srgbClr val="FFFFFF"/>
          </a:solidFill>
          <a:ln w="19050">
            <a:gradFill>
              <a:gsLst>
                <a:gs pos="100000">
                  <a:schemeClr val="accent1">
                    <a:alpha val="100000"/>
                  </a:schemeClr>
                </a:gs>
                <a:gs pos="6000">
                  <a:schemeClr val="accent1">
                    <a:alpha val="100000"/>
                  </a:schemeClr>
                </a:gs>
                <a:gs pos="94000">
                  <a:schemeClr val="accent1">
                    <a:alpha val="100000"/>
                  </a:schemeClr>
                </a:gs>
              </a:gsLst>
              <a:lin ang="5400000" scaled="0"/>
            </a:gradFill>
          </a:ln>
          <a:effectLst>
            <a:outerShdw blurRad="101600" dist="25400" dir="5399999" algn="bl" rotWithShape="0">
              <a:schemeClr val="accent1">
                <a:alpha val="25000"/>
              </a:schemeClr>
            </a:outerShdw>
          </a:effectLst>
        </p:spPr>
        <p:txBody>
          <a:bodyPr wrap="none" lIns="0" tIns="0" rIns="0" bIns="0" anchor="ctr" anchorCtr="0">
            <a:noAutofit/>
          </a:bodyPr>
          <a:lstStyle/>
          <a:p>
            <a:pPr lvl="0" algn="ctr">
              <a:buClrTx/>
              <a:buSzTx/>
              <a:buFontTx/>
            </a:pPr>
            <a:r>
              <a:rPr lang="en-US" altLang="zh-CN" b="1" dirty="0">
                <a:solidFill>
                  <a:srgbClr val="000000"/>
                </a:solidFill>
                <a:latin typeface="+mn-ea"/>
                <a:cs typeface="+mn-ea"/>
                <a:sym typeface="+mn-ea"/>
              </a:rPr>
              <a:t>01</a:t>
            </a:r>
            <a:endParaRPr lang="en-US" altLang="zh-CN" b="1" dirty="0">
              <a:solidFill>
                <a:srgbClr val="000000"/>
              </a:solidFill>
              <a:latin typeface="+mn-ea"/>
              <a:cs typeface="+mn-ea"/>
              <a:sym typeface="+mn-ea"/>
            </a:endParaRPr>
          </a:p>
        </p:txBody>
      </p:sp>
    </p:spTree>
    <p:custDataLst>
      <p:tags r:id="rId19"/>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r="496" b="5464"/>
          <a:stretch>
            <a:fillRect/>
          </a:stretch>
        </p:blipFill>
        <p:spPr>
          <a:xfrm>
            <a:off x="1327150" y="322580"/>
            <a:ext cx="9279255" cy="5831205"/>
          </a:xfrm>
          <a:prstGeom prst="rect">
            <a:avLst/>
          </a:prstGeom>
        </p:spPr>
      </p:pic>
      <p:sp>
        <p:nvSpPr>
          <p:cNvPr id="3" name="文本框 2"/>
          <p:cNvSpPr txBox="1"/>
          <p:nvPr/>
        </p:nvSpPr>
        <p:spPr>
          <a:xfrm>
            <a:off x="2882900" y="6244590"/>
            <a:ext cx="6096000" cy="398780"/>
          </a:xfrm>
          <a:prstGeom prst="rect">
            <a:avLst/>
          </a:prstGeom>
          <a:noFill/>
        </p:spPr>
        <p:txBody>
          <a:bodyPr wrap="square" rtlCol="0" anchor="t">
            <a:spAutoFit/>
          </a:bodyPr>
          <a:p>
            <a:pPr algn="ctr"/>
            <a:r>
              <a:rPr lang="zh-CN" altLang="en-US" sz="2000" b="1">
                <a:solidFill>
                  <a:srgbClr val="4F0FBD"/>
                </a:solidFill>
                <a:latin typeface="+mj-lt"/>
                <a:ea typeface="+mj-lt"/>
                <a:cs typeface="+mj-lt"/>
              </a:rPr>
              <a:t>儿童心理发展阶段理论与游戏（节选</a:t>
            </a:r>
            <a:r>
              <a:rPr lang="en-US" altLang="zh-CN" sz="2000" b="1">
                <a:solidFill>
                  <a:srgbClr val="4F0FBD"/>
                </a:solidFill>
                <a:latin typeface="+mj-lt"/>
                <a:ea typeface="+mj-lt"/>
                <a:cs typeface="+mj-lt"/>
              </a:rPr>
              <a:t> 6 </a:t>
            </a:r>
            <a:r>
              <a:rPr lang="zh-CN" altLang="en-US" sz="2000" b="1">
                <a:solidFill>
                  <a:srgbClr val="4F0FBD"/>
                </a:solidFill>
                <a:latin typeface="+mj-lt"/>
                <a:ea typeface="+mj-lt"/>
                <a:cs typeface="+mj-lt"/>
              </a:rPr>
              <a:t>岁前阶段）</a:t>
            </a:r>
            <a:endParaRPr lang="zh-CN" altLang="en-US" sz="2000" b="1">
              <a:solidFill>
                <a:srgbClr val="4F0FBD"/>
              </a:solidFill>
              <a:latin typeface="+mj-lt"/>
              <a:ea typeface="+mj-lt"/>
              <a:cs typeface="+mj-lt"/>
            </a:endParaRPr>
          </a:p>
        </p:txBody>
      </p:sp>
    </p:spTree>
    <p:custDataLst>
      <p:tags r:id="rId2"/>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z="3400" b="1"/>
              <a:t>（三）佩勒的角色扮演理论</a:t>
            </a:r>
            <a:endParaRPr lang="zh-CN" altLang="en-US" sz="3400" b="1"/>
          </a:p>
        </p:txBody>
      </p:sp>
      <p:sp>
        <p:nvSpPr>
          <p:cNvPr id="46" name="文本框 45"/>
          <p:cNvSpPr txBox="1"/>
          <p:nvPr>
            <p:custDataLst>
              <p:tags r:id="rId2"/>
            </p:custDataLst>
          </p:nvPr>
        </p:nvSpPr>
        <p:spPr>
          <a:xfrm>
            <a:off x="1067488" y="2274654"/>
            <a:ext cx="2628000" cy="369332"/>
          </a:xfrm>
          <a:prstGeom prst="rect">
            <a:avLst/>
          </a:prstGeom>
          <a:noFill/>
        </p:spPr>
        <p:txBody>
          <a:bodyPr wrap="square" lIns="0" tIns="0" rIns="0" bIns="0" rtlCol="0" anchor="ctr" anchorCtr="0">
            <a:noAutofit/>
          </a:bodyPr>
          <a:lstStyle>
            <a:defPPr>
              <a:defRPr lang="zh-CN"/>
            </a:defPPr>
            <a:lvl1pPr>
              <a:defRPr sz="2000" b="1">
                <a:solidFill>
                  <a:schemeClr val="accent4"/>
                </a:solidFill>
              </a:defRPr>
            </a:lvl1pPr>
          </a:lstStyle>
          <a:p>
            <a:r>
              <a:rPr lang="zh-CN" altLang="en-US" dirty="0">
                <a:solidFill>
                  <a:schemeClr val="accent4"/>
                </a:solidFill>
              </a:rPr>
              <a:t>理论对指导实践的意义</a:t>
            </a:r>
            <a:endParaRPr lang="zh-CN" altLang="en-US" dirty="0">
              <a:solidFill>
                <a:schemeClr val="accent4"/>
              </a:solidFill>
            </a:endParaRPr>
          </a:p>
        </p:txBody>
      </p:sp>
      <p:sp>
        <p:nvSpPr>
          <p:cNvPr id="47" name="文本框 34"/>
          <p:cNvSpPr txBox="1"/>
          <p:nvPr>
            <p:custDataLst>
              <p:tags r:id="rId3"/>
            </p:custDataLst>
          </p:nvPr>
        </p:nvSpPr>
        <p:spPr>
          <a:xfrm>
            <a:off x="1067488" y="2781538"/>
            <a:ext cx="2626548" cy="815036"/>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kern="0" dirty="0">
                <a:ln>
                  <a:noFill/>
                  <a:prstDash val="sysDot"/>
                </a:ln>
                <a:solidFill>
                  <a:schemeClr val="tx1">
                    <a:lumMod val="85000"/>
                    <a:lumOff val="15000"/>
                  </a:schemeClr>
                </a:solidFill>
                <a:latin typeface="+mn-ea"/>
                <a:sym typeface="+mn-ea"/>
              </a:rPr>
              <a:t>佩勒理论为理解儿童游戏提供见解，有助于成人更好地支持儿童游戏活动。</a:t>
            </a:r>
            <a:endParaRPr lang="zh-CN" altLang="en-US" sz="1600" kern="0" dirty="0">
              <a:ln>
                <a:noFill/>
                <a:prstDash val="sysDot"/>
              </a:ln>
              <a:solidFill>
                <a:schemeClr val="tx1">
                  <a:lumMod val="85000"/>
                  <a:lumOff val="15000"/>
                </a:schemeClr>
              </a:solidFill>
              <a:latin typeface="+mn-ea"/>
              <a:sym typeface="+mn-ea"/>
            </a:endParaRPr>
          </a:p>
        </p:txBody>
      </p:sp>
      <p:sp>
        <p:nvSpPr>
          <p:cNvPr id="48" name="文本框 47"/>
          <p:cNvSpPr txBox="1"/>
          <p:nvPr>
            <p:custDataLst>
              <p:tags r:id="rId4"/>
            </p:custDataLst>
          </p:nvPr>
        </p:nvSpPr>
        <p:spPr>
          <a:xfrm>
            <a:off x="1067488" y="4336549"/>
            <a:ext cx="2628000" cy="369332"/>
          </a:xfrm>
          <a:prstGeom prst="rect">
            <a:avLst/>
          </a:prstGeom>
          <a:noFill/>
        </p:spPr>
        <p:txBody>
          <a:bodyPr wrap="square" lIns="0" tIns="0" rIns="0" bIns="0" rtlCol="0" anchor="ctr" anchorCtr="0">
            <a:noAutofit/>
          </a:bodyPr>
          <a:lstStyle>
            <a:defPPr>
              <a:defRPr lang="zh-CN"/>
            </a:defPPr>
            <a:lvl1pPr>
              <a:defRPr sz="2000" b="1">
                <a:solidFill>
                  <a:schemeClr val="accent2"/>
                </a:solidFill>
              </a:defRPr>
            </a:lvl1pPr>
          </a:lstStyle>
          <a:p>
            <a:r>
              <a:rPr lang="zh-CN" altLang="en-US" dirty="0">
                <a:solidFill>
                  <a:schemeClr val="accent1"/>
                </a:solidFill>
              </a:rPr>
              <a:t>角色选择的心理动机</a:t>
            </a:r>
            <a:endParaRPr lang="zh-CN" altLang="en-US" dirty="0">
              <a:solidFill>
                <a:schemeClr val="accent1"/>
              </a:solidFill>
            </a:endParaRPr>
          </a:p>
        </p:txBody>
      </p:sp>
      <p:sp>
        <p:nvSpPr>
          <p:cNvPr id="49" name="文本框 34"/>
          <p:cNvSpPr txBox="1"/>
          <p:nvPr>
            <p:custDataLst>
              <p:tags r:id="rId5"/>
            </p:custDataLst>
          </p:nvPr>
        </p:nvSpPr>
        <p:spPr>
          <a:xfrm>
            <a:off x="1067488" y="4843433"/>
            <a:ext cx="2626548" cy="815036"/>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50000"/>
              </a:lnSpc>
            </a:pPr>
            <a:r>
              <a:rPr lang="zh-CN" altLang="en-US" sz="1600" kern="0" dirty="0">
                <a:ln>
                  <a:noFill/>
                  <a:prstDash val="sysDot"/>
                </a:ln>
                <a:solidFill>
                  <a:schemeClr val="tx1">
                    <a:lumMod val="85000"/>
                    <a:lumOff val="15000"/>
                  </a:schemeClr>
                </a:solidFill>
                <a:latin typeface="+mn-ea"/>
                <a:sym typeface="+mn-ea"/>
              </a:rPr>
              <a:t>儿童游戏角色选择受心理动机驱动，与游戏主题动力相关。</a:t>
            </a:r>
            <a:endParaRPr lang="zh-CN" altLang="en-US" sz="1600" kern="0" dirty="0">
              <a:ln>
                <a:noFill/>
                <a:prstDash val="sysDot"/>
              </a:ln>
              <a:solidFill>
                <a:schemeClr val="tx1">
                  <a:lumMod val="85000"/>
                  <a:lumOff val="15000"/>
                </a:schemeClr>
              </a:solidFill>
              <a:latin typeface="+mn-ea"/>
              <a:sym typeface="+mn-ea"/>
            </a:endParaRPr>
          </a:p>
        </p:txBody>
      </p:sp>
      <p:sp>
        <p:nvSpPr>
          <p:cNvPr id="54" name="文本框 53"/>
          <p:cNvSpPr txBox="1"/>
          <p:nvPr>
            <p:custDataLst>
              <p:tags r:id="rId6"/>
            </p:custDataLst>
          </p:nvPr>
        </p:nvSpPr>
        <p:spPr>
          <a:xfrm>
            <a:off x="8510275" y="2274654"/>
            <a:ext cx="2628000" cy="369332"/>
          </a:xfrm>
          <a:prstGeom prst="rect">
            <a:avLst/>
          </a:prstGeom>
          <a:noFill/>
        </p:spPr>
        <p:txBody>
          <a:bodyPr wrap="square" lIns="0" tIns="0" rIns="0" bIns="0" rtlCol="0" anchor="ctr" anchorCtr="0">
            <a:noAutofit/>
          </a:bodyPr>
          <a:lstStyle/>
          <a:p>
            <a:pPr algn="r"/>
            <a:r>
              <a:rPr lang="zh-CN" altLang="en-US" sz="2000" b="1" dirty="0">
                <a:solidFill>
                  <a:schemeClr val="accent3"/>
                </a:solidFill>
              </a:rPr>
              <a:t>游戏主题与动力关系</a:t>
            </a:r>
            <a:endParaRPr lang="zh-CN" altLang="en-US" sz="2000" b="1" dirty="0">
              <a:solidFill>
                <a:schemeClr val="accent3"/>
              </a:solidFill>
            </a:endParaRPr>
          </a:p>
        </p:txBody>
      </p:sp>
      <p:sp>
        <p:nvSpPr>
          <p:cNvPr id="55" name="文本框 34"/>
          <p:cNvSpPr txBox="1"/>
          <p:nvPr>
            <p:custDataLst>
              <p:tags r:id="rId7"/>
            </p:custDataLst>
          </p:nvPr>
        </p:nvSpPr>
        <p:spPr>
          <a:xfrm>
            <a:off x="8511727" y="2781538"/>
            <a:ext cx="2626548" cy="815036"/>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600" kern="0" dirty="0">
                <a:ln>
                  <a:noFill/>
                  <a:prstDash val="sysDot"/>
                </a:ln>
                <a:solidFill>
                  <a:schemeClr val="tx1">
                    <a:lumMod val="85000"/>
                    <a:lumOff val="15000"/>
                  </a:schemeClr>
                </a:solidFill>
                <a:latin typeface="+mn-ea"/>
                <a:sym typeface="+mn-ea"/>
              </a:rPr>
              <a:t>游戏主题激发儿童内在动力，这些动力指导他们选择角色和情景。</a:t>
            </a:r>
            <a:endParaRPr lang="zh-CN" altLang="en-US" sz="1600" kern="0" dirty="0">
              <a:ln>
                <a:noFill/>
                <a:prstDash val="sysDot"/>
              </a:ln>
              <a:solidFill>
                <a:schemeClr val="tx1">
                  <a:lumMod val="85000"/>
                  <a:lumOff val="15000"/>
                </a:schemeClr>
              </a:solidFill>
              <a:latin typeface="+mn-ea"/>
              <a:sym typeface="+mn-ea"/>
            </a:endParaRPr>
          </a:p>
        </p:txBody>
      </p:sp>
      <p:sp>
        <p:nvSpPr>
          <p:cNvPr id="56" name="文本框 55"/>
          <p:cNvSpPr txBox="1"/>
          <p:nvPr>
            <p:custDataLst>
              <p:tags r:id="rId8"/>
            </p:custDataLst>
          </p:nvPr>
        </p:nvSpPr>
        <p:spPr>
          <a:xfrm>
            <a:off x="8510275" y="4336549"/>
            <a:ext cx="2628000" cy="369332"/>
          </a:xfrm>
          <a:prstGeom prst="rect">
            <a:avLst/>
          </a:prstGeom>
          <a:noFill/>
        </p:spPr>
        <p:txBody>
          <a:bodyPr wrap="square" lIns="0" tIns="0" rIns="0" bIns="0" rtlCol="0" anchor="ctr" anchorCtr="0">
            <a:noAutofit/>
          </a:bodyPr>
          <a:lstStyle>
            <a:defPPr>
              <a:defRPr lang="zh-CN"/>
            </a:defPPr>
            <a:lvl1pPr algn="r">
              <a:defRPr sz="2000" b="1">
                <a:solidFill>
                  <a:schemeClr val="accent1"/>
                </a:solidFill>
              </a:defRPr>
            </a:lvl1pPr>
          </a:lstStyle>
          <a:p>
            <a:r>
              <a:rPr lang="zh-CN" altLang="en-US" dirty="0">
                <a:solidFill>
                  <a:schemeClr val="accent2"/>
                </a:solidFill>
              </a:rPr>
              <a:t>情感内驱力的作用</a:t>
            </a:r>
            <a:endParaRPr lang="zh-CN" altLang="en-US" dirty="0">
              <a:solidFill>
                <a:schemeClr val="accent2"/>
              </a:solidFill>
            </a:endParaRPr>
          </a:p>
        </p:txBody>
      </p:sp>
      <p:sp>
        <p:nvSpPr>
          <p:cNvPr id="57" name="文本框 34"/>
          <p:cNvSpPr txBox="1"/>
          <p:nvPr>
            <p:custDataLst>
              <p:tags r:id="rId9"/>
            </p:custDataLst>
          </p:nvPr>
        </p:nvSpPr>
        <p:spPr>
          <a:xfrm>
            <a:off x="8511727" y="4843433"/>
            <a:ext cx="2626548" cy="815036"/>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情感内驱力对儿童模仿行为至关重要，是角色选择和情景设定的基础。</a:t>
            </a:r>
            <a:endParaRPr lang="zh-CN" altLang="en-US" sz="1600" kern="0" dirty="0">
              <a:ln>
                <a:noFill/>
                <a:prstDash val="sysDot"/>
              </a:ln>
              <a:solidFill>
                <a:schemeClr val="tx1">
                  <a:lumMod val="85000"/>
                  <a:lumOff val="15000"/>
                </a:schemeClr>
              </a:solidFill>
              <a:latin typeface="+mn-ea"/>
              <a:sym typeface="+mn-ea"/>
            </a:endParaRPr>
          </a:p>
        </p:txBody>
      </p:sp>
      <p:sp>
        <p:nvSpPr>
          <p:cNvPr id="14" name="任意多边形: 形状 13"/>
          <p:cNvSpPr/>
          <p:nvPr>
            <p:custDataLst>
              <p:tags r:id="rId10"/>
            </p:custDataLst>
          </p:nvPr>
        </p:nvSpPr>
        <p:spPr>
          <a:xfrm>
            <a:off x="5636624" y="2430145"/>
            <a:ext cx="1186815" cy="4427855"/>
          </a:xfrm>
          <a:custGeom>
            <a:avLst/>
            <a:gdLst>
              <a:gd name="connsiteX0" fmla="*/ 1213495 w 1213494"/>
              <a:gd name="connsiteY0" fmla="*/ 3120116 h 4427573"/>
              <a:gd name="connsiteX1" fmla="*/ 844966 w 1213494"/>
              <a:gd name="connsiteY1" fmla="*/ 3716665 h 4427573"/>
              <a:gd name="connsiteX2" fmla="*/ 563078 w 1213494"/>
              <a:gd name="connsiteY2" fmla="*/ 2341743 h 4427573"/>
              <a:gd name="connsiteX3" fmla="*/ 854380 w 1213494"/>
              <a:gd name="connsiteY3" fmla="*/ 1116569 h 4427573"/>
              <a:gd name="connsiteX4" fmla="*/ 864839 w 1213494"/>
              <a:gd name="connsiteY4" fmla="*/ 1097916 h 4427573"/>
              <a:gd name="connsiteX5" fmla="*/ 522460 w 1213494"/>
              <a:gd name="connsiteY5" fmla="*/ 1898254 h 4427573"/>
              <a:gd name="connsiteX6" fmla="*/ 547738 w 1213494"/>
              <a:gd name="connsiteY6" fmla="*/ 0 h 4427573"/>
              <a:gd name="connsiteX7" fmla="*/ 292696 w 1213494"/>
              <a:gd name="connsiteY7" fmla="*/ 1547332 h 4427573"/>
              <a:gd name="connsiteX8" fmla="*/ 0 w 1213494"/>
              <a:gd name="connsiteY8" fmla="*/ 1275381 h 4427573"/>
              <a:gd name="connsiteX9" fmla="*/ 276658 w 1213494"/>
              <a:gd name="connsiteY9" fmla="*/ 1726018 h 4427573"/>
              <a:gd name="connsiteX10" fmla="*/ 256436 w 1213494"/>
              <a:gd name="connsiteY10" fmla="*/ 2947532 h 4427573"/>
              <a:gd name="connsiteX11" fmla="*/ 10634 w 1213494"/>
              <a:gd name="connsiteY11" fmla="*/ 2806326 h 4427573"/>
              <a:gd name="connsiteX12" fmla="*/ 274915 w 1213494"/>
              <a:gd name="connsiteY12" fmla="*/ 3194205 h 4427573"/>
              <a:gd name="connsiteX13" fmla="*/ 547738 w 1213494"/>
              <a:gd name="connsiteY13" fmla="*/ 4427574 h 4427573"/>
              <a:gd name="connsiteX14" fmla="*/ 1141672 w 1213494"/>
              <a:gd name="connsiteY14" fmla="*/ 4427574 h 4427573"/>
              <a:gd name="connsiteX15" fmla="*/ 972574 w 1213494"/>
              <a:gd name="connsiteY15" fmla="*/ 4073863 h 4427573"/>
              <a:gd name="connsiteX16" fmla="*/ 1213495 w 1213494"/>
              <a:gd name="connsiteY16" fmla="*/ 3120116 h 4427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3494" h="4427573">
                <a:moveTo>
                  <a:pt x="1213495" y="3120116"/>
                </a:moveTo>
                <a:cubicBezTo>
                  <a:pt x="1030799" y="3268469"/>
                  <a:pt x="907898" y="3544081"/>
                  <a:pt x="844966" y="3716665"/>
                </a:cubicBezTo>
                <a:cubicBezTo>
                  <a:pt x="739498" y="3382654"/>
                  <a:pt x="630369" y="2926961"/>
                  <a:pt x="563078" y="2341743"/>
                </a:cubicBezTo>
                <a:cubicBezTo>
                  <a:pt x="589227" y="2062296"/>
                  <a:pt x="665234" y="1461214"/>
                  <a:pt x="854380" y="1116569"/>
                </a:cubicBezTo>
                <a:cubicBezTo>
                  <a:pt x="857866" y="1110293"/>
                  <a:pt x="861353" y="1104017"/>
                  <a:pt x="864839" y="1097916"/>
                </a:cubicBezTo>
                <a:cubicBezTo>
                  <a:pt x="864839" y="1097916"/>
                  <a:pt x="570575" y="1490501"/>
                  <a:pt x="522460" y="1898254"/>
                </a:cubicBezTo>
                <a:cubicBezTo>
                  <a:pt x="485328" y="1358361"/>
                  <a:pt x="484805" y="727121"/>
                  <a:pt x="547738" y="0"/>
                </a:cubicBezTo>
                <a:cubicBezTo>
                  <a:pt x="547738" y="0"/>
                  <a:pt x="378465" y="664537"/>
                  <a:pt x="292696" y="1547332"/>
                </a:cubicBezTo>
                <a:cubicBezTo>
                  <a:pt x="265675" y="1498346"/>
                  <a:pt x="187751" y="1385208"/>
                  <a:pt x="0" y="1275381"/>
                </a:cubicBezTo>
                <a:cubicBezTo>
                  <a:pt x="0" y="1275381"/>
                  <a:pt x="235517" y="1481436"/>
                  <a:pt x="276658" y="1726018"/>
                </a:cubicBezTo>
                <a:cubicBezTo>
                  <a:pt x="245628" y="2110759"/>
                  <a:pt x="232553" y="2529146"/>
                  <a:pt x="256436" y="2947532"/>
                </a:cubicBezTo>
                <a:cubicBezTo>
                  <a:pt x="182521" y="2881462"/>
                  <a:pt x="10634" y="2806326"/>
                  <a:pt x="10634" y="2806326"/>
                </a:cubicBezTo>
                <a:cubicBezTo>
                  <a:pt x="180255" y="2987976"/>
                  <a:pt x="248766" y="3126566"/>
                  <a:pt x="274915" y="3194205"/>
                </a:cubicBezTo>
                <a:cubicBezTo>
                  <a:pt x="315359" y="3624795"/>
                  <a:pt x="399210" y="4048236"/>
                  <a:pt x="547738" y="4427574"/>
                </a:cubicBezTo>
                <a:lnTo>
                  <a:pt x="1141672" y="4427574"/>
                </a:lnTo>
                <a:cubicBezTo>
                  <a:pt x="1141672" y="4427574"/>
                  <a:pt x="1068977" y="4312343"/>
                  <a:pt x="972574" y="4073863"/>
                </a:cubicBezTo>
                <a:cubicBezTo>
                  <a:pt x="952352" y="3679359"/>
                  <a:pt x="1213495" y="3120116"/>
                  <a:pt x="1213495" y="3120116"/>
                </a:cubicBezTo>
                <a:close/>
              </a:path>
            </a:pathLst>
          </a:custGeom>
          <a:gradFill>
            <a:gsLst>
              <a:gs pos="0">
                <a:schemeClr val="accent1">
                  <a:lumMod val="40000"/>
                  <a:lumOff val="60000"/>
                  <a:alpha val="30000"/>
                </a:schemeClr>
              </a:gs>
              <a:gs pos="100000">
                <a:schemeClr val="accent1">
                  <a:lumMod val="40000"/>
                  <a:lumOff val="60000"/>
                  <a:alpha val="50000"/>
                </a:schemeClr>
              </a:gs>
            </a:gsLst>
            <a:lin ang="5400000" scaled="0"/>
          </a:gradFill>
          <a:ln w="17410" cap="flat">
            <a:noFill/>
            <a:prstDash val="solid"/>
            <a:miter/>
          </a:ln>
        </p:spPr>
        <p:txBody>
          <a:bodyPr rtlCol="0" anchor="ctr"/>
          <a:lstStyle/>
          <a:p>
            <a:endParaRPr lang="zh-CN" altLang="en-US">
              <a:solidFill>
                <a:schemeClr val="tx1"/>
              </a:solidFill>
            </a:endParaRPr>
          </a:p>
        </p:txBody>
      </p:sp>
      <p:sp>
        <p:nvSpPr>
          <p:cNvPr id="15" name="任意多边形: 形状 14"/>
          <p:cNvSpPr/>
          <p:nvPr>
            <p:custDataLst>
              <p:tags r:id="rId11"/>
            </p:custDataLst>
          </p:nvPr>
        </p:nvSpPr>
        <p:spPr>
          <a:xfrm>
            <a:off x="5996669" y="1610995"/>
            <a:ext cx="753110" cy="1115695"/>
          </a:xfrm>
          <a:custGeom>
            <a:avLst/>
            <a:gdLst>
              <a:gd name="connsiteX0" fmla="*/ 583547 w 769843"/>
              <a:gd name="connsiteY0" fmla="*/ 0 h 1115696"/>
              <a:gd name="connsiteX1" fmla="*/ 165161 w 769843"/>
              <a:gd name="connsiteY1" fmla="*/ 1115697 h 1115696"/>
              <a:gd name="connsiteX2" fmla="*/ 583547 w 769843"/>
              <a:gd name="connsiteY2" fmla="*/ 0 h 1115696"/>
            </a:gdLst>
            <a:ahLst/>
            <a:cxnLst>
              <a:cxn ang="0">
                <a:pos x="connsiteX0" y="connsiteY0"/>
              </a:cxn>
              <a:cxn ang="0">
                <a:pos x="connsiteX1" y="connsiteY1"/>
              </a:cxn>
              <a:cxn ang="0">
                <a:pos x="connsiteX2" y="connsiteY2"/>
              </a:cxn>
            </a:cxnLst>
            <a:rect l="l" t="t" r="r" b="b"/>
            <a:pathLst>
              <a:path w="769843" h="1115696">
                <a:moveTo>
                  <a:pt x="583547" y="0"/>
                </a:moveTo>
                <a:cubicBezTo>
                  <a:pt x="583547" y="0"/>
                  <a:pt x="-375255" y="296357"/>
                  <a:pt x="165161" y="1115697"/>
                </a:cubicBezTo>
                <a:cubicBezTo>
                  <a:pt x="165161" y="1115697"/>
                  <a:pt x="1176261" y="1011100"/>
                  <a:pt x="583547" y="0"/>
                </a:cubicBezTo>
                <a:close/>
              </a:path>
            </a:pathLst>
          </a:custGeom>
          <a:gradFill>
            <a:gsLst>
              <a:gs pos="0">
                <a:schemeClr val="accent1">
                  <a:lumMod val="40000"/>
                  <a:lumOff val="60000"/>
                  <a:alpha val="100000"/>
                </a:schemeClr>
              </a:gs>
              <a:gs pos="100000">
                <a:schemeClr val="accent1">
                  <a:lumMod val="40000"/>
                  <a:lumOff val="60000"/>
                  <a:alpha val="20000"/>
                </a:schemeClr>
              </a:gs>
            </a:gsLst>
            <a:lin ang="16200000" scaled="1"/>
          </a:gradFill>
          <a:ln w="17410" cap="flat">
            <a:noFill/>
            <a:prstDash val="solid"/>
            <a:miter/>
          </a:ln>
        </p:spPr>
        <p:txBody>
          <a:bodyPr rtlCol="0" anchor="ctr"/>
          <a:lstStyle/>
          <a:p>
            <a:endParaRPr lang="zh-CN" altLang="en-US">
              <a:solidFill>
                <a:schemeClr val="tx1"/>
              </a:solidFill>
            </a:endParaRPr>
          </a:p>
        </p:txBody>
      </p:sp>
      <p:sp>
        <p:nvSpPr>
          <p:cNvPr id="17" name="任意多边形: 形状 16"/>
          <p:cNvSpPr/>
          <p:nvPr>
            <p:custDataLst>
              <p:tags r:id="rId12"/>
            </p:custDataLst>
          </p:nvPr>
        </p:nvSpPr>
        <p:spPr>
          <a:xfrm>
            <a:off x="4922884" y="2736850"/>
            <a:ext cx="942975" cy="1119505"/>
          </a:xfrm>
          <a:custGeom>
            <a:avLst/>
            <a:gdLst>
              <a:gd name="connsiteX0" fmla="*/ 45801 w 964074"/>
              <a:gd name="connsiteY0" fmla="*/ 0 h 1119751"/>
              <a:gd name="connsiteX1" fmla="*/ 888152 w 964074"/>
              <a:gd name="connsiteY1" fmla="*/ 1116220 h 1119751"/>
              <a:gd name="connsiteX2" fmla="*/ 45801 w 964074"/>
              <a:gd name="connsiteY2" fmla="*/ 0 h 1119751"/>
            </a:gdLst>
            <a:ahLst/>
            <a:cxnLst>
              <a:cxn ang="0">
                <a:pos x="connsiteX0" y="connsiteY0"/>
              </a:cxn>
              <a:cxn ang="0">
                <a:pos x="connsiteX1" y="connsiteY1"/>
              </a:cxn>
              <a:cxn ang="0">
                <a:pos x="connsiteX2" y="connsiteY2"/>
              </a:cxn>
            </a:cxnLst>
            <a:rect l="l" t="t" r="r" b="b"/>
            <a:pathLst>
              <a:path w="964074" h="1119751">
                <a:moveTo>
                  <a:pt x="45801" y="0"/>
                </a:moveTo>
                <a:cubicBezTo>
                  <a:pt x="45801" y="0"/>
                  <a:pt x="-296056" y="1192750"/>
                  <a:pt x="888152" y="1116220"/>
                </a:cubicBezTo>
                <a:cubicBezTo>
                  <a:pt x="888152" y="1116046"/>
                  <a:pt x="1338441" y="112964"/>
                  <a:pt x="45801" y="0"/>
                </a:cubicBezTo>
                <a:close/>
              </a:path>
            </a:pathLst>
          </a:custGeom>
          <a:gradFill>
            <a:gsLst>
              <a:gs pos="0">
                <a:schemeClr val="accent4">
                  <a:alpha val="100000"/>
                </a:schemeClr>
              </a:gs>
              <a:gs pos="100000">
                <a:schemeClr val="accent4">
                  <a:alpha val="50000"/>
                </a:schemeClr>
              </a:gs>
            </a:gsLst>
            <a:lin ang="16200000" scaled="1"/>
          </a:gradFill>
          <a:ln w="17410" cap="flat">
            <a:noFill/>
            <a:prstDash val="solid"/>
            <a:miter/>
          </a:ln>
        </p:spPr>
        <p:txBody>
          <a:bodyPr rtlCol="0" anchor="ctr"/>
          <a:lstStyle/>
          <a:p>
            <a:endParaRPr lang="zh-CN" altLang="en-US">
              <a:solidFill>
                <a:schemeClr val="tx1"/>
              </a:solidFill>
              <a:sym typeface="+mn-ea"/>
            </a:endParaRPr>
          </a:p>
        </p:txBody>
      </p:sp>
      <p:sp>
        <p:nvSpPr>
          <p:cNvPr id="18" name="任意多边形: 形状 17"/>
          <p:cNvSpPr/>
          <p:nvPr>
            <p:custDataLst>
              <p:tags r:id="rId13"/>
            </p:custDataLst>
          </p:nvPr>
        </p:nvSpPr>
        <p:spPr>
          <a:xfrm>
            <a:off x="6334489" y="2661285"/>
            <a:ext cx="1290320" cy="1202055"/>
          </a:xfrm>
          <a:custGeom>
            <a:avLst/>
            <a:gdLst>
              <a:gd name="connsiteX0" fmla="*/ 14384 w 1319372"/>
              <a:gd name="connsiteY0" fmla="*/ 1125697 h 1202151"/>
              <a:gd name="connsiteX1" fmla="*/ 1319052 w 1319372"/>
              <a:gd name="connsiteY1" fmla="*/ 33534 h 1202151"/>
              <a:gd name="connsiteX2" fmla="*/ 14384 w 1319372"/>
              <a:gd name="connsiteY2" fmla="*/ 1125697 h 1202151"/>
            </a:gdLst>
            <a:ahLst/>
            <a:cxnLst>
              <a:cxn ang="0">
                <a:pos x="connsiteX0" y="connsiteY0"/>
              </a:cxn>
              <a:cxn ang="0">
                <a:pos x="connsiteX1" y="connsiteY1"/>
              </a:cxn>
              <a:cxn ang="0">
                <a:pos x="connsiteX2" y="connsiteY2"/>
              </a:cxn>
            </a:cxnLst>
            <a:rect l="l" t="t" r="r" b="b"/>
            <a:pathLst>
              <a:path w="1319372" h="1202151">
                <a:moveTo>
                  <a:pt x="14384" y="1125697"/>
                </a:moveTo>
                <a:cubicBezTo>
                  <a:pt x="14384" y="1125697"/>
                  <a:pt x="-232464" y="-227958"/>
                  <a:pt x="1319052" y="33534"/>
                </a:cubicBezTo>
                <a:cubicBezTo>
                  <a:pt x="1318878" y="33534"/>
                  <a:pt x="1376929" y="1555414"/>
                  <a:pt x="14384" y="1125697"/>
                </a:cubicBezTo>
                <a:close/>
              </a:path>
            </a:pathLst>
          </a:custGeom>
          <a:gradFill>
            <a:gsLst>
              <a:gs pos="0">
                <a:schemeClr val="accent3">
                  <a:alpha val="100000"/>
                </a:schemeClr>
              </a:gs>
              <a:gs pos="100000">
                <a:schemeClr val="accent3">
                  <a:alpha val="50000"/>
                </a:schemeClr>
              </a:gs>
            </a:gsLst>
            <a:lin ang="16200000" scaled="1"/>
          </a:gradFill>
          <a:ln w="17410" cap="flat">
            <a:no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19" name="任意多边形: 形状 18"/>
          <p:cNvSpPr/>
          <p:nvPr>
            <p:custDataLst>
              <p:tags r:id="rId14"/>
            </p:custDataLst>
          </p:nvPr>
        </p:nvSpPr>
        <p:spPr>
          <a:xfrm>
            <a:off x="3958954" y="4323715"/>
            <a:ext cx="1767205" cy="1261110"/>
          </a:xfrm>
          <a:custGeom>
            <a:avLst/>
            <a:gdLst>
              <a:gd name="connsiteX0" fmla="*/ 0 w 1806906"/>
              <a:gd name="connsiteY0" fmla="*/ 215072 h 1260851"/>
              <a:gd name="connsiteX1" fmla="*/ 1806906 w 1806906"/>
              <a:gd name="connsiteY1" fmla="*/ 966424 h 1260851"/>
              <a:gd name="connsiteX2" fmla="*/ 0 w 1806906"/>
              <a:gd name="connsiteY2" fmla="*/ 215072 h 1260851"/>
            </a:gdLst>
            <a:ahLst/>
            <a:cxnLst>
              <a:cxn ang="0">
                <a:pos x="connsiteX0" y="connsiteY0"/>
              </a:cxn>
              <a:cxn ang="0">
                <a:pos x="connsiteX1" y="connsiteY1"/>
              </a:cxn>
              <a:cxn ang="0">
                <a:pos x="connsiteX2" y="connsiteY2"/>
              </a:cxn>
            </a:cxnLst>
            <a:rect l="l" t="t" r="r" b="b"/>
            <a:pathLst>
              <a:path w="1806906" h="1260851">
                <a:moveTo>
                  <a:pt x="0" y="215072"/>
                </a:moveTo>
                <a:cubicBezTo>
                  <a:pt x="0" y="215072"/>
                  <a:pt x="413157" y="1931502"/>
                  <a:pt x="1806906" y="966424"/>
                </a:cubicBezTo>
                <a:cubicBezTo>
                  <a:pt x="1806906" y="966424"/>
                  <a:pt x="1724101" y="-548483"/>
                  <a:pt x="0" y="215072"/>
                </a:cubicBezTo>
                <a:close/>
              </a:path>
            </a:pathLst>
          </a:custGeom>
          <a:gradFill>
            <a:gsLst>
              <a:gs pos="0">
                <a:schemeClr val="accent1">
                  <a:alpha val="100000"/>
                </a:schemeClr>
              </a:gs>
              <a:gs pos="100000">
                <a:schemeClr val="accent1">
                  <a:alpha val="50000"/>
                </a:schemeClr>
              </a:gs>
            </a:gsLst>
            <a:lin ang="16200000" scaled="1"/>
          </a:gradFill>
          <a:ln w="17410" cap="flat">
            <a:noFill/>
            <a:prstDash val="solid"/>
            <a:miter/>
          </a:ln>
        </p:spPr>
        <p:txBody>
          <a:bodyPr rtlCol="0" anchor="ctr">
            <a:noAutofit/>
          </a:bodyPr>
          <a:lstStyle/>
          <a:p>
            <a:endParaRPr lang="zh-CN" altLang="en-US">
              <a:solidFill>
                <a:schemeClr val="tx1"/>
              </a:solidFill>
            </a:endParaRPr>
          </a:p>
        </p:txBody>
      </p:sp>
      <p:sp>
        <p:nvSpPr>
          <p:cNvPr id="20" name="任意多边形: 形状 19"/>
          <p:cNvSpPr/>
          <p:nvPr>
            <p:custDataLst>
              <p:tags r:id="rId15"/>
            </p:custDataLst>
          </p:nvPr>
        </p:nvSpPr>
        <p:spPr>
          <a:xfrm>
            <a:off x="6564359" y="4039870"/>
            <a:ext cx="1552575" cy="1799590"/>
          </a:xfrm>
          <a:custGeom>
            <a:avLst/>
            <a:gdLst>
              <a:gd name="connsiteX0" fmla="*/ 1533283 w 1587357"/>
              <a:gd name="connsiteY0" fmla="*/ 292 h 1799735"/>
              <a:gd name="connsiteX1" fmla="*/ 103273 w 1587357"/>
              <a:gd name="connsiteY1" fmla="*/ 1782792 h 1799735"/>
              <a:gd name="connsiteX2" fmla="*/ 1533283 w 1587357"/>
              <a:gd name="connsiteY2" fmla="*/ 292 h 1799735"/>
            </a:gdLst>
            <a:ahLst/>
            <a:cxnLst>
              <a:cxn ang="0">
                <a:pos x="connsiteX0" y="connsiteY0"/>
              </a:cxn>
              <a:cxn ang="0">
                <a:pos x="connsiteX1" y="connsiteY1"/>
              </a:cxn>
              <a:cxn ang="0">
                <a:pos x="connsiteX2" y="connsiteY2"/>
              </a:cxn>
            </a:cxnLst>
            <a:rect l="l" t="t" r="r" b="b"/>
            <a:pathLst>
              <a:path w="1587357" h="1799735">
                <a:moveTo>
                  <a:pt x="1533283" y="292"/>
                </a:moveTo>
                <a:cubicBezTo>
                  <a:pt x="1533283" y="292"/>
                  <a:pt x="-470440" y="-65604"/>
                  <a:pt x="103273" y="1782792"/>
                </a:cubicBezTo>
                <a:cubicBezTo>
                  <a:pt x="103099" y="1782966"/>
                  <a:pt x="1920290" y="2098325"/>
                  <a:pt x="1533283" y="292"/>
                </a:cubicBezTo>
                <a:close/>
              </a:path>
            </a:pathLst>
          </a:custGeom>
          <a:gradFill>
            <a:gsLst>
              <a:gs pos="0">
                <a:schemeClr val="accent2">
                  <a:alpha val="100000"/>
                </a:schemeClr>
              </a:gs>
              <a:gs pos="100000">
                <a:schemeClr val="accent2">
                  <a:alpha val="50000"/>
                </a:schemeClr>
              </a:gs>
            </a:gsLst>
            <a:lin ang="16200000" scaled="1"/>
          </a:gradFill>
          <a:ln w="17410" cap="flat">
            <a:noFill/>
            <a:prstDash val="solid"/>
            <a:miter/>
          </a:ln>
        </p:spPr>
        <p:txBody>
          <a:bodyPr rtlCol="0" anchor="ctr"/>
          <a:lstStyle/>
          <a:p>
            <a:endParaRPr lang="zh-CN" altLang="en-US">
              <a:solidFill>
                <a:schemeClr val="tx1"/>
              </a:solidFill>
            </a:endParaRPr>
          </a:p>
        </p:txBody>
      </p:sp>
      <p:sp>
        <p:nvSpPr>
          <p:cNvPr id="21" name="任意多边形: 形状 20"/>
          <p:cNvSpPr/>
          <p:nvPr>
            <p:custDataLst>
              <p:tags r:id="rId16"/>
            </p:custDataLst>
          </p:nvPr>
        </p:nvSpPr>
        <p:spPr>
          <a:xfrm rot="438275">
            <a:off x="6682469" y="5349875"/>
            <a:ext cx="1159510" cy="776605"/>
          </a:xfrm>
          <a:custGeom>
            <a:avLst/>
            <a:gdLst>
              <a:gd name="connsiteX0" fmla="*/ 0 w 1185428"/>
              <a:gd name="connsiteY0" fmla="*/ 551796 h 776819"/>
              <a:gd name="connsiteX1" fmla="*/ 1185428 w 1185428"/>
              <a:gd name="connsiteY1" fmla="*/ 203140 h 776819"/>
              <a:gd name="connsiteX2" fmla="*/ 0 w 1185428"/>
              <a:gd name="connsiteY2" fmla="*/ 551796 h 776819"/>
            </a:gdLst>
            <a:ahLst/>
            <a:cxnLst>
              <a:cxn ang="0">
                <a:pos x="connsiteX0" y="connsiteY0"/>
              </a:cxn>
              <a:cxn ang="0">
                <a:pos x="connsiteX1" y="connsiteY1"/>
              </a:cxn>
              <a:cxn ang="0">
                <a:pos x="connsiteX2" y="connsiteY2"/>
              </a:cxn>
            </a:cxnLst>
            <a:rect l="l" t="t" r="r" b="b"/>
            <a:pathLst>
              <a:path w="1185428" h="776819">
                <a:moveTo>
                  <a:pt x="0" y="551796"/>
                </a:moveTo>
                <a:cubicBezTo>
                  <a:pt x="0" y="551796"/>
                  <a:pt x="191760" y="-407006"/>
                  <a:pt x="1185428" y="203140"/>
                </a:cubicBezTo>
                <a:cubicBezTo>
                  <a:pt x="1185428" y="203140"/>
                  <a:pt x="889071" y="1214241"/>
                  <a:pt x="0" y="551796"/>
                </a:cubicBezTo>
                <a:close/>
              </a:path>
            </a:pathLst>
          </a:custGeom>
          <a:solidFill>
            <a:schemeClr val="accent2">
              <a:lumMod val="40000"/>
              <a:lumOff val="60000"/>
              <a:alpha val="70000"/>
            </a:schemeClr>
          </a:solidFill>
          <a:ln w="17410" cap="flat">
            <a:noFill/>
            <a:prstDash val="solid"/>
            <a:miter/>
          </a:ln>
        </p:spPr>
        <p:txBody>
          <a:bodyPr rtlCol="0" anchor="ctr"/>
          <a:lstStyle/>
          <a:p>
            <a:endParaRPr lang="zh-CN" altLang="en-US">
              <a:solidFill>
                <a:schemeClr val="tx1"/>
              </a:solidFill>
            </a:endParaRPr>
          </a:p>
        </p:txBody>
      </p:sp>
      <p:sp>
        <p:nvSpPr>
          <p:cNvPr id="22" name="任意多边形: 形状 21"/>
          <p:cNvSpPr/>
          <p:nvPr>
            <p:custDataLst>
              <p:tags r:id="rId17"/>
            </p:custDataLst>
          </p:nvPr>
        </p:nvSpPr>
        <p:spPr>
          <a:xfrm>
            <a:off x="5180059" y="4323715"/>
            <a:ext cx="657225" cy="968375"/>
          </a:xfrm>
          <a:custGeom>
            <a:avLst/>
            <a:gdLst>
              <a:gd name="connsiteX0" fmla="*/ 56180 w 733586"/>
              <a:gd name="connsiteY0" fmla="*/ 0 h 1057471"/>
              <a:gd name="connsiteX1" fmla="*/ 610891 w 733586"/>
              <a:gd name="connsiteY1" fmla="*/ 1057472 h 1057471"/>
              <a:gd name="connsiteX2" fmla="*/ 56180 w 733586"/>
              <a:gd name="connsiteY2" fmla="*/ 0 h 1057471"/>
            </a:gdLst>
            <a:ahLst/>
            <a:cxnLst>
              <a:cxn ang="0">
                <a:pos x="connsiteX0" y="connsiteY0"/>
              </a:cxn>
              <a:cxn ang="0">
                <a:pos x="connsiteX1" y="connsiteY1"/>
              </a:cxn>
              <a:cxn ang="0">
                <a:pos x="connsiteX2" y="connsiteY2"/>
              </a:cxn>
            </a:cxnLst>
            <a:rect l="l" t="t" r="r" b="b"/>
            <a:pathLst>
              <a:path w="733586" h="1057471">
                <a:moveTo>
                  <a:pt x="56180" y="0"/>
                </a:moveTo>
                <a:cubicBezTo>
                  <a:pt x="56180" y="0"/>
                  <a:pt x="-260748" y="1040039"/>
                  <a:pt x="610891" y="1057472"/>
                </a:cubicBezTo>
                <a:cubicBezTo>
                  <a:pt x="610891" y="1057472"/>
                  <a:pt x="1122542" y="302110"/>
                  <a:pt x="56180" y="0"/>
                </a:cubicBezTo>
                <a:close/>
              </a:path>
            </a:pathLst>
          </a:custGeom>
          <a:solidFill>
            <a:schemeClr val="accent1">
              <a:lumMod val="60000"/>
              <a:lumOff val="40000"/>
              <a:alpha val="80000"/>
            </a:schemeClr>
          </a:solidFill>
          <a:ln w="17410" cap="flat">
            <a:noFill/>
            <a:prstDash val="solid"/>
            <a:miter/>
          </a:ln>
        </p:spPr>
        <p:txBody>
          <a:bodyPr rtlCol="0" anchor="ctr"/>
          <a:lstStyle/>
          <a:p>
            <a:endParaRPr lang="zh-CN" altLang="en-US">
              <a:solidFill>
                <a:schemeClr val="tx1"/>
              </a:solidFill>
            </a:endParaRPr>
          </a:p>
        </p:txBody>
      </p:sp>
      <p:sp>
        <p:nvSpPr>
          <p:cNvPr id="16" name="任意多边形: 形状 15"/>
          <p:cNvSpPr/>
          <p:nvPr>
            <p:custDataLst>
              <p:tags r:id="rId18"/>
            </p:custDataLst>
          </p:nvPr>
        </p:nvSpPr>
        <p:spPr>
          <a:xfrm>
            <a:off x="5716634" y="1924685"/>
            <a:ext cx="553085" cy="802005"/>
          </a:xfrm>
          <a:custGeom>
            <a:avLst/>
            <a:gdLst>
              <a:gd name="connsiteX0" fmla="*/ 50896 w 565296"/>
              <a:gd name="connsiteY0" fmla="*/ 0 h 801907"/>
              <a:gd name="connsiteX1" fmla="*/ 451849 w 565296"/>
              <a:gd name="connsiteY1" fmla="*/ 801907 h 801907"/>
              <a:gd name="connsiteX2" fmla="*/ 50896 w 565296"/>
              <a:gd name="connsiteY2" fmla="*/ 0 h 801907"/>
            </a:gdLst>
            <a:ahLst/>
            <a:cxnLst>
              <a:cxn ang="0">
                <a:pos x="connsiteX0" y="connsiteY0"/>
              </a:cxn>
              <a:cxn ang="0">
                <a:pos x="connsiteX1" y="connsiteY1"/>
              </a:cxn>
              <a:cxn ang="0">
                <a:pos x="connsiteX2" y="connsiteY2"/>
              </a:cxn>
            </a:cxnLst>
            <a:rect l="l" t="t" r="r" b="b"/>
            <a:pathLst>
              <a:path w="565296" h="801907">
                <a:moveTo>
                  <a:pt x="50896" y="0"/>
                </a:moveTo>
                <a:cubicBezTo>
                  <a:pt x="50896" y="0"/>
                  <a:pt x="-210596" y="767042"/>
                  <a:pt x="451849" y="801907"/>
                </a:cubicBezTo>
                <a:cubicBezTo>
                  <a:pt x="451849" y="801907"/>
                  <a:pt x="887669" y="278924"/>
                  <a:pt x="50896" y="0"/>
                </a:cubicBezTo>
                <a:close/>
              </a:path>
            </a:pathLst>
          </a:custGeom>
          <a:solidFill>
            <a:schemeClr val="accent1">
              <a:lumMod val="40000"/>
              <a:lumOff val="60000"/>
              <a:alpha val="40000"/>
            </a:schemeClr>
          </a:solidFill>
          <a:ln w="17410" cap="flat">
            <a:noFill/>
            <a:prstDash val="solid"/>
            <a:miter/>
          </a:ln>
        </p:spPr>
        <p:txBody>
          <a:bodyPr rtlCol="0" anchor="ctr"/>
          <a:lstStyle/>
          <a:p>
            <a:endParaRPr lang="zh-CN" altLang="en-US">
              <a:solidFill>
                <a:schemeClr val="tx1"/>
              </a:solidFill>
            </a:endParaRPr>
          </a:p>
        </p:txBody>
      </p:sp>
      <p:pic>
        <p:nvPicPr>
          <p:cNvPr id="26" name="图片 11" descr="343435383037343b343532333834333bb9a4d7f7"/>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6774883" y="3105987"/>
            <a:ext cx="342000" cy="342000"/>
          </a:xfrm>
          <a:prstGeom prst="rect">
            <a:avLst/>
          </a:prstGeom>
        </p:spPr>
      </p:pic>
      <p:pic>
        <p:nvPicPr>
          <p:cNvPr id="25" name="图片 23" descr="333639373138363b343435303830323bb9a4d7f7d7f7b7e7"/>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4678041" y="4731516"/>
            <a:ext cx="444730" cy="444730"/>
          </a:xfrm>
          <a:prstGeom prst="rect">
            <a:avLst/>
          </a:prstGeom>
        </p:spPr>
      </p:pic>
      <p:pic>
        <p:nvPicPr>
          <p:cNvPr id="24" name="图片 17" descr="343435383037343b343532333834383bcec4bedf"/>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7209751" y="4758344"/>
            <a:ext cx="432000" cy="432000"/>
          </a:xfrm>
          <a:prstGeom prst="rect">
            <a:avLst/>
          </a:prstGeom>
        </p:spPr>
      </p:pic>
      <p:pic>
        <p:nvPicPr>
          <p:cNvPr id="27" name="图片 7" descr="343435383038363b343532323338393bbacfd7f7bbfad6c6"/>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5224848" y="3124459"/>
            <a:ext cx="378000" cy="378000"/>
          </a:xfrm>
          <a:prstGeom prst="rect">
            <a:avLst/>
          </a:prstGeom>
        </p:spPr>
      </p:pic>
    </p:spTree>
    <p:custDataLst>
      <p:tags r:id="rId3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sz="3000" b="1"/>
              <a:t>儿童游戏中的喜爱控制与角色扮演</a:t>
            </a:r>
            <a:endParaRPr lang="zh-CN" altLang="en-US" sz="3000" b="1"/>
          </a:p>
        </p:txBody>
      </p:sp>
      <p:cxnSp>
        <p:nvCxnSpPr>
          <p:cNvPr id="18" name="直接箭头连接符 17"/>
          <p:cNvCxnSpPr/>
          <p:nvPr>
            <p:custDataLst>
              <p:tags r:id="rId2"/>
            </p:custDataLst>
          </p:nvPr>
        </p:nvCxnSpPr>
        <p:spPr>
          <a:xfrm>
            <a:off x="4411980" y="1936751"/>
            <a:ext cx="5852795" cy="0"/>
          </a:xfrm>
          <a:prstGeom prst="straightConnector1">
            <a:avLst/>
          </a:prstGeom>
          <a:ln w="15875">
            <a:gradFill>
              <a:gsLst>
                <a:gs pos="0">
                  <a:schemeClr val="accent1">
                    <a:lumMod val="20000"/>
                    <a:lumOff val="80000"/>
                    <a:alpha val="21000"/>
                  </a:schemeClr>
                </a:gs>
                <a:gs pos="94000">
                  <a:schemeClr val="accent1">
                    <a:alpha val="60000"/>
                  </a:schemeClr>
                </a:gs>
              </a:gsLst>
              <a:lin ang="10800000" scaled="1"/>
            </a:gradFill>
            <a:headEnd type="none" w="lg" len="med"/>
            <a:tailEnd type="none" w="lg" len="lg"/>
          </a:ln>
        </p:spPr>
        <p:style>
          <a:lnRef idx="2">
            <a:schemeClr val="accent1"/>
          </a:lnRef>
          <a:fillRef idx="0">
            <a:srgbClr val="FFFFFF"/>
          </a:fillRef>
          <a:effectRef idx="0">
            <a:srgbClr val="FFFFFF"/>
          </a:effectRef>
          <a:fontRef idx="minor">
            <a:schemeClr val="tx1"/>
          </a:fontRef>
        </p:style>
      </p:cxnSp>
      <p:cxnSp>
        <p:nvCxnSpPr>
          <p:cNvPr id="3" name="直接箭头连接符 2"/>
          <p:cNvCxnSpPr/>
          <p:nvPr>
            <p:custDataLst>
              <p:tags r:id="rId3"/>
            </p:custDataLst>
          </p:nvPr>
        </p:nvCxnSpPr>
        <p:spPr>
          <a:xfrm>
            <a:off x="4908550" y="3049271"/>
            <a:ext cx="5786120" cy="0"/>
          </a:xfrm>
          <a:prstGeom prst="straightConnector1">
            <a:avLst/>
          </a:prstGeom>
          <a:ln w="15875">
            <a:gradFill>
              <a:gsLst>
                <a:gs pos="0">
                  <a:schemeClr val="accent2">
                    <a:lumMod val="20000"/>
                    <a:lumOff val="80000"/>
                    <a:alpha val="21000"/>
                  </a:schemeClr>
                </a:gs>
                <a:gs pos="94000">
                  <a:schemeClr val="accent2">
                    <a:alpha val="60000"/>
                  </a:schemeClr>
                </a:gs>
              </a:gsLst>
              <a:lin ang="10800000" scaled="1"/>
            </a:gradFill>
            <a:headEnd type="none" w="lg" len="med"/>
            <a:tailEnd type="none" w="lg" len="lg"/>
          </a:ln>
        </p:spPr>
        <p:style>
          <a:lnRef idx="2">
            <a:schemeClr val="accent1"/>
          </a:lnRef>
          <a:fillRef idx="0">
            <a:srgbClr val="FFFFFF"/>
          </a:fillRef>
          <a:effectRef idx="0">
            <a:srgbClr val="FFFFFF"/>
          </a:effectRef>
          <a:fontRef idx="minor">
            <a:schemeClr val="tx1"/>
          </a:fontRef>
        </p:style>
      </p:cxnSp>
      <p:cxnSp>
        <p:nvCxnSpPr>
          <p:cNvPr id="14" name="直接箭头连接符 13"/>
          <p:cNvCxnSpPr/>
          <p:nvPr>
            <p:custDataLst>
              <p:tags r:id="rId4"/>
            </p:custDataLst>
          </p:nvPr>
        </p:nvCxnSpPr>
        <p:spPr>
          <a:xfrm>
            <a:off x="5486400" y="4398646"/>
            <a:ext cx="5614670" cy="0"/>
          </a:xfrm>
          <a:prstGeom prst="straightConnector1">
            <a:avLst/>
          </a:prstGeom>
          <a:ln w="15875">
            <a:gradFill>
              <a:gsLst>
                <a:gs pos="0">
                  <a:schemeClr val="accent3">
                    <a:lumMod val="20000"/>
                    <a:lumOff val="80000"/>
                    <a:alpha val="21000"/>
                  </a:schemeClr>
                </a:gs>
                <a:gs pos="94000">
                  <a:schemeClr val="accent3">
                    <a:alpha val="60000"/>
                  </a:schemeClr>
                </a:gs>
              </a:gsLst>
              <a:lin ang="10800000" scaled="1"/>
            </a:gradFill>
            <a:headEnd type="none" w="lg" len="med"/>
            <a:tailEnd type="none" w="lg" len="lg"/>
          </a:ln>
        </p:spPr>
        <p:style>
          <a:lnRef idx="2">
            <a:schemeClr val="accent1"/>
          </a:lnRef>
          <a:fillRef idx="0">
            <a:srgbClr val="FFFFFF"/>
          </a:fillRef>
          <a:effectRef idx="0">
            <a:srgbClr val="FFFFFF"/>
          </a:effectRef>
          <a:fontRef idx="minor">
            <a:schemeClr val="tx1"/>
          </a:fontRef>
        </p:style>
      </p:cxnSp>
      <p:sp>
        <p:nvSpPr>
          <p:cNvPr id="6" name="梯形 5"/>
          <p:cNvSpPr/>
          <p:nvPr>
            <p:custDataLst>
              <p:tags r:id="rId5"/>
            </p:custDataLst>
          </p:nvPr>
        </p:nvSpPr>
        <p:spPr>
          <a:xfrm>
            <a:off x="1044575" y="1809115"/>
            <a:ext cx="5280025" cy="4255770"/>
          </a:xfrm>
          <a:prstGeom prst="trapezoid">
            <a:avLst>
              <a:gd name="adj" fmla="val 44044"/>
            </a:avLst>
          </a:prstGeom>
          <a:gradFill>
            <a:gsLst>
              <a:gs pos="0">
                <a:schemeClr val="accent1">
                  <a:alpha val="0"/>
                </a:schemeClr>
              </a:gs>
              <a:gs pos="40000">
                <a:schemeClr val="accent1">
                  <a:alpha val="30000"/>
                </a:schemeClr>
              </a:gs>
              <a:gs pos="20000">
                <a:schemeClr val="accent1">
                  <a:alpha val="15000"/>
                </a:schemeClr>
              </a:gs>
              <a:gs pos="95000">
                <a:schemeClr val="accent1">
                  <a:alpha val="0"/>
                </a:schemeClr>
              </a:gs>
              <a:gs pos="60000">
                <a:schemeClr val="accent1">
                  <a:alpha val="20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7" name="梯形 6"/>
          <p:cNvSpPr/>
          <p:nvPr>
            <p:custDataLst>
              <p:tags r:id="rId6"/>
            </p:custDataLst>
          </p:nvPr>
        </p:nvSpPr>
        <p:spPr>
          <a:xfrm>
            <a:off x="1230630" y="1809115"/>
            <a:ext cx="4907915" cy="4255770"/>
          </a:xfrm>
          <a:prstGeom prst="trapezoid">
            <a:avLst>
              <a:gd name="adj" fmla="val 44044"/>
            </a:avLst>
          </a:prstGeom>
          <a:gradFill>
            <a:gsLst>
              <a:gs pos="10000">
                <a:schemeClr val="accent1">
                  <a:alpha val="0"/>
                </a:schemeClr>
              </a:gs>
              <a:gs pos="40000">
                <a:schemeClr val="accent1">
                  <a:alpha val="20000"/>
                </a:schemeClr>
              </a:gs>
              <a:gs pos="20000">
                <a:schemeClr val="accent1">
                  <a:alpha val="15000"/>
                </a:schemeClr>
              </a:gs>
              <a:gs pos="85000">
                <a:schemeClr val="accent1">
                  <a:alpha val="0"/>
                </a:schemeClr>
              </a:gs>
              <a:gs pos="60000">
                <a:schemeClr val="accent1">
                  <a:alpha val="15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8" name="椭圆 7"/>
          <p:cNvSpPr/>
          <p:nvPr>
            <p:custDataLst>
              <p:tags r:id="rId7"/>
            </p:custDataLst>
          </p:nvPr>
        </p:nvSpPr>
        <p:spPr>
          <a:xfrm>
            <a:off x="2582545" y="2216785"/>
            <a:ext cx="2203450" cy="489585"/>
          </a:xfrm>
          <a:prstGeom prst="ellipse">
            <a:avLst/>
          </a:prstGeom>
          <a:noFill/>
          <a:ln w="19050" cap="rnd">
            <a:gradFill flip="none" rotWithShape="1">
              <a:gsLst>
                <a:gs pos="0">
                  <a:schemeClr val="accent1">
                    <a:alpha val="0"/>
                  </a:schemeClr>
                </a:gs>
                <a:gs pos="50000">
                  <a:schemeClr val="accent1">
                    <a:alpha val="10000"/>
                  </a:schemeClr>
                </a:gs>
                <a:gs pos="100000">
                  <a:schemeClr val="accent1">
                    <a:alpha val="50000"/>
                  </a:schemeClr>
                </a:gs>
              </a:gsLst>
              <a:lin ang="16200000" scaled="1"/>
              <a:tileRect/>
            </a:gradFill>
            <a:prstDash val="lg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sp>
        <p:nvSpPr>
          <p:cNvPr id="11" name="椭圆 10"/>
          <p:cNvSpPr/>
          <p:nvPr>
            <p:custDataLst>
              <p:tags r:id="rId8"/>
            </p:custDataLst>
          </p:nvPr>
        </p:nvSpPr>
        <p:spPr>
          <a:xfrm>
            <a:off x="2037398" y="3312160"/>
            <a:ext cx="3293745" cy="681355"/>
          </a:xfrm>
          <a:prstGeom prst="ellipse">
            <a:avLst/>
          </a:prstGeom>
          <a:noFill/>
          <a:ln w="25400" cap="rnd">
            <a:gradFill flip="none" rotWithShape="1">
              <a:gsLst>
                <a:gs pos="0">
                  <a:schemeClr val="accent2">
                    <a:alpha val="0"/>
                  </a:schemeClr>
                </a:gs>
                <a:gs pos="50000">
                  <a:schemeClr val="accent2">
                    <a:alpha val="10000"/>
                  </a:schemeClr>
                </a:gs>
                <a:gs pos="100000">
                  <a:schemeClr val="accent2">
                    <a:alpha val="60000"/>
                  </a:schemeClr>
                </a:gs>
              </a:gsLst>
              <a:lin ang="16200000" scaled="1"/>
              <a:tileRect/>
            </a:gradFill>
            <a:prstDash val="lg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solidFill>
                <a:schemeClr val="tx1"/>
              </a:solidFill>
            </a:endParaRPr>
          </a:p>
        </p:txBody>
      </p:sp>
      <p:sp>
        <p:nvSpPr>
          <p:cNvPr id="12" name="椭圆 11"/>
          <p:cNvSpPr/>
          <p:nvPr>
            <p:custDataLst>
              <p:tags r:id="rId9"/>
            </p:custDataLst>
          </p:nvPr>
        </p:nvSpPr>
        <p:spPr>
          <a:xfrm>
            <a:off x="1390650" y="4657090"/>
            <a:ext cx="4587240" cy="854075"/>
          </a:xfrm>
          <a:prstGeom prst="ellipse">
            <a:avLst/>
          </a:prstGeom>
          <a:noFill/>
          <a:ln w="31750" cap="rnd">
            <a:gradFill flip="none" rotWithShape="1">
              <a:gsLst>
                <a:gs pos="0">
                  <a:schemeClr val="accent3">
                    <a:alpha val="0"/>
                  </a:schemeClr>
                </a:gs>
                <a:gs pos="50000">
                  <a:schemeClr val="accent3">
                    <a:alpha val="20000"/>
                  </a:schemeClr>
                </a:gs>
                <a:gs pos="100000">
                  <a:schemeClr val="accent3">
                    <a:alpha val="80000"/>
                  </a:schemeClr>
                </a:gs>
              </a:gsLst>
              <a:lin ang="16200000" scaled="1"/>
              <a:tileRect/>
            </a:gradFill>
            <a:prstDash val="lgDash"/>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dirty="0">
              <a:solidFill>
                <a:schemeClr val="tx1"/>
              </a:solidFill>
            </a:endParaRPr>
          </a:p>
        </p:txBody>
      </p:sp>
      <p:sp>
        <p:nvSpPr>
          <p:cNvPr id="15" name="矩形 14"/>
          <p:cNvSpPr/>
          <p:nvPr>
            <p:custDataLst>
              <p:tags r:id="rId10"/>
            </p:custDataLst>
          </p:nvPr>
        </p:nvSpPr>
        <p:spPr>
          <a:xfrm>
            <a:off x="2965450" y="1521460"/>
            <a:ext cx="1437640" cy="600075"/>
          </a:xfrm>
          <a:prstGeom prst="rect">
            <a:avLst/>
          </a:prstGeom>
          <a:noFill/>
        </p:spPr>
        <p:txBody>
          <a:bodyPr wrap="square" lIns="0" tIns="0" rIns="0" bIns="0" rtlCol="0" anchor="b" anchorCtr="0">
            <a:noAutofit/>
          </a:bodyPr>
          <a:lstStyle/>
          <a:p>
            <a:pPr algn="ctr">
              <a:spcBef>
                <a:spcPct val="0"/>
              </a:spcBef>
              <a:spcAft>
                <a:spcPct val="0"/>
              </a:spcAft>
            </a:pPr>
            <a:r>
              <a:rPr lang="zh-CN" altLang="en-US" b="1" spc="300" dirty="0">
                <a:solidFill>
                  <a:schemeClr val="bg2">
                    <a:lumMod val="50000"/>
                    <a:alpha val="60000"/>
                  </a:schemeClr>
                </a:solidFill>
                <a:uFillTx/>
                <a:latin typeface="+中文正文" charset="0"/>
                <a:cs typeface="+mn-ea"/>
                <a:sym typeface="+mn-ea"/>
              </a:rPr>
              <a:t>模仿成人角色的满足感</a:t>
            </a:r>
            <a:endParaRPr lang="zh-CN" altLang="en-US" b="1" spc="300" dirty="0">
              <a:solidFill>
                <a:schemeClr val="bg2">
                  <a:lumMod val="50000"/>
                  <a:alpha val="60000"/>
                </a:schemeClr>
              </a:solidFill>
              <a:uFillTx/>
              <a:latin typeface="+中文正文" charset="0"/>
              <a:cs typeface="+mn-ea"/>
              <a:sym typeface="+mn-ea"/>
            </a:endParaRPr>
          </a:p>
        </p:txBody>
      </p:sp>
      <p:sp>
        <p:nvSpPr>
          <p:cNvPr id="24" name="矩形 23"/>
          <p:cNvSpPr/>
          <p:nvPr>
            <p:custDataLst>
              <p:tags r:id="rId11"/>
            </p:custDataLst>
          </p:nvPr>
        </p:nvSpPr>
        <p:spPr>
          <a:xfrm>
            <a:off x="2965450" y="2667000"/>
            <a:ext cx="1437640" cy="567055"/>
          </a:xfrm>
          <a:prstGeom prst="rect">
            <a:avLst/>
          </a:prstGeom>
          <a:noFill/>
        </p:spPr>
        <p:txBody>
          <a:bodyPr wrap="square" lIns="0" tIns="0" rIns="0" bIns="0" rtlCol="0" anchor="b" anchorCtr="0">
            <a:noAutofit/>
          </a:bodyPr>
          <a:lstStyle/>
          <a:p>
            <a:pPr algn="ctr">
              <a:spcBef>
                <a:spcPct val="0"/>
              </a:spcBef>
              <a:spcAft>
                <a:spcPct val="0"/>
              </a:spcAft>
            </a:pPr>
            <a:r>
              <a:rPr lang="zh-CN" altLang="en-US" b="1" spc="300" dirty="0">
                <a:solidFill>
                  <a:schemeClr val="accent2">
                    <a:lumMod val="75000"/>
                    <a:alpha val="70000"/>
                  </a:schemeClr>
                </a:solidFill>
                <a:uFillTx/>
                <a:latin typeface="+中文正文" charset="0"/>
                <a:cs typeface="+mn-ea"/>
                <a:sym typeface="+mn-ea"/>
              </a:rPr>
              <a:t>崇拜对象的模仿行为</a:t>
            </a:r>
            <a:endParaRPr lang="zh-CN" altLang="en-US" b="1" spc="300" dirty="0">
              <a:solidFill>
                <a:schemeClr val="accent2">
                  <a:lumMod val="75000"/>
                  <a:alpha val="70000"/>
                </a:schemeClr>
              </a:solidFill>
              <a:uFillTx/>
              <a:latin typeface="+中文正文" charset="0"/>
              <a:cs typeface="+mn-ea"/>
              <a:sym typeface="+mn-ea"/>
            </a:endParaRPr>
          </a:p>
        </p:txBody>
      </p:sp>
      <p:sp>
        <p:nvSpPr>
          <p:cNvPr id="25" name="矩形 24"/>
          <p:cNvSpPr/>
          <p:nvPr>
            <p:custDataLst>
              <p:tags r:id="rId12"/>
            </p:custDataLst>
          </p:nvPr>
        </p:nvSpPr>
        <p:spPr>
          <a:xfrm>
            <a:off x="2965450" y="3949700"/>
            <a:ext cx="1437640" cy="633730"/>
          </a:xfrm>
          <a:prstGeom prst="rect">
            <a:avLst/>
          </a:prstGeom>
          <a:noFill/>
        </p:spPr>
        <p:txBody>
          <a:bodyPr wrap="square" lIns="0" tIns="0" rIns="0" bIns="0" rtlCol="0" anchor="b" anchorCtr="0">
            <a:noAutofit/>
          </a:bodyPr>
          <a:lstStyle/>
          <a:p>
            <a:pPr algn="ctr">
              <a:spcBef>
                <a:spcPct val="0"/>
              </a:spcBef>
              <a:spcAft>
                <a:spcPct val="0"/>
              </a:spcAft>
            </a:pPr>
            <a:r>
              <a:rPr lang="zh-CN" altLang="en-US" b="1" spc="300" dirty="0">
                <a:solidFill>
                  <a:schemeClr val="accent3">
                    <a:lumMod val="75000"/>
                    <a:alpha val="70000"/>
                  </a:schemeClr>
                </a:solidFill>
                <a:uFillTx/>
                <a:latin typeface="+中文正文" charset="0"/>
                <a:cs typeface="+mn-ea"/>
                <a:sym typeface="+mn-ea"/>
              </a:rPr>
              <a:t>渴望成长与独立</a:t>
            </a:r>
            <a:endParaRPr lang="zh-CN" altLang="en-US" b="1" spc="300" dirty="0">
              <a:solidFill>
                <a:schemeClr val="accent3">
                  <a:lumMod val="75000"/>
                  <a:alpha val="70000"/>
                </a:schemeClr>
              </a:solidFill>
              <a:uFillTx/>
              <a:latin typeface="+中文正文" charset="0"/>
              <a:cs typeface="+mn-ea"/>
              <a:sym typeface="+mn-ea"/>
            </a:endParaRPr>
          </a:p>
        </p:txBody>
      </p:sp>
      <p:sp>
        <p:nvSpPr>
          <p:cNvPr id="16" name="矩形 15"/>
          <p:cNvSpPr/>
          <p:nvPr>
            <p:custDataLst>
              <p:tags r:id="rId13"/>
            </p:custDataLst>
          </p:nvPr>
        </p:nvSpPr>
        <p:spPr>
          <a:xfrm>
            <a:off x="5447665" y="2063750"/>
            <a:ext cx="4639310" cy="752475"/>
          </a:xfrm>
          <a:prstGeom prst="rect">
            <a:avLst/>
          </a:prstGeom>
          <a:noFill/>
          <a:ln>
            <a:noFill/>
          </a:ln>
        </p:spPr>
        <p:txBody>
          <a:bodyPr wrap="square" lIns="0" tIns="0" rIns="0" bIns="0" rtlCol="0" anchor="t" anchorCtr="0">
            <a:noAutofit/>
          </a:bodyPr>
          <a:lstStyle/>
          <a:p>
            <a:pPr algn="l">
              <a:lnSpc>
                <a:spcPct val="14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儿童通过模仿成人角色，如父母，体验成长和独立，满足对成熟的内在追求。</a:t>
            </a:r>
            <a:endParaRPr lang="zh-CN" altLang="en-US" sz="1600" kern="0" dirty="0">
              <a:ln>
                <a:noFill/>
                <a:prstDash val="sysDot"/>
              </a:ln>
              <a:solidFill>
                <a:schemeClr val="tx1">
                  <a:lumMod val="85000"/>
                  <a:lumOff val="15000"/>
                </a:schemeClr>
              </a:solidFill>
              <a:latin typeface="+mn-ea"/>
              <a:sym typeface="+mn-ea"/>
            </a:endParaRPr>
          </a:p>
        </p:txBody>
      </p:sp>
      <p:sp>
        <p:nvSpPr>
          <p:cNvPr id="19" name="矩形 18"/>
          <p:cNvSpPr/>
          <p:nvPr>
            <p:custDataLst>
              <p:tags r:id="rId14"/>
            </p:custDataLst>
          </p:nvPr>
        </p:nvSpPr>
        <p:spPr>
          <a:xfrm>
            <a:off x="5970270" y="3197225"/>
            <a:ext cx="4639310" cy="752475"/>
          </a:xfrm>
          <a:prstGeom prst="rect">
            <a:avLst/>
          </a:prstGeom>
          <a:noFill/>
        </p:spPr>
        <p:txBody>
          <a:bodyPr wrap="square" lIns="0" tIns="0" rIns="0" bIns="0" rtlCol="0" anchor="t" anchorCtr="0">
            <a:noAutofit/>
          </a:bodyPr>
          <a:lstStyle/>
          <a:p>
            <a:pPr algn="l">
              <a:lnSpc>
                <a:spcPct val="14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儿童模仿钦佩的人，体验和学习角色行为，满足对特定角色的向往。</a:t>
            </a:r>
            <a:endParaRPr lang="zh-CN" altLang="en-US" sz="1600" kern="0" dirty="0">
              <a:ln>
                <a:noFill/>
                <a:prstDash val="sysDot"/>
              </a:ln>
              <a:solidFill>
                <a:schemeClr val="tx1">
                  <a:lumMod val="85000"/>
                  <a:lumOff val="15000"/>
                </a:schemeClr>
              </a:solidFill>
              <a:latin typeface="+mn-ea"/>
              <a:sym typeface="+mn-ea"/>
            </a:endParaRPr>
          </a:p>
        </p:txBody>
      </p:sp>
      <p:sp>
        <p:nvSpPr>
          <p:cNvPr id="20" name="矩形 19"/>
          <p:cNvSpPr/>
          <p:nvPr>
            <p:custDataLst>
              <p:tags r:id="rId15"/>
            </p:custDataLst>
          </p:nvPr>
        </p:nvSpPr>
        <p:spPr>
          <a:xfrm>
            <a:off x="6604635" y="4535805"/>
            <a:ext cx="4639310" cy="752475"/>
          </a:xfrm>
          <a:prstGeom prst="rect">
            <a:avLst/>
          </a:prstGeom>
          <a:noFill/>
        </p:spPr>
        <p:txBody>
          <a:bodyPr wrap="square" lIns="0" tIns="0" rIns="0" bIns="0" rtlCol="0" anchor="t" anchorCtr="0">
            <a:noAutofit/>
          </a:bodyPr>
          <a:lstStyle/>
          <a:p>
            <a:pPr algn="l">
              <a:lnSpc>
                <a:spcPct val="14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角色扮演让儿童体验成长，反映对成熟和自主的向往。</a:t>
            </a:r>
            <a:endParaRPr lang="zh-CN" altLang="en-US" sz="1600" kern="0" dirty="0">
              <a:ln>
                <a:noFill/>
                <a:prstDash val="sysDot"/>
              </a:ln>
              <a:solidFill>
                <a:schemeClr val="tx1">
                  <a:lumMod val="85000"/>
                  <a:lumOff val="15000"/>
                </a:schemeClr>
              </a:solidFill>
              <a:latin typeface="+mn-ea"/>
              <a:sym typeface="+mn-ea"/>
            </a:endParaRPr>
          </a:p>
        </p:txBody>
      </p:sp>
    </p:spTree>
    <p:custDataLst>
      <p:tags r:id="rId16"/>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nvPicPr>
        <p:blipFill>
          <a:blip r:embed="rId1">
            <a:clrChange>
              <a:clrFrom>
                <a:srgbClr val="FFFFF7">
                  <a:alpha val="100000"/>
                </a:srgbClr>
              </a:clrFrom>
              <a:clrTo>
                <a:srgbClr val="FFFFF7">
                  <a:alpha val="100000"/>
                  <a:alpha val="0"/>
                </a:srgbClr>
              </a:clrTo>
            </a:clrChange>
          </a:blip>
          <a:srcRect t="3606" r="-346" b="78979"/>
          <a:stretch>
            <a:fillRect/>
          </a:stretch>
        </p:blipFill>
        <p:spPr>
          <a:xfrm>
            <a:off x="3705860" y="2747010"/>
            <a:ext cx="4790440" cy="1186815"/>
          </a:xfrm>
          <a:prstGeom prst="rect">
            <a:avLst/>
          </a:prstGeom>
        </p:spPr>
      </p:pic>
      <p:pic>
        <p:nvPicPr>
          <p:cNvPr id="14" name="图片 13"/>
          <p:cNvPicPr>
            <a:picLocks noChangeAspect="1"/>
          </p:cNvPicPr>
          <p:nvPr/>
        </p:nvPicPr>
        <p:blipFill>
          <a:blip r:embed="rId2"/>
          <a:srcRect t="19545" r="42320" b="38214"/>
          <a:stretch>
            <a:fillRect/>
          </a:stretch>
        </p:blipFill>
        <p:spPr>
          <a:xfrm>
            <a:off x="1242695" y="527685"/>
            <a:ext cx="2967990" cy="2736215"/>
          </a:xfrm>
          <a:prstGeom prst="ellipse">
            <a:avLst/>
          </a:prstGeom>
        </p:spPr>
      </p:pic>
      <p:pic>
        <p:nvPicPr>
          <p:cNvPr id="15" name="图片 14"/>
          <p:cNvPicPr>
            <a:picLocks noChangeAspect="1"/>
          </p:cNvPicPr>
          <p:nvPr/>
        </p:nvPicPr>
        <p:blipFill>
          <a:blip r:embed="rId1"/>
          <a:srcRect l="47417" t="19716" r="-395" b="37842"/>
          <a:stretch>
            <a:fillRect/>
          </a:stretch>
        </p:blipFill>
        <p:spPr>
          <a:xfrm>
            <a:off x="1330960" y="3681095"/>
            <a:ext cx="2835275" cy="2859405"/>
          </a:xfrm>
          <a:prstGeom prst="ellipse">
            <a:avLst/>
          </a:prstGeom>
        </p:spPr>
      </p:pic>
      <p:pic>
        <p:nvPicPr>
          <p:cNvPr id="16" name="图片 15"/>
          <p:cNvPicPr>
            <a:picLocks noChangeAspect="1"/>
          </p:cNvPicPr>
          <p:nvPr/>
        </p:nvPicPr>
        <p:blipFill>
          <a:blip r:embed="rId1"/>
          <a:srcRect t="59035" r="48055"/>
          <a:stretch>
            <a:fillRect/>
          </a:stretch>
        </p:blipFill>
        <p:spPr>
          <a:xfrm>
            <a:off x="8101330" y="445770"/>
            <a:ext cx="2769235" cy="2749550"/>
          </a:xfrm>
          <a:prstGeom prst="ellipse">
            <a:avLst/>
          </a:prstGeom>
        </p:spPr>
      </p:pic>
      <p:pic>
        <p:nvPicPr>
          <p:cNvPr id="17" name="图片 16"/>
          <p:cNvPicPr>
            <a:picLocks noChangeAspect="1"/>
          </p:cNvPicPr>
          <p:nvPr/>
        </p:nvPicPr>
        <p:blipFill>
          <a:blip r:embed="rId1"/>
          <a:srcRect l="48552" t="57945" r="-880"/>
          <a:stretch>
            <a:fillRect/>
          </a:stretch>
        </p:blipFill>
        <p:spPr>
          <a:xfrm>
            <a:off x="8298815" y="3681095"/>
            <a:ext cx="2780030" cy="2812415"/>
          </a:xfrm>
          <a:prstGeom prst="ellipse">
            <a:avLst/>
          </a:prstGeom>
        </p:spPr>
      </p:pic>
    </p:spTree>
    <p:custDataLst>
      <p:tags r:id="rId3"/>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形状 45"/>
          <p:cNvSpPr/>
          <p:nvPr>
            <p:custDataLst>
              <p:tags r:id="rId1"/>
            </p:custDataLst>
          </p:nvPr>
        </p:nvSpPr>
        <p:spPr>
          <a:xfrm>
            <a:off x="5809554" y="4578838"/>
            <a:ext cx="2719539" cy="1430389"/>
          </a:xfrm>
          <a:custGeom>
            <a:avLst/>
            <a:gdLst>
              <a:gd name="connsiteX0" fmla="*/ 1334340 w 2668680"/>
              <a:gd name="connsiteY0" fmla="*/ 1534736 h 1534735"/>
              <a:gd name="connsiteX1" fmla="*/ 0 w 2668680"/>
              <a:gd name="connsiteY1" fmla="*/ 757593 h 1534735"/>
              <a:gd name="connsiteX2" fmla="*/ 1334340 w 2668680"/>
              <a:gd name="connsiteY2" fmla="*/ 0 h 1534735"/>
              <a:gd name="connsiteX3" fmla="*/ 2668681 w 2668680"/>
              <a:gd name="connsiteY3" fmla="*/ 762480 h 1534735"/>
            </a:gdLst>
            <a:ahLst/>
            <a:cxnLst>
              <a:cxn ang="0">
                <a:pos x="connsiteX0" y="connsiteY0"/>
              </a:cxn>
              <a:cxn ang="0">
                <a:pos x="connsiteX1" y="connsiteY1"/>
              </a:cxn>
              <a:cxn ang="0">
                <a:pos x="connsiteX2" y="connsiteY2"/>
              </a:cxn>
              <a:cxn ang="0">
                <a:pos x="connsiteX3" y="connsiteY3"/>
              </a:cxn>
            </a:cxnLst>
            <a:rect l="l" t="t" r="r" b="b"/>
            <a:pathLst>
              <a:path w="2668680" h="1534735">
                <a:moveTo>
                  <a:pt x="1334340" y="1534736"/>
                </a:moveTo>
                <a:lnTo>
                  <a:pt x="0" y="757593"/>
                </a:lnTo>
                <a:lnTo>
                  <a:pt x="1334340" y="0"/>
                </a:lnTo>
                <a:lnTo>
                  <a:pt x="2668681" y="762480"/>
                </a:lnTo>
                <a:close/>
              </a:path>
            </a:pathLst>
          </a:custGeom>
          <a:gradFill>
            <a:gsLst>
              <a:gs pos="100000">
                <a:schemeClr val="accent1">
                  <a:lumMod val="60000"/>
                  <a:lumOff val="40000"/>
                  <a:alpha val="100000"/>
                </a:schemeClr>
              </a:gs>
              <a:gs pos="35000">
                <a:schemeClr val="accent1">
                  <a:lumMod val="85000"/>
                  <a:lumOff val="15000"/>
                  <a:alpha val="100000"/>
                </a:schemeClr>
              </a:gs>
            </a:gsLst>
            <a:lin ang="10800000" scaled="0"/>
          </a:gradFill>
          <a:ln w="16291" cap="flat">
            <a:noFill/>
            <a:prstDash val="solid"/>
            <a:miter/>
          </a:ln>
        </p:spPr>
        <p:txBody>
          <a:bodyPr rtlCol="0" anchor="ctr"/>
          <a:lstStyle/>
          <a:p>
            <a:endParaRPr lang="zh-CN" altLang="en-US">
              <a:solidFill>
                <a:schemeClr val="tx1"/>
              </a:solidFill>
            </a:endParaRPr>
          </a:p>
        </p:txBody>
      </p:sp>
      <p:sp>
        <p:nvSpPr>
          <p:cNvPr id="52" name="任意多边形: 形状 51"/>
          <p:cNvSpPr/>
          <p:nvPr>
            <p:custDataLst>
              <p:tags r:id="rId2"/>
            </p:custDataLst>
          </p:nvPr>
        </p:nvSpPr>
        <p:spPr>
          <a:xfrm>
            <a:off x="6330881" y="4850642"/>
            <a:ext cx="1676883" cy="886781"/>
          </a:xfrm>
          <a:custGeom>
            <a:avLst/>
            <a:gdLst>
              <a:gd name="connsiteX0" fmla="*/ 826020 w 1645523"/>
              <a:gd name="connsiteY0" fmla="*/ 951471 h 951471"/>
              <a:gd name="connsiteX1" fmla="*/ 0 w 1645523"/>
              <a:gd name="connsiteY1" fmla="*/ 457814 h 951471"/>
              <a:gd name="connsiteX2" fmla="*/ 817874 w 1645523"/>
              <a:gd name="connsiteY2" fmla="*/ 0 h 951471"/>
              <a:gd name="connsiteX3" fmla="*/ 1645523 w 1645523"/>
              <a:gd name="connsiteY3" fmla="*/ 469219 h 951471"/>
            </a:gdLst>
            <a:ahLst/>
            <a:cxnLst>
              <a:cxn ang="0">
                <a:pos x="connsiteX0" y="connsiteY0"/>
              </a:cxn>
              <a:cxn ang="0">
                <a:pos x="connsiteX1" y="connsiteY1"/>
              </a:cxn>
              <a:cxn ang="0">
                <a:pos x="connsiteX2" y="connsiteY2"/>
              </a:cxn>
              <a:cxn ang="0">
                <a:pos x="connsiteX3" y="connsiteY3"/>
              </a:cxn>
            </a:cxnLst>
            <a:rect l="l" t="t" r="r" b="b"/>
            <a:pathLst>
              <a:path w="1645523" h="951471">
                <a:moveTo>
                  <a:pt x="826020" y="951471"/>
                </a:moveTo>
                <a:lnTo>
                  <a:pt x="0" y="457814"/>
                </a:lnTo>
                <a:lnTo>
                  <a:pt x="817874" y="0"/>
                </a:lnTo>
                <a:lnTo>
                  <a:pt x="1645523" y="469219"/>
                </a:lnTo>
                <a:close/>
              </a:path>
            </a:pathLst>
          </a:custGeom>
          <a:solidFill>
            <a:srgbClr val="FFFFFF"/>
          </a:solidFill>
          <a:ln w="16291" cap="flat">
            <a:noFill/>
            <a:prstDash val="solid"/>
            <a:miter/>
          </a:ln>
        </p:spPr>
        <p:txBody>
          <a:bodyPr rtlCol="0" anchor="ctr"/>
          <a:lstStyle/>
          <a:p>
            <a:endParaRPr lang="zh-CN" altLang="en-US">
              <a:solidFill>
                <a:schemeClr val="tx1"/>
              </a:solidFill>
            </a:endParaRPr>
          </a:p>
        </p:txBody>
      </p:sp>
      <p:sp>
        <p:nvSpPr>
          <p:cNvPr id="53" name="任意多边形: 形状 52"/>
          <p:cNvSpPr/>
          <p:nvPr>
            <p:custDataLst>
              <p:tags r:id="rId3"/>
            </p:custDataLst>
          </p:nvPr>
        </p:nvSpPr>
        <p:spPr>
          <a:xfrm>
            <a:off x="7169323" y="3099857"/>
            <a:ext cx="2717878" cy="1430389"/>
          </a:xfrm>
          <a:custGeom>
            <a:avLst/>
            <a:gdLst>
              <a:gd name="connsiteX0" fmla="*/ 1334340 w 2667051"/>
              <a:gd name="connsiteY0" fmla="*/ 1534736 h 1534735"/>
              <a:gd name="connsiteX1" fmla="*/ 0 w 2667051"/>
              <a:gd name="connsiteY1" fmla="*/ 757592 h 1534735"/>
              <a:gd name="connsiteX2" fmla="*/ 1334340 w 2667051"/>
              <a:gd name="connsiteY2" fmla="*/ 0 h 1534735"/>
              <a:gd name="connsiteX3" fmla="*/ 2667052 w 2667051"/>
              <a:gd name="connsiteY3" fmla="*/ 764110 h 1534735"/>
            </a:gdLst>
            <a:ahLst/>
            <a:cxnLst>
              <a:cxn ang="0">
                <a:pos x="connsiteX0" y="connsiteY0"/>
              </a:cxn>
              <a:cxn ang="0">
                <a:pos x="connsiteX1" y="connsiteY1"/>
              </a:cxn>
              <a:cxn ang="0">
                <a:pos x="connsiteX2" y="connsiteY2"/>
              </a:cxn>
              <a:cxn ang="0">
                <a:pos x="connsiteX3" y="connsiteY3"/>
              </a:cxn>
            </a:cxnLst>
            <a:rect l="l" t="t" r="r" b="b"/>
            <a:pathLst>
              <a:path w="2667051" h="1534735">
                <a:moveTo>
                  <a:pt x="1334340" y="1534736"/>
                </a:moveTo>
                <a:lnTo>
                  <a:pt x="0" y="757592"/>
                </a:lnTo>
                <a:lnTo>
                  <a:pt x="1334340" y="0"/>
                </a:lnTo>
                <a:lnTo>
                  <a:pt x="2667052" y="764110"/>
                </a:lnTo>
                <a:close/>
              </a:path>
            </a:pathLst>
          </a:custGeom>
          <a:gradFill>
            <a:gsLst>
              <a:gs pos="100000">
                <a:schemeClr val="accent2">
                  <a:lumMod val="60000"/>
                  <a:lumOff val="40000"/>
                  <a:alpha val="100000"/>
                </a:schemeClr>
              </a:gs>
              <a:gs pos="35000">
                <a:schemeClr val="accent2">
                  <a:lumMod val="85000"/>
                  <a:lumOff val="15000"/>
                  <a:alpha val="100000"/>
                </a:schemeClr>
              </a:gs>
            </a:gsLst>
            <a:lin ang="10800000" scaled="0"/>
          </a:gradFill>
          <a:ln w="16291" cap="flat">
            <a:noFill/>
            <a:prstDash val="solid"/>
            <a:miter/>
          </a:ln>
        </p:spPr>
        <p:txBody>
          <a:bodyPr rtlCol="0" anchor="ctr"/>
          <a:lstStyle/>
          <a:p>
            <a:endParaRPr lang="zh-CN" altLang="en-US">
              <a:solidFill>
                <a:schemeClr val="tx1"/>
              </a:solidFill>
            </a:endParaRPr>
          </a:p>
        </p:txBody>
      </p:sp>
      <p:sp>
        <p:nvSpPr>
          <p:cNvPr id="54" name="任意多边形: 形状 53"/>
          <p:cNvSpPr/>
          <p:nvPr>
            <p:custDataLst>
              <p:tags r:id="rId4"/>
            </p:custDataLst>
          </p:nvPr>
        </p:nvSpPr>
        <p:spPr>
          <a:xfrm>
            <a:off x="7690651" y="3371661"/>
            <a:ext cx="1676883" cy="886780"/>
          </a:xfrm>
          <a:custGeom>
            <a:avLst/>
            <a:gdLst>
              <a:gd name="connsiteX0" fmla="*/ 826020 w 1645523"/>
              <a:gd name="connsiteY0" fmla="*/ 951471 h 951470"/>
              <a:gd name="connsiteX1" fmla="*/ 0 w 1645523"/>
              <a:gd name="connsiteY1" fmla="*/ 459443 h 951470"/>
              <a:gd name="connsiteX2" fmla="*/ 817874 w 1645523"/>
              <a:gd name="connsiteY2" fmla="*/ 0 h 951470"/>
              <a:gd name="connsiteX3" fmla="*/ 1645523 w 1645523"/>
              <a:gd name="connsiteY3" fmla="*/ 470848 h 951470"/>
            </a:gdLst>
            <a:ahLst/>
            <a:cxnLst>
              <a:cxn ang="0">
                <a:pos x="connsiteX0" y="connsiteY0"/>
              </a:cxn>
              <a:cxn ang="0">
                <a:pos x="connsiteX1" y="connsiteY1"/>
              </a:cxn>
              <a:cxn ang="0">
                <a:pos x="connsiteX2" y="connsiteY2"/>
              </a:cxn>
              <a:cxn ang="0">
                <a:pos x="connsiteX3" y="connsiteY3"/>
              </a:cxn>
            </a:cxnLst>
            <a:rect l="l" t="t" r="r" b="b"/>
            <a:pathLst>
              <a:path w="1645523" h="951470">
                <a:moveTo>
                  <a:pt x="826020" y="951471"/>
                </a:moveTo>
                <a:lnTo>
                  <a:pt x="0" y="459443"/>
                </a:lnTo>
                <a:lnTo>
                  <a:pt x="817874" y="0"/>
                </a:lnTo>
                <a:lnTo>
                  <a:pt x="1645523" y="470848"/>
                </a:lnTo>
                <a:close/>
              </a:path>
            </a:pathLst>
          </a:custGeom>
          <a:solidFill>
            <a:srgbClr val="FFFFFF"/>
          </a:solidFill>
          <a:ln w="16291" cap="flat">
            <a:noFill/>
            <a:prstDash val="solid"/>
            <a:miter/>
          </a:ln>
        </p:spPr>
        <p:txBody>
          <a:bodyPr rtlCol="0" anchor="ctr"/>
          <a:lstStyle/>
          <a:p>
            <a:endParaRPr lang="zh-CN" altLang="en-US">
              <a:solidFill>
                <a:schemeClr val="tx1"/>
              </a:solidFill>
            </a:endParaRPr>
          </a:p>
        </p:txBody>
      </p:sp>
      <p:sp>
        <p:nvSpPr>
          <p:cNvPr id="57" name="任意多边形: 形状 56"/>
          <p:cNvSpPr/>
          <p:nvPr>
            <p:custDataLst>
              <p:tags r:id="rId5"/>
            </p:custDataLst>
          </p:nvPr>
        </p:nvSpPr>
        <p:spPr>
          <a:xfrm>
            <a:off x="8529093" y="1620877"/>
            <a:ext cx="2717878" cy="1430389"/>
          </a:xfrm>
          <a:custGeom>
            <a:avLst/>
            <a:gdLst>
              <a:gd name="connsiteX0" fmla="*/ 1332711 w 2667051"/>
              <a:gd name="connsiteY0" fmla="*/ 1534736 h 1534735"/>
              <a:gd name="connsiteX1" fmla="*/ 0 w 2667051"/>
              <a:gd name="connsiteY1" fmla="*/ 759222 h 1534735"/>
              <a:gd name="connsiteX2" fmla="*/ 1332711 w 2667051"/>
              <a:gd name="connsiteY2" fmla="*/ 0 h 1534735"/>
              <a:gd name="connsiteX3" fmla="*/ 2667051 w 2667051"/>
              <a:gd name="connsiteY3" fmla="*/ 764110 h 1534735"/>
            </a:gdLst>
            <a:ahLst/>
            <a:cxnLst>
              <a:cxn ang="0">
                <a:pos x="connsiteX0" y="connsiteY0"/>
              </a:cxn>
              <a:cxn ang="0">
                <a:pos x="connsiteX1" y="connsiteY1"/>
              </a:cxn>
              <a:cxn ang="0">
                <a:pos x="connsiteX2" y="connsiteY2"/>
              </a:cxn>
              <a:cxn ang="0">
                <a:pos x="connsiteX3" y="connsiteY3"/>
              </a:cxn>
            </a:cxnLst>
            <a:rect l="l" t="t" r="r" b="b"/>
            <a:pathLst>
              <a:path w="2667051" h="1534735">
                <a:moveTo>
                  <a:pt x="1332711" y="1534736"/>
                </a:moveTo>
                <a:lnTo>
                  <a:pt x="0" y="759222"/>
                </a:lnTo>
                <a:lnTo>
                  <a:pt x="1332711" y="0"/>
                </a:lnTo>
                <a:lnTo>
                  <a:pt x="2667051" y="764110"/>
                </a:lnTo>
                <a:close/>
              </a:path>
            </a:pathLst>
          </a:custGeom>
          <a:gradFill>
            <a:gsLst>
              <a:gs pos="100000">
                <a:schemeClr val="accent3">
                  <a:lumMod val="60000"/>
                  <a:lumOff val="40000"/>
                  <a:alpha val="100000"/>
                </a:schemeClr>
              </a:gs>
              <a:gs pos="35000">
                <a:schemeClr val="accent3">
                  <a:lumMod val="85000"/>
                  <a:lumOff val="15000"/>
                  <a:alpha val="100000"/>
                </a:schemeClr>
              </a:gs>
            </a:gsLst>
            <a:lin ang="10800000" scaled="0"/>
          </a:gradFill>
          <a:ln w="16291" cap="flat">
            <a:noFill/>
            <a:prstDash val="solid"/>
            <a:miter/>
          </a:ln>
        </p:spPr>
        <p:txBody>
          <a:bodyPr rtlCol="0" anchor="ctr"/>
          <a:lstStyle/>
          <a:p>
            <a:endParaRPr lang="zh-CN" altLang="en-US">
              <a:solidFill>
                <a:schemeClr val="tx1"/>
              </a:solidFill>
            </a:endParaRPr>
          </a:p>
        </p:txBody>
      </p:sp>
      <p:sp>
        <p:nvSpPr>
          <p:cNvPr id="60" name="任意多边形: 形状 59"/>
          <p:cNvSpPr/>
          <p:nvPr>
            <p:custDataLst>
              <p:tags r:id="rId6"/>
            </p:custDataLst>
          </p:nvPr>
        </p:nvSpPr>
        <p:spPr>
          <a:xfrm>
            <a:off x="9048760" y="1892681"/>
            <a:ext cx="1678543" cy="886781"/>
          </a:xfrm>
          <a:custGeom>
            <a:avLst/>
            <a:gdLst>
              <a:gd name="connsiteX0" fmla="*/ 827649 w 1647152"/>
              <a:gd name="connsiteY0" fmla="*/ 951471 h 951471"/>
              <a:gd name="connsiteX1" fmla="*/ 0 w 1647152"/>
              <a:gd name="connsiteY1" fmla="*/ 459443 h 951471"/>
              <a:gd name="connsiteX2" fmla="*/ 819503 w 1647152"/>
              <a:gd name="connsiteY2" fmla="*/ 0 h 951471"/>
              <a:gd name="connsiteX3" fmla="*/ 1647153 w 1647152"/>
              <a:gd name="connsiteY3" fmla="*/ 470848 h 951471"/>
            </a:gdLst>
            <a:ahLst/>
            <a:cxnLst>
              <a:cxn ang="0">
                <a:pos x="connsiteX0" y="connsiteY0"/>
              </a:cxn>
              <a:cxn ang="0">
                <a:pos x="connsiteX1" y="connsiteY1"/>
              </a:cxn>
              <a:cxn ang="0">
                <a:pos x="connsiteX2" y="connsiteY2"/>
              </a:cxn>
              <a:cxn ang="0">
                <a:pos x="connsiteX3" y="connsiteY3"/>
              </a:cxn>
            </a:cxnLst>
            <a:rect l="l" t="t" r="r" b="b"/>
            <a:pathLst>
              <a:path w="1647152" h="951471">
                <a:moveTo>
                  <a:pt x="827649" y="951471"/>
                </a:moveTo>
                <a:lnTo>
                  <a:pt x="0" y="459443"/>
                </a:lnTo>
                <a:lnTo>
                  <a:pt x="819503" y="0"/>
                </a:lnTo>
                <a:lnTo>
                  <a:pt x="1647153" y="470848"/>
                </a:lnTo>
                <a:close/>
              </a:path>
            </a:pathLst>
          </a:custGeom>
          <a:solidFill>
            <a:srgbClr val="FFFFFF"/>
          </a:solidFill>
          <a:ln w="16291" cap="flat">
            <a:noFill/>
            <a:prstDash val="solid"/>
            <a:miter/>
          </a:ln>
        </p:spPr>
        <p:txBody>
          <a:bodyPr rtlCol="0" anchor="ctr"/>
          <a:lstStyle/>
          <a:p>
            <a:endParaRPr lang="zh-CN" altLang="en-US">
              <a:solidFill>
                <a:schemeClr val="tx1"/>
              </a:solidFill>
            </a:endParaRPr>
          </a:p>
        </p:txBody>
      </p:sp>
      <p:sp>
        <p:nvSpPr>
          <p:cNvPr id="61" name="任意多边形: 形状 60"/>
          <p:cNvSpPr/>
          <p:nvPr>
            <p:custDataLst>
              <p:tags r:id="rId7"/>
            </p:custDataLst>
          </p:nvPr>
        </p:nvSpPr>
        <p:spPr>
          <a:xfrm>
            <a:off x="7166783" y="3801496"/>
            <a:ext cx="1359769" cy="1483536"/>
          </a:xfrm>
          <a:custGeom>
            <a:avLst/>
            <a:gdLst>
              <a:gd name="connsiteX0" fmla="*/ 0 w 1334340"/>
              <a:gd name="connsiteY0" fmla="*/ 0 h 1591759"/>
              <a:gd name="connsiteX1" fmla="*/ 0 w 1334340"/>
              <a:gd name="connsiteY1" fmla="*/ 829279 h 1591759"/>
              <a:gd name="connsiteX2" fmla="*/ 1334340 w 1334340"/>
              <a:gd name="connsiteY2" fmla="*/ 1591759 h 1591759"/>
              <a:gd name="connsiteX3" fmla="*/ 1334340 w 1334340"/>
              <a:gd name="connsiteY3" fmla="*/ 777144 h 1591759"/>
            </a:gdLst>
            <a:ahLst/>
            <a:cxnLst>
              <a:cxn ang="0">
                <a:pos x="connsiteX0" y="connsiteY0"/>
              </a:cxn>
              <a:cxn ang="0">
                <a:pos x="connsiteX1" y="connsiteY1"/>
              </a:cxn>
              <a:cxn ang="0">
                <a:pos x="connsiteX2" y="connsiteY2"/>
              </a:cxn>
              <a:cxn ang="0">
                <a:pos x="connsiteX3" y="connsiteY3"/>
              </a:cxn>
            </a:cxnLst>
            <a:rect l="l" t="t" r="r" b="b"/>
            <a:pathLst>
              <a:path w="1334340" h="1591759">
                <a:moveTo>
                  <a:pt x="0" y="0"/>
                </a:moveTo>
                <a:lnTo>
                  <a:pt x="0" y="829279"/>
                </a:lnTo>
                <a:lnTo>
                  <a:pt x="1334340" y="1591759"/>
                </a:lnTo>
                <a:lnTo>
                  <a:pt x="1334340" y="777144"/>
                </a:lnTo>
                <a:close/>
              </a:path>
            </a:pathLst>
          </a:custGeom>
          <a:solidFill>
            <a:schemeClr val="tx1">
              <a:lumMod val="25000"/>
              <a:lumOff val="75000"/>
              <a:alpha val="25000"/>
            </a:schemeClr>
          </a:solidFill>
          <a:ln w="16291" cap="flat">
            <a:noFill/>
            <a:prstDash val="solid"/>
            <a:miter/>
          </a:ln>
        </p:spPr>
        <p:txBody>
          <a:bodyPr rtlCol="0" anchor="ctr"/>
          <a:lstStyle/>
          <a:p>
            <a:endParaRPr lang="zh-CN" altLang="en-US">
              <a:solidFill>
                <a:schemeClr val="tx1"/>
              </a:solidFill>
            </a:endParaRPr>
          </a:p>
        </p:txBody>
      </p:sp>
      <p:sp>
        <p:nvSpPr>
          <p:cNvPr id="62" name="任意多边形: 形状 61"/>
          <p:cNvSpPr/>
          <p:nvPr>
            <p:custDataLst>
              <p:tags r:id="rId8"/>
            </p:custDataLst>
          </p:nvPr>
        </p:nvSpPr>
        <p:spPr>
          <a:xfrm>
            <a:off x="8529093" y="2328479"/>
            <a:ext cx="1358109" cy="1483535"/>
          </a:xfrm>
          <a:custGeom>
            <a:avLst/>
            <a:gdLst>
              <a:gd name="connsiteX0" fmla="*/ 0 w 1332711"/>
              <a:gd name="connsiteY0" fmla="*/ 0 h 1591758"/>
              <a:gd name="connsiteX1" fmla="*/ 0 w 1332711"/>
              <a:gd name="connsiteY1" fmla="*/ 827650 h 1591758"/>
              <a:gd name="connsiteX2" fmla="*/ 1332711 w 1332711"/>
              <a:gd name="connsiteY2" fmla="*/ 1591759 h 1591758"/>
              <a:gd name="connsiteX3" fmla="*/ 1332711 w 1332711"/>
              <a:gd name="connsiteY3" fmla="*/ 775514 h 1591758"/>
            </a:gdLst>
            <a:ahLst/>
            <a:cxnLst>
              <a:cxn ang="0">
                <a:pos x="connsiteX0" y="connsiteY0"/>
              </a:cxn>
              <a:cxn ang="0">
                <a:pos x="connsiteX1" y="connsiteY1"/>
              </a:cxn>
              <a:cxn ang="0">
                <a:pos x="connsiteX2" y="connsiteY2"/>
              </a:cxn>
              <a:cxn ang="0">
                <a:pos x="connsiteX3" y="connsiteY3"/>
              </a:cxn>
            </a:cxnLst>
            <a:rect l="l" t="t" r="r" b="b"/>
            <a:pathLst>
              <a:path w="1332711" h="1591758">
                <a:moveTo>
                  <a:pt x="0" y="0"/>
                </a:moveTo>
                <a:lnTo>
                  <a:pt x="0" y="827650"/>
                </a:lnTo>
                <a:lnTo>
                  <a:pt x="1332711" y="1591759"/>
                </a:lnTo>
                <a:lnTo>
                  <a:pt x="1332711" y="775514"/>
                </a:lnTo>
                <a:close/>
              </a:path>
            </a:pathLst>
          </a:custGeom>
          <a:solidFill>
            <a:schemeClr val="tx1">
              <a:lumMod val="25000"/>
              <a:lumOff val="75000"/>
              <a:alpha val="25000"/>
            </a:schemeClr>
          </a:solidFill>
          <a:ln w="16291" cap="flat">
            <a:noFill/>
            <a:prstDash val="solid"/>
            <a:miter/>
          </a:ln>
        </p:spPr>
        <p:txBody>
          <a:bodyPr rtlCol="0" anchor="ctr"/>
          <a:lstStyle/>
          <a:p>
            <a:endParaRPr lang="zh-CN" altLang="en-US">
              <a:solidFill>
                <a:schemeClr val="tx1"/>
              </a:solidFill>
            </a:endParaRPr>
          </a:p>
        </p:txBody>
      </p:sp>
      <p:sp>
        <p:nvSpPr>
          <p:cNvPr id="63" name="任意多边形: 形状 62"/>
          <p:cNvSpPr/>
          <p:nvPr>
            <p:custDataLst>
              <p:tags r:id="rId9"/>
            </p:custDataLst>
          </p:nvPr>
        </p:nvSpPr>
        <p:spPr>
          <a:xfrm>
            <a:off x="7169323" y="2333035"/>
            <a:ext cx="4077648" cy="3864481"/>
          </a:xfrm>
          <a:custGeom>
            <a:avLst/>
            <a:gdLst>
              <a:gd name="connsiteX0" fmla="*/ 2667052 w 4001391"/>
              <a:gd name="connsiteY0" fmla="*/ 772256 h 4146393"/>
              <a:gd name="connsiteX1" fmla="*/ 2667052 w 4001391"/>
              <a:gd name="connsiteY1" fmla="*/ 1586871 h 4146393"/>
              <a:gd name="connsiteX2" fmla="*/ 1334340 w 4001391"/>
              <a:gd name="connsiteY2" fmla="*/ 2357498 h 4146393"/>
              <a:gd name="connsiteX3" fmla="*/ 1334340 w 4001391"/>
              <a:gd name="connsiteY3" fmla="*/ 3172113 h 4146393"/>
              <a:gd name="connsiteX4" fmla="*/ 0 w 4001391"/>
              <a:gd name="connsiteY4" fmla="*/ 3944369 h 4146393"/>
              <a:gd name="connsiteX5" fmla="*/ 0 w 4001391"/>
              <a:gd name="connsiteY5" fmla="*/ 4146393 h 4146393"/>
              <a:gd name="connsiteX6" fmla="*/ 1502151 w 4001391"/>
              <a:gd name="connsiteY6" fmla="*/ 3273126 h 4146393"/>
              <a:gd name="connsiteX7" fmla="*/ 1502151 w 4001391"/>
              <a:gd name="connsiteY7" fmla="*/ 2456881 h 4146393"/>
              <a:gd name="connsiteX8" fmla="*/ 2825087 w 4001391"/>
              <a:gd name="connsiteY8" fmla="*/ 1687884 h 4146393"/>
              <a:gd name="connsiteX9" fmla="*/ 2825087 w 4001391"/>
              <a:gd name="connsiteY9" fmla="*/ 863493 h 4146393"/>
              <a:gd name="connsiteX10" fmla="*/ 4001392 w 4001391"/>
              <a:gd name="connsiteY10" fmla="*/ 190620 h 4146393"/>
              <a:gd name="connsiteX11" fmla="*/ 4001392 w 4001391"/>
              <a:gd name="connsiteY11" fmla="*/ 0 h 4146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01391" h="4146393">
                <a:moveTo>
                  <a:pt x="2667052" y="772256"/>
                </a:moveTo>
                <a:lnTo>
                  <a:pt x="2667052" y="1586871"/>
                </a:lnTo>
                <a:lnTo>
                  <a:pt x="1334340" y="2357498"/>
                </a:lnTo>
                <a:lnTo>
                  <a:pt x="1334340" y="3172113"/>
                </a:lnTo>
                <a:lnTo>
                  <a:pt x="0" y="3944369"/>
                </a:lnTo>
                <a:lnTo>
                  <a:pt x="0" y="4146393"/>
                </a:lnTo>
                <a:lnTo>
                  <a:pt x="1502151" y="3273126"/>
                </a:lnTo>
                <a:lnTo>
                  <a:pt x="1502151" y="2456881"/>
                </a:lnTo>
                <a:lnTo>
                  <a:pt x="2825087" y="1687884"/>
                </a:lnTo>
                <a:lnTo>
                  <a:pt x="2825087" y="863493"/>
                </a:lnTo>
                <a:lnTo>
                  <a:pt x="4001392" y="190620"/>
                </a:lnTo>
                <a:lnTo>
                  <a:pt x="4001392" y="0"/>
                </a:lnTo>
                <a:close/>
              </a:path>
            </a:pathLst>
          </a:custGeom>
          <a:solidFill>
            <a:schemeClr val="tx1">
              <a:lumMod val="35000"/>
              <a:lumOff val="65000"/>
              <a:alpha val="35000"/>
            </a:schemeClr>
          </a:solidFill>
          <a:ln w="16291" cap="flat">
            <a:noFill/>
            <a:prstDash val="solid"/>
            <a:miter/>
          </a:ln>
        </p:spPr>
        <p:txBody>
          <a:bodyPr rtlCol="0" anchor="ctr"/>
          <a:lstStyle/>
          <a:p>
            <a:endParaRPr lang="zh-CN" altLang="en-US">
              <a:solidFill>
                <a:schemeClr val="tx1"/>
              </a:solidFill>
            </a:endParaRPr>
          </a:p>
        </p:txBody>
      </p:sp>
      <p:sp>
        <p:nvSpPr>
          <p:cNvPr id="64" name="任意多边形: 形状 63"/>
          <p:cNvSpPr/>
          <p:nvPr>
            <p:custDataLst>
              <p:tags r:id="rId10"/>
            </p:custDataLst>
          </p:nvPr>
        </p:nvSpPr>
        <p:spPr>
          <a:xfrm>
            <a:off x="5809554" y="5284921"/>
            <a:ext cx="1359769" cy="912594"/>
          </a:xfrm>
          <a:custGeom>
            <a:avLst/>
            <a:gdLst>
              <a:gd name="connsiteX0" fmla="*/ 1334340 w 1334340"/>
              <a:gd name="connsiteY0" fmla="*/ 777143 h 979167"/>
              <a:gd name="connsiteX1" fmla="*/ 0 w 1334340"/>
              <a:gd name="connsiteY1" fmla="*/ 0 h 979167"/>
              <a:gd name="connsiteX2" fmla="*/ 0 w 1334340"/>
              <a:gd name="connsiteY2" fmla="*/ 215058 h 979167"/>
              <a:gd name="connsiteX3" fmla="*/ 1334340 w 1334340"/>
              <a:gd name="connsiteY3" fmla="*/ 979168 h 979167"/>
            </a:gdLst>
            <a:ahLst/>
            <a:cxnLst>
              <a:cxn ang="0">
                <a:pos x="connsiteX0" y="connsiteY0"/>
              </a:cxn>
              <a:cxn ang="0">
                <a:pos x="connsiteX1" y="connsiteY1"/>
              </a:cxn>
              <a:cxn ang="0">
                <a:pos x="connsiteX2" y="connsiteY2"/>
              </a:cxn>
              <a:cxn ang="0">
                <a:pos x="connsiteX3" y="connsiteY3"/>
              </a:cxn>
            </a:cxnLst>
            <a:rect l="l" t="t" r="r" b="b"/>
            <a:pathLst>
              <a:path w="1334340" h="979167">
                <a:moveTo>
                  <a:pt x="1334340" y="777143"/>
                </a:moveTo>
                <a:lnTo>
                  <a:pt x="0" y="0"/>
                </a:lnTo>
                <a:lnTo>
                  <a:pt x="0" y="215058"/>
                </a:lnTo>
                <a:lnTo>
                  <a:pt x="1334340" y="979168"/>
                </a:lnTo>
                <a:close/>
              </a:path>
            </a:pathLst>
          </a:custGeom>
          <a:solidFill>
            <a:schemeClr val="tx1">
              <a:lumMod val="25000"/>
              <a:lumOff val="75000"/>
              <a:alpha val="25000"/>
            </a:schemeClr>
          </a:solidFill>
          <a:ln w="1629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pic>
        <p:nvPicPr>
          <p:cNvPr id="28" name="图片 12" descr="343439383331313b343532303032383bbfcdbba7b9dcc0ed"/>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935322" y="5060032"/>
            <a:ext cx="468000" cy="468000"/>
          </a:xfrm>
          <a:prstGeom prst="rect">
            <a:avLst/>
          </a:prstGeom>
        </p:spPr>
      </p:pic>
      <p:pic>
        <p:nvPicPr>
          <p:cNvPr id="29" name="图片 19" descr="343439383331313b343532303033353bc4dcd0a7b7fecef1"/>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8295092" y="3581051"/>
            <a:ext cx="468000" cy="468000"/>
          </a:xfrm>
          <a:prstGeom prst="rect">
            <a:avLst/>
          </a:prstGeom>
        </p:spPr>
      </p:pic>
      <p:pic>
        <p:nvPicPr>
          <p:cNvPr id="30" name="图片 5" descr="343439383331313b343532303032323bb2fac6b7d5b9cab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9654031" y="2102071"/>
            <a:ext cx="468000" cy="468000"/>
          </a:xfrm>
          <a:prstGeom prst="rect">
            <a:avLst/>
          </a:prstGeom>
        </p:spPr>
      </p:pic>
      <p:sp>
        <p:nvSpPr>
          <p:cNvPr id="68" name="文本框 67"/>
          <p:cNvSpPr txBox="1"/>
          <p:nvPr>
            <p:custDataLst>
              <p:tags r:id="rId20"/>
            </p:custDataLst>
          </p:nvPr>
        </p:nvSpPr>
        <p:spPr>
          <a:xfrm>
            <a:off x="5879105" y="1375564"/>
            <a:ext cx="2485719" cy="1440000"/>
          </a:xfrm>
          <a:prstGeom prst="rect">
            <a:avLst/>
          </a:prstGeom>
          <a:noFill/>
        </p:spPr>
        <p:txBody>
          <a:bodyPr wrap="square" lIns="0" tIns="0" rIns="0" bIns="0">
            <a:noAutofit/>
          </a:bodyPr>
          <a:lstStyle/>
          <a:p>
            <a:pPr marL="0" lvl="0">
              <a:lnSpc>
                <a:spcPct val="150000"/>
              </a:lnSpc>
            </a:pPr>
            <a:r>
              <a:rPr lang="zh-CN" altLang="en-US" b="1" kern="0" spc="0" dirty="0">
                <a:ln>
                  <a:noFill/>
                  <a:prstDash val="sysDot"/>
                </a:ln>
                <a:solidFill>
                  <a:schemeClr val="accent3">
                    <a:lumMod val="75000"/>
                  </a:schemeClr>
                </a:solidFill>
                <a:latin typeface="+mn-ea"/>
                <a:ea typeface="+mn-ea"/>
                <a:sym typeface="+mn-ea"/>
              </a:rPr>
              <a:t>创伤后的情绪调节</a:t>
            </a:r>
            <a:endParaRPr lang="zh-CN" altLang="en-US" b="1" kern="0" spc="0" dirty="0">
              <a:ln>
                <a:noFill/>
                <a:prstDash val="sysDot"/>
              </a:ln>
              <a:solidFill>
                <a:schemeClr val="accent3">
                  <a:lumMod val="75000"/>
                </a:schemeClr>
              </a:solidFill>
              <a:latin typeface="+mn-ea"/>
              <a:ea typeface="+mn-ea"/>
              <a:sym typeface="+mn-ea"/>
            </a:endParaRPr>
          </a:p>
          <a:p>
            <a:pPr marL="0" lvl="0">
              <a:lnSpc>
                <a:spcPct val="150000"/>
              </a:lnSpc>
            </a:pPr>
            <a:r>
              <a:rPr lang="zh-CN" altLang="en-US" sz="1600" kern="0" spc="0" dirty="0">
                <a:ln>
                  <a:noFill/>
                  <a:prstDash val="sysDot"/>
                </a:ln>
                <a:solidFill>
                  <a:schemeClr val="tx1">
                    <a:lumMod val="85000"/>
                    <a:lumOff val="15000"/>
                  </a:schemeClr>
                </a:solidFill>
                <a:latin typeface="+mn-ea"/>
                <a:ea typeface="+mn-ea"/>
                <a:sym typeface="+mn-ea"/>
              </a:rPr>
              <a:t>角色扮演帮助儿童理解创伤经历，达到情绪恢复。</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69" name="矩形 68"/>
          <p:cNvSpPr/>
          <p:nvPr>
            <p:custDataLst>
              <p:tags r:id="rId21"/>
            </p:custDataLst>
          </p:nvPr>
        </p:nvSpPr>
        <p:spPr>
          <a:xfrm>
            <a:off x="4387609" y="1372567"/>
            <a:ext cx="1158630" cy="57844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lstStyle/>
          <a:p>
            <a:pPr algn="r"/>
            <a:r>
              <a:rPr lang="en-US" altLang="zh-CN" sz="2400" b="1" kern="0" dirty="0">
                <a:solidFill>
                  <a:schemeClr val="accent3"/>
                </a:solidFill>
                <a:cs typeface="+mn-lt"/>
              </a:rPr>
              <a:t>03</a:t>
            </a:r>
            <a:endParaRPr lang="en-US" altLang="zh-CN" sz="2400" b="1" kern="0" dirty="0">
              <a:solidFill>
                <a:schemeClr val="accent3"/>
              </a:solidFill>
              <a:cs typeface="+mn-lt"/>
            </a:endParaRPr>
          </a:p>
        </p:txBody>
      </p:sp>
      <p:sp>
        <p:nvSpPr>
          <p:cNvPr id="70" name="文本框 69"/>
          <p:cNvSpPr txBox="1"/>
          <p:nvPr>
            <p:custDataLst>
              <p:tags r:id="rId22"/>
            </p:custDataLst>
          </p:nvPr>
        </p:nvSpPr>
        <p:spPr>
          <a:xfrm>
            <a:off x="4451091" y="2984533"/>
            <a:ext cx="2485719" cy="1440000"/>
          </a:xfrm>
          <a:prstGeom prst="rect">
            <a:avLst/>
          </a:prstGeom>
          <a:noFill/>
        </p:spPr>
        <p:txBody>
          <a:bodyPr wrap="square" lIns="0" tIns="0" rIns="0" bIns="0">
            <a:noAutofit/>
          </a:bodyPr>
          <a:lstStyle/>
          <a:p>
            <a:pPr marL="0" lvl="0">
              <a:lnSpc>
                <a:spcPct val="150000"/>
              </a:lnSpc>
            </a:pPr>
            <a:r>
              <a:rPr lang="zh-CN" altLang="en-US" b="1" kern="0" spc="0" dirty="0">
                <a:ln>
                  <a:noFill/>
                  <a:prstDash val="sysDot"/>
                </a:ln>
                <a:solidFill>
                  <a:schemeClr val="accent2">
                    <a:lumMod val="75000"/>
                  </a:schemeClr>
                </a:solidFill>
                <a:latin typeface="+mn-ea"/>
                <a:ea typeface="+mn-ea"/>
                <a:sym typeface="+mn-ea"/>
              </a:rPr>
              <a:t>征服恐惧的策略</a:t>
            </a:r>
            <a:endParaRPr lang="zh-CN" altLang="en-US" b="1" kern="0" spc="0" dirty="0">
              <a:ln>
                <a:noFill/>
                <a:prstDash val="sysDot"/>
              </a:ln>
              <a:solidFill>
                <a:schemeClr val="accent2">
                  <a:lumMod val="75000"/>
                </a:schemeClr>
              </a:solidFill>
              <a:latin typeface="+mn-ea"/>
              <a:ea typeface="+mn-ea"/>
              <a:sym typeface="+mn-ea"/>
            </a:endParaRPr>
          </a:p>
          <a:p>
            <a:pPr marL="0" lvl="0">
              <a:lnSpc>
                <a:spcPct val="150000"/>
              </a:lnSpc>
            </a:pPr>
            <a:r>
              <a:rPr lang="zh-CN" altLang="en-US" sz="1600" kern="0" spc="0" dirty="0">
                <a:ln>
                  <a:noFill/>
                  <a:prstDash val="sysDot"/>
                </a:ln>
                <a:solidFill>
                  <a:schemeClr val="tx1">
                    <a:lumMod val="85000"/>
                    <a:lumOff val="15000"/>
                  </a:schemeClr>
                </a:solidFill>
                <a:latin typeface="+mn-ea"/>
                <a:ea typeface="+mn-ea"/>
                <a:sym typeface="+mn-ea"/>
              </a:rPr>
              <a:t>扮演害怕的角色，儿童积极克服恐惧，增强自信。</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71" name="矩形 70"/>
          <p:cNvSpPr/>
          <p:nvPr>
            <p:custDataLst>
              <p:tags r:id="rId23"/>
            </p:custDataLst>
          </p:nvPr>
        </p:nvSpPr>
        <p:spPr>
          <a:xfrm>
            <a:off x="2982455" y="2980714"/>
            <a:ext cx="1158630" cy="57844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lstStyle/>
          <a:p>
            <a:pPr algn="r"/>
            <a:r>
              <a:rPr lang="en-US" altLang="zh-CN" sz="2400" b="1" kern="0" dirty="0">
                <a:solidFill>
                  <a:schemeClr val="accent2"/>
                </a:solidFill>
                <a:cs typeface="+mn-lt"/>
              </a:rPr>
              <a:t>02</a:t>
            </a:r>
            <a:endParaRPr lang="en-US" altLang="zh-CN" sz="2400" b="1" kern="0" dirty="0">
              <a:solidFill>
                <a:schemeClr val="accent2"/>
              </a:solidFill>
              <a:cs typeface="+mn-lt"/>
            </a:endParaRPr>
          </a:p>
        </p:txBody>
      </p:sp>
      <p:sp>
        <p:nvSpPr>
          <p:cNvPr id="72" name="文本框 71"/>
          <p:cNvSpPr txBox="1"/>
          <p:nvPr>
            <p:custDataLst>
              <p:tags r:id="rId24"/>
            </p:custDataLst>
          </p:nvPr>
        </p:nvSpPr>
        <p:spPr>
          <a:xfrm>
            <a:off x="2997122" y="4559114"/>
            <a:ext cx="2485719" cy="1440000"/>
          </a:xfrm>
          <a:prstGeom prst="rect">
            <a:avLst/>
          </a:prstGeom>
          <a:noFill/>
        </p:spPr>
        <p:txBody>
          <a:bodyPr wrap="square" lIns="0" tIns="0" rIns="0" bIns="0">
            <a:noAutofit/>
          </a:bodyPr>
          <a:lstStyle/>
          <a:p>
            <a:pPr marL="0" lvl="0">
              <a:lnSpc>
                <a:spcPct val="150000"/>
              </a:lnSpc>
            </a:pPr>
            <a:r>
              <a:rPr lang="zh-CN" altLang="en-US" b="1" kern="0" spc="0" dirty="0">
                <a:ln>
                  <a:noFill/>
                  <a:prstDash val="sysDot"/>
                </a:ln>
                <a:solidFill>
                  <a:schemeClr val="bg2">
                    <a:lumMod val="50000"/>
                  </a:schemeClr>
                </a:solidFill>
                <a:latin typeface="+mn-ea"/>
                <a:ea typeface="+mn-ea"/>
                <a:sym typeface="+mn-ea"/>
              </a:rPr>
              <a:t>通过角色扮演控制焦虑</a:t>
            </a:r>
            <a:endParaRPr lang="zh-CN" altLang="en-US" b="1" kern="0" spc="0" dirty="0">
              <a:ln>
                <a:noFill/>
                <a:prstDash val="sysDot"/>
              </a:ln>
              <a:solidFill>
                <a:schemeClr val="bg2">
                  <a:lumMod val="50000"/>
                </a:schemeClr>
              </a:solidFill>
              <a:latin typeface="+mn-ea"/>
              <a:ea typeface="+mn-ea"/>
              <a:sym typeface="+mn-ea"/>
            </a:endParaRPr>
          </a:p>
          <a:p>
            <a:pPr marL="0" lvl="0">
              <a:lnSpc>
                <a:spcPct val="150000"/>
              </a:lnSpc>
            </a:pPr>
            <a:r>
              <a:rPr lang="zh-CN" altLang="en-US" sz="1600" kern="0" spc="0" dirty="0">
                <a:ln>
                  <a:noFill/>
                  <a:prstDash val="sysDot"/>
                </a:ln>
                <a:solidFill>
                  <a:schemeClr val="tx1">
                    <a:lumMod val="85000"/>
                    <a:lumOff val="15000"/>
                  </a:schemeClr>
                </a:solidFill>
                <a:latin typeface="+mn-ea"/>
                <a:ea typeface="+mn-ea"/>
                <a:sym typeface="+mn-ea"/>
              </a:rPr>
              <a:t>儿童扮演恐惧角色，如医生，以管理焦虑，处理恐惧。</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73" name="矩形 72"/>
          <p:cNvSpPr/>
          <p:nvPr>
            <p:custDataLst>
              <p:tags r:id="rId25"/>
            </p:custDataLst>
          </p:nvPr>
        </p:nvSpPr>
        <p:spPr>
          <a:xfrm>
            <a:off x="1505626" y="4551731"/>
            <a:ext cx="1158630" cy="57844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lstStyle/>
          <a:p>
            <a:pPr algn="r"/>
            <a:r>
              <a:rPr lang="en-US" altLang="zh-CN" sz="2400" b="1" kern="0" dirty="0">
                <a:solidFill>
                  <a:schemeClr val="accent1"/>
                </a:solidFill>
                <a:cs typeface="+mn-lt"/>
              </a:rPr>
              <a:t>01</a:t>
            </a:r>
            <a:endParaRPr lang="en-US" altLang="zh-CN" sz="2400" b="1" kern="0" dirty="0">
              <a:solidFill>
                <a:schemeClr val="accent1"/>
              </a:solidFill>
              <a:cs typeface="+mn-lt"/>
            </a:endParaRPr>
          </a:p>
        </p:txBody>
      </p:sp>
      <p:sp>
        <p:nvSpPr>
          <p:cNvPr id="74" name="矩形 73"/>
          <p:cNvSpPr/>
          <p:nvPr>
            <p:custDataLst>
              <p:tags r:id="rId26"/>
            </p:custDataLst>
          </p:nvPr>
        </p:nvSpPr>
        <p:spPr>
          <a:xfrm>
            <a:off x="5638608" y="1448766"/>
            <a:ext cx="66421" cy="494532"/>
          </a:xfrm>
          <a:prstGeom prst="rect">
            <a:avLst/>
          </a:prstGeom>
          <a:gradFill>
            <a:gsLst>
              <a:gs pos="100000">
                <a:schemeClr val="accent3">
                  <a:lumMod val="40000"/>
                  <a:lumOff val="60000"/>
                  <a:alpha val="100000"/>
                </a:schemeClr>
              </a:gs>
              <a:gs pos="0">
                <a:schemeClr val="accent3">
                  <a:lumMod val="85000"/>
                  <a:lumOff val="15000"/>
                  <a:alpha val="10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5" name="矩形 74"/>
          <p:cNvSpPr/>
          <p:nvPr>
            <p:custDataLst>
              <p:tags r:id="rId27"/>
            </p:custDataLst>
          </p:nvPr>
        </p:nvSpPr>
        <p:spPr>
          <a:xfrm>
            <a:off x="4213370" y="3059300"/>
            <a:ext cx="66421" cy="494532"/>
          </a:xfrm>
          <a:prstGeom prst="rect">
            <a:avLst/>
          </a:prstGeom>
          <a:gradFill>
            <a:gsLst>
              <a:gs pos="100000">
                <a:schemeClr val="accent2">
                  <a:lumMod val="40000"/>
                  <a:lumOff val="60000"/>
                  <a:alpha val="100000"/>
                </a:schemeClr>
              </a:gs>
              <a:gs pos="0">
                <a:schemeClr val="accent2">
                  <a:lumMod val="85000"/>
                  <a:lumOff val="15000"/>
                  <a:alpha val="10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6" name="矩形 75"/>
          <p:cNvSpPr/>
          <p:nvPr>
            <p:custDataLst>
              <p:tags r:id="rId28"/>
            </p:custDataLst>
          </p:nvPr>
        </p:nvSpPr>
        <p:spPr>
          <a:xfrm>
            <a:off x="2752158" y="4630316"/>
            <a:ext cx="66421" cy="494532"/>
          </a:xfrm>
          <a:prstGeom prst="rect">
            <a:avLst/>
          </a:prstGeom>
          <a:gradFill>
            <a:gsLst>
              <a:gs pos="100000">
                <a:schemeClr val="accent1">
                  <a:lumMod val="40000"/>
                  <a:lumOff val="60000"/>
                  <a:alpha val="100000"/>
                </a:schemeClr>
              </a:gs>
              <a:gs pos="0">
                <a:schemeClr val="accent1">
                  <a:lumMod val="85000"/>
                  <a:lumOff val="15000"/>
                  <a:alpha val="10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77" name="直接连接符 76"/>
          <p:cNvCxnSpPr/>
          <p:nvPr>
            <p:custDataLst>
              <p:tags r:id="rId29"/>
            </p:custDataLst>
          </p:nvPr>
        </p:nvCxnSpPr>
        <p:spPr>
          <a:xfrm>
            <a:off x="8443913" y="1809750"/>
            <a:ext cx="1078706" cy="0"/>
          </a:xfrm>
          <a:prstGeom prst="line">
            <a:avLst/>
          </a:prstGeom>
          <a:ln>
            <a:solidFill>
              <a:schemeClr val="accent3"/>
            </a:solidFill>
            <a:headEnd type="ova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30"/>
            </p:custDataLst>
          </p:nvPr>
        </p:nvCxnSpPr>
        <p:spPr>
          <a:xfrm>
            <a:off x="7019925" y="3417570"/>
            <a:ext cx="904875" cy="0"/>
          </a:xfrm>
          <a:prstGeom prst="line">
            <a:avLst/>
          </a:prstGeom>
          <a:ln>
            <a:solidFill>
              <a:schemeClr val="accent2"/>
            </a:solidFill>
            <a:headEnd type="ova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31"/>
            </p:custDataLst>
          </p:nvPr>
        </p:nvCxnSpPr>
        <p:spPr>
          <a:xfrm>
            <a:off x="5581650" y="4991100"/>
            <a:ext cx="795338" cy="0"/>
          </a:xfrm>
          <a:prstGeom prst="line">
            <a:avLst/>
          </a:prstGeom>
          <a:ln>
            <a:solidFill>
              <a:schemeClr val="accent1"/>
            </a:solidFill>
            <a:headEnd type="oval"/>
          </a:ln>
        </p:spPr>
        <p:style>
          <a:lnRef idx="1">
            <a:schemeClr val="accent1"/>
          </a:lnRef>
          <a:fillRef idx="0">
            <a:schemeClr val="accent1"/>
          </a:fillRef>
          <a:effectRef idx="0">
            <a:schemeClr val="accent1"/>
          </a:effectRef>
          <a:fontRef idx="minor">
            <a:schemeClr val="tx1"/>
          </a:fontRef>
        </p:style>
      </p:cxnSp>
      <p:sp>
        <p:nvSpPr>
          <p:cNvPr id="34" name="标题 1"/>
          <p:cNvSpPr>
            <a:spLocks noGrp="1"/>
          </p:cNvSpPr>
          <p:nvPr>
            <p:ph type="title"/>
            <p:custDataLst>
              <p:tags r:id="rId32"/>
            </p:custDataLst>
          </p:nvPr>
        </p:nvSpPr>
        <p:spPr>
          <a:xfrm>
            <a:off x="775970" y="521970"/>
            <a:ext cx="3447415" cy="1086485"/>
          </a:xfrm>
        </p:spPr>
        <p:txBody>
          <a:bodyPr>
            <a:normAutofit/>
          </a:bodyPr>
          <a:lstStyle/>
          <a:p>
            <a:pPr algn="l">
              <a:buClrTx/>
              <a:buSzTx/>
              <a:buFontTx/>
            </a:pPr>
            <a:r>
              <a:rPr lang="zh-CN" altLang="en-US" sz="3000" b="1"/>
              <a:t>儿童游戏中的恐惧控制与角色扮演</a:t>
            </a:r>
            <a:endParaRPr lang="zh-CN" altLang="en-US" sz="3000" b="1"/>
          </a:p>
        </p:txBody>
      </p:sp>
    </p:spTree>
    <p:custDataLst>
      <p:tags r:id="rId33"/>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862330" y="522605"/>
            <a:ext cx="10972800" cy="609600"/>
          </a:xfrm>
        </p:spPr>
        <p:txBody>
          <a:bodyPr/>
          <a:lstStyle/>
          <a:p>
            <a:pPr algn="l">
              <a:buClrTx/>
              <a:buSzTx/>
              <a:buFontTx/>
            </a:pPr>
            <a:r>
              <a:rPr lang="zh-CN" altLang="en-US" sz="3000" b="1"/>
              <a:t>儿童游戏中的自我降级角色选择</a:t>
            </a:r>
            <a:endParaRPr lang="zh-CN" altLang="en-US" sz="3000" b="1"/>
          </a:p>
        </p:txBody>
      </p:sp>
      <p:sp>
        <p:nvSpPr>
          <p:cNvPr id="38" name="任意多边形: 形状 37"/>
          <p:cNvSpPr/>
          <p:nvPr>
            <p:custDataLst>
              <p:tags r:id="rId2"/>
            </p:custDataLst>
          </p:nvPr>
        </p:nvSpPr>
        <p:spPr>
          <a:xfrm rot="16260000">
            <a:off x="6011545" y="4422140"/>
            <a:ext cx="1154430" cy="753110"/>
          </a:xfrm>
          <a:custGeom>
            <a:avLst/>
            <a:gdLst>
              <a:gd name="connsiteX0" fmla="*/ 456693 w 1306179"/>
              <a:gd name="connsiteY0" fmla="*/ 717232 h 841168"/>
              <a:gd name="connsiteX1" fmla="*/ 26212 w 1306179"/>
              <a:gd name="connsiteY1" fmla="*/ 156219 h 841168"/>
              <a:gd name="connsiteX2" fmla="*/ 0 w 1306179"/>
              <a:gd name="connsiteY2" fmla="*/ 0 h 841168"/>
              <a:gd name="connsiteX3" fmla="*/ 207554 w 1306179"/>
              <a:gd name="connsiteY3" fmla="*/ 0 h 841168"/>
              <a:gd name="connsiteX4" fmla="*/ 224836 w 1306179"/>
              <a:gd name="connsiteY4" fmla="*/ 102999 h 841168"/>
              <a:gd name="connsiteX5" fmla="*/ 559508 w 1306179"/>
              <a:gd name="connsiteY5" fmla="*/ 539151 h 841168"/>
              <a:gd name="connsiteX6" fmla="*/ 1104564 w 1306179"/>
              <a:gd name="connsiteY6" fmla="*/ 610910 h 841168"/>
              <a:gd name="connsiteX7" fmla="*/ 1202403 w 1306179"/>
              <a:gd name="connsiteY7" fmla="*/ 574378 h 841168"/>
              <a:gd name="connsiteX8" fmla="*/ 1306179 w 1306179"/>
              <a:gd name="connsiteY8" fmla="*/ 754124 h 841168"/>
              <a:gd name="connsiteX9" fmla="*/ 1157785 w 1306179"/>
              <a:gd name="connsiteY9" fmla="*/ 809533 h 841168"/>
              <a:gd name="connsiteX10" fmla="*/ 456693 w 1306179"/>
              <a:gd name="connsiteY10" fmla="*/ 717232 h 841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6179" h="841168">
                <a:moveTo>
                  <a:pt x="456693" y="717232"/>
                </a:moveTo>
                <a:cubicBezTo>
                  <a:pt x="235739" y="589664"/>
                  <a:pt x="87411" y="384615"/>
                  <a:pt x="26212" y="156219"/>
                </a:cubicBezTo>
                <a:lnTo>
                  <a:pt x="0" y="0"/>
                </a:lnTo>
                <a:lnTo>
                  <a:pt x="207554" y="0"/>
                </a:lnTo>
                <a:lnTo>
                  <a:pt x="224836" y="102999"/>
                </a:lnTo>
                <a:cubicBezTo>
                  <a:pt x="272414" y="280563"/>
                  <a:pt x="387731" y="439975"/>
                  <a:pt x="559508" y="539151"/>
                </a:cubicBezTo>
                <a:cubicBezTo>
                  <a:pt x="731286" y="638327"/>
                  <a:pt x="927000" y="658488"/>
                  <a:pt x="1104564" y="610910"/>
                </a:cubicBezTo>
                <a:lnTo>
                  <a:pt x="1202403" y="574378"/>
                </a:lnTo>
                <a:lnTo>
                  <a:pt x="1306179" y="754124"/>
                </a:lnTo>
                <a:lnTo>
                  <a:pt x="1157785" y="809533"/>
                </a:lnTo>
                <a:cubicBezTo>
                  <a:pt x="929388" y="870731"/>
                  <a:pt x="677646" y="844799"/>
                  <a:pt x="456693" y="717232"/>
                </a:cubicBezTo>
                <a:close/>
              </a:path>
            </a:pathLst>
          </a:custGeom>
          <a:solidFill>
            <a:schemeClr val="accent2"/>
          </a:solidFill>
          <a:ln>
            <a:noFill/>
          </a:ln>
          <a:effectLst>
            <a:outerShdw blurRad="127000" sx="105000" sy="105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7950" rIns="9144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b="1">
              <a:solidFill>
                <a:schemeClr val="lt1"/>
              </a:solidFill>
              <a:latin typeface="+mj-ea"/>
              <a:ea typeface="+mj-ea"/>
              <a:sym typeface="+mn-ea"/>
            </a:endParaRPr>
          </a:p>
        </p:txBody>
      </p:sp>
      <p:sp>
        <p:nvSpPr>
          <p:cNvPr id="3" name="任意多边形: 形状 37"/>
          <p:cNvSpPr/>
          <p:nvPr>
            <p:custDataLst>
              <p:tags r:id="rId3"/>
            </p:custDataLst>
          </p:nvPr>
        </p:nvSpPr>
        <p:spPr>
          <a:xfrm rot="1860000">
            <a:off x="5116830" y="4430395"/>
            <a:ext cx="1154430" cy="753110"/>
          </a:xfrm>
          <a:custGeom>
            <a:avLst/>
            <a:gdLst>
              <a:gd name="connsiteX0" fmla="*/ 456693 w 1306179"/>
              <a:gd name="connsiteY0" fmla="*/ 717232 h 841168"/>
              <a:gd name="connsiteX1" fmla="*/ 26212 w 1306179"/>
              <a:gd name="connsiteY1" fmla="*/ 156219 h 841168"/>
              <a:gd name="connsiteX2" fmla="*/ 0 w 1306179"/>
              <a:gd name="connsiteY2" fmla="*/ 0 h 841168"/>
              <a:gd name="connsiteX3" fmla="*/ 207554 w 1306179"/>
              <a:gd name="connsiteY3" fmla="*/ 0 h 841168"/>
              <a:gd name="connsiteX4" fmla="*/ 224836 w 1306179"/>
              <a:gd name="connsiteY4" fmla="*/ 102999 h 841168"/>
              <a:gd name="connsiteX5" fmla="*/ 559508 w 1306179"/>
              <a:gd name="connsiteY5" fmla="*/ 539151 h 841168"/>
              <a:gd name="connsiteX6" fmla="*/ 1104564 w 1306179"/>
              <a:gd name="connsiteY6" fmla="*/ 610910 h 841168"/>
              <a:gd name="connsiteX7" fmla="*/ 1202403 w 1306179"/>
              <a:gd name="connsiteY7" fmla="*/ 574378 h 841168"/>
              <a:gd name="connsiteX8" fmla="*/ 1306179 w 1306179"/>
              <a:gd name="connsiteY8" fmla="*/ 754124 h 841168"/>
              <a:gd name="connsiteX9" fmla="*/ 1157785 w 1306179"/>
              <a:gd name="connsiteY9" fmla="*/ 809533 h 841168"/>
              <a:gd name="connsiteX10" fmla="*/ 456693 w 1306179"/>
              <a:gd name="connsiteY10" fmla="*/ 717232 h 841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6179" h="841168">
                <a:moveTo>
                  <a:pt x="456693" y="717232"/>
                </a:moveTo>
                <a:cubicBezTo>
                  <a:pt x="235739" y="589664"/>
                  <a:pt x="87411" y="384615"/>
                  <a:pt x="26212" y="156219"/>
                </a:cubicBezTo>
                <a:lnTo>
                  <a:pt x="0" y="0"/>
                </a:lnTo>
                <a:lnTo>
                  <a:pt x="207554" y="0"/>
                </a:lnTo>
                <a:lnTo>
                  <a:pt x="224836" y="102999"/>
                </a:lnTo>
                <a:cubicBezTo>
                  <a:pt x="272414" y="280563"/>
                  <a:pt x="387731" y="439975"/>
                  <a:pt x="559508" y="539151"/>
                </a:cubicBezTo>
                <a:cubicBezTo>
                  <a:pt x="731286" y="638327"/>
                  <a:pt x="927000" y="658488"/>
                  <a:pt x="1104564" y="610910"/>
                </a:cubicBezTo>
                <a:lnTo>
                  <a:pt x="1202403" y="574378"/>
                </a:lnTo>
                <a:lnTo>
                  <a:pt x="1306179" y="754124"/>
                </a:lnTo>
                <a:lnTo>
                  <a:pt x="1157785" y="809533"/>
                </a:lnTo>
                <a:cubicBezTo>
                  <a:pt x="929388" y="870731"/>
                  <a:pt x="677646" y="844799"/>
                  <a:pt x="456693" y="717232"/>
                </a:cubicBezTo>
                <a:close/>
              </a:path>
            </a:pathLst>
          </a:custGeom>
          <a:solidFill>
            <a:schemeClr val="accent3"/>
          </a:solidFill>
          <a:ln>
            <a:noFill/>
          </a:ln>
          <a:effectLst>
            <a:outerShdw blurRad="127000" sx="105000" sy="10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7950" rIns="9144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b="1">
              <a:solidFill>
                <a:schemeClr val="lt1"/>
              </a:solidFill>
              <a:latin typeface="+mj-ea"/>
              <a:ea typeface="+mj-ea"/>
              <a:sym typeface="+mn-ea"/>
            </a:endParaRPr>
          </a:p>
        </p:txBody>
      </p:sp>
      <p:sp>
        <p:nvSpPr>
          <p:cNvPr id="8" name="任意多边形: 形状 37"/>
          <p:cNvSpPr/>
          <p:nvPr>
            <p:custDataLst>
              <p:tags r:id="rId4"/>
            </p:custDataLst>
          </p:nvPr>
        </p:nvSpPr>
        <p:spPr>
          <a:xfrm rot="9060000">
            <a:off x="5557520" y="3652520"/>
            <a:ext cx="1154430" cy="753110"/>
          </a:xfrm>
          <a:custGeom>
            <a:avLst/>
            <a:gdLst>
              <a:gd name="connsiteX0" fmla="*/ 456693 w 1306179"/>
              <a:gd name="connsiteY0" fmla="*/ 717232 h 841168"/>
              <a:gd name="connsiteX1" fmla="*/ 26212 w 1306179"/>
              <a:gd name="connsiteY1" fmla="*/ 156219 h 841168"/>
              <a:gd name="connsiteX2" fmla="*/ 0 w 1306179"/>
              <a:gd name="connsiteY2" fmla="*/ 0 h 841168"/>
              <a:gd name="connsiteX3" fmla="*/ 207554 w 1306179"/>
              <a:gd name="connsiteY3" fmla="*/ 0 h 841168"/>
              <a:gd name="connsiteX4" fmla="*/ 224836 w 1306179"/>
              <a:gd name="connsiteY4" fmla="*/ 102999 h 841168"/>
              <a:gd name="connsiteX5" fmla="*/ 559508 w 1306179"/>
              <a:gd name="connsiteY5" fmla="*/ 539151 h 841168"/>
              <a:gd name="connsiteX6" fmla="*/ 1104564 w 1306179"/>
              <a:gd name="connsiteY6" fmla="*/ 610910 h 841168"/>
              <a:gd name="connsiteX7" fmla="*/ 1202403 w 1306179"/>
              <a:gd name="connsiteY7" fmla="*/ 574378 h 841168"/>
              <a:gd name="connsiteX8" fmla="*/ 1306179 w 1306179"/>
              <a:gd name="connsiteY8" fmla="*/ 754124 h 841168"/>
              <a:gd name="connsiteX9" fmla="*/ 1157785 w 1306179"/>
              <a:gd name="connsiteY9" fmla="*/ 809533 h 841168"/>
              <a:gd name="connsiteX10" fmla="*/ 456693 w 1306179"/>
              <a:gd name="connsiteY10" fmla="*/ 717232 h 841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6179" h="841168">
                <a:moveTo>
                  <a:pt x="456693" y="717232"/>
                </a:moveTo>
                <a:cubicBezTo>
                  <a:pt x="235739" y="589664"/>
                  <a:pt x="87411" y="384615"/>
                  <a:pt x="26212" y="156219"/>
                </a:cubicBezTo>
                <a:lnTo>
                  <a:pt x="0" y="0"/>
                </a:lnTo>
                <a:lnTo>
                  <a:pt x="207554" y="0"/>
                </a:lnTo>
                <a:lnTo>
                  <a:pt x="224836" y="102999"/>
                </a:lnTo>
                <a:cubicBezTo>
                  <a:pt x="272414" y="280563"/>
                  <a:pt x="387731" y="439975"/>
                  <a:pt x="559508" y="539151"/>
                </a:cubicBezTo>
                <a:cubicBezTo>
                  <a:pt x="731286" y="638327"/>
                  <a:pt x="927000" y="658488"/>
                  <a:pt x="1104564" y="610910"/>
                </a:cubicBezTo>
                <a:lnTo>
                  <a:pt x="1202403" y="574378"/>
                </a:lnTo>
                <a:lnTo>
                  <a:pt x="1306179" y="754124"/>
                </a:lnTo>
                <a:lnTo>
                  <a:pt x="1157785" y="809533"/>
                </a:lnTo>
                <a:cubicBezTo>
                  <a:pt x="929388" y="870731"/>
                  <a:pt x="677646" y="844799"/>
                  <a:pt x="456693" y="717232"/>
                </a:cubicBezTo>
                <a:close/>
              </a:path>
            </a:pathLst>
          </a:custGeom>
          <a:solidFill>
            <a:schemeClr val="accent1"/>
          </a:solidFill>
          <a:ln>
            <a:noFill/>
          </a:ln>
          <a:effectLst>
            <a:outerShdw blurRad="127000" sx="105000" sy="105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7950" rIns="9144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b="1">
              <a:solidFill>
                <a:schemeClr val="lt1"/>
              </a:solidFill>
              <a:latin typeface="+mj-ea"/>
              <a:ea typeface="+mj-ea"/>
              <a:sym typeface="+mn-ea"/>
            </a:endParaRPr>
          </a:p>
        </p:txBody>
      </p:sp>
      <p:sp>
        <p:nvSpPr>
          <p:cNvPr id="6" name="矩形 5"/>
          <p:cNvSpPr/>
          <p:nvPr>
            <p:custDataLst>
              <p:tags r:id="rId5"/>
            </p:custDataLst>
          </p:nvPr>
        </p:nvSpPr>
        <p:spPr>
          <a:xfrm>
            <a:off x="4671060" y="1365885"/>
            <a:ext cx="2649220" cy="579755"/>
          </a:xfrm>
          <a:prstGeom prst="rect">
            <a:avLst/>
          </a:prstGeom>
          <a:noFill/>
        </p:spPr>
        <p:txBody>
          <a:bodyPr wrap="square" lIns="0" tIns="0" rIns="0" bIns="0" rtlCol="0" anchor="t" anchorCtr="0">
            <a:noAutofit/>
          </a:bodyPr>
          <a:lstStyle/>
          <a:p>
            <a:pPr algn="ctr">
              <a:lnSpc>
                <a:spcPct val="100000"/>
              </a:lnSpc>
              <a:buClrTx/>
              <a:buSzTx/>
              <a:buFontTx/>
            </a:pPr>
            <a:r>
              <a:rPr lang="zh-CN" altLang="en-US" b="1" dirty="0">
                <a:solidFill>
                  <a:schemeClr val="accent1"/>
                </a:solidFill>
                <a:latin typeface="+mn-ea"/>
                <a:cs typeface="+mn-ea"/>
                <a:sym typeface="+mn-ea"/>
              </a:rPr>
              <a:t>选择“低于身份”角色的原因</a:t>
            </a:r>
            <a:endParaRPr lang="zh-CN" altLang="en-US" b="1" dirty="0">
              <a:solidFill>
                <a:schemeClr val="accent1"/>
              </a:solidFill>
              <a:latin typeface="+mn-ea"/>
              <a:cs typeface="+mn-ea"/>
              <a:sym typeface="+mn-ea"/>
            </a:endParaRPr>
          </a:p>
        </p:txBody>
      </p:sp>
      <p:sp>
        <p:nvSpPr>
          <p:cNvPr id="7" name="矩形 6"/>
          <p:cNvSpPr/>
          <p:nvPr>
            <p:custDataLst>
              <p:tags r:id="rId6"/>
            </p:custDataLst>
          </p:nvPr>
        </p:nvSpPr>
        <p:spPr>
          <a:xfrm>
            <a:off x="4690745" y="1943100"/>
            <a:ext cx="2890520" cy="621665"/>
          </a:xfrm>
          <a:prstGeom prst="rect">
            <a:avLst/>
          </a:prstGeom>
          <a:noFill/>
        </p:spPr>
        <p:txBody>
          <a:bodyPr wrap="square" lIns="0" tIns="0" rIns="0" bIns="0" rtlCol="0" anchor="b" anchorCtr="0">
            <a:noAutofit/>
          </a:bodyPr>
          <a:lstStyle/>
          <a:p>
            <a:pPr algn="l">
              <a:lnSpc>
                <a:spcPct val="130000"/>
              </a:lnSpc>
              <a:buClrTx/>
              <a:buSzTx/>
              <a:buFontTx/>
            </a:pPr>
            <a:r>
              <a:rPr lang="zh-CN" altLang="en-US" sz="1600" dirty="0">
                <a:solidFill>
                  <a:schemeClr val="tx1">
                    <a:lumMod val="85000"/>
                    <a:lumOff val="15000"/>
                  </a:schemeClr>
                </a:solidFill>
                <a:latin typeface="+mn-ea"/>
                <a:cs typeface="+mn-ea"/>
                <a:sym typeface="+mn-ea"/>
              </a:rPr>
              <a:t>儿童通过扮演“低于身份”的角色，如小婴儿，体验不同身份。</a:t>
            </a:r>
            <a:endParaRPr lang="zh-CN" altLang="en-US" sz="1600" dirty="0">
              <a:solidFill>
                <a:schemeClr val="tx1">
                  <a:lumMod val="85000"/>
                  <a:lumOff val="15000"/>
                </a:schemeClr>
              </a:solidFill>
              <a:latin typeface="+mn-ea"/>
              <a:cs typeface="+mn-ea"/>
              <a:sym typeface="+mn-ea"/>
            </a:endParaRPr>
          </a:p>
        </p:txBody>
      </p:sp>
      <p:cxnSp>
        <p:nvCxnSpPr>
          <p:cNvPr id="48" name="直接连接符 47"/>
          <p:cNvCxnSpPr/>
          <p:nvPr>
            <p:custDataLst>
              <p:tags r:id="rId7"/>
            </p:custDataLst>
          </p:nvPr>
        </p:nvCxnSpPr>
        <p:spPr>
          <a:xfrm flipH="1" flipV="1">
            <a:off x="6121400" y="2672080"/>
            <a:ext cx="7620" cy="208280"/>
          </a:xfrm>
          <a:prstGeom prst="line">
            <a:avLst/>
          </a:prstGeom>
          <a:ln>
            <a:solidFill>
              <a:schemeClr val="accent1">
                <a:alpha val="50000"/>
              </a:schemeClr>
            </a:solidFill>
            <a:headEnd type="oval"/>
            <a:tailEnd type="none"/>
          </a:ln>
        </p:spPr>
        <p:style>
          <a:lnRef idx="2">
            <a:schemeClr val="accent1"/>
          </a:lnRef>
          <a:fillRef idx="0">
            <a:srgbClr val="FFFFFF"/>
          </a:fillRef>
          <a:effectRef idx="0">
            <a:srgbClr val="FFFFFF"/>
          </a:effectRef>
          <a:fontRef idx="minor">
            <a:schemeClr val="tx1"/>
          </a:fontRef>
        </p:style>
      </p:cxnSp>
      <p:sp>
        <p:nvSpPr>
          <p:cNvPr id="36" name="任意多边形 35"/>
          <p:cNvSpPr/>
          <p:nvPr>
            <p:custDataLst>
              <p:tags r:id="rId8"/>
            </p:custDataLst>
          </p:nvPr>
        </p:nvSpPr>
        <p:spPr>
          <a:xfrm flipH="1" flipV="1">
            <a:off x="7905750" y="4843145"/>
            <a:ext cx="498475" cy="277495"/>
          </a:xfrm>
          <a:custGeom>
            <a:avLst/>
            <a:gdLst>
              <a:gd name="connisteX0" fmla="*/ 0 w 1466850"/>
              <a:gd name="connsiteY0" fmla="*/ 0 h 276225"/>
              <a:gd name="connisteX1" fmla="*/ 1219200 w 1466850"/>
              <a:gd name="connsiteY1" fmla="*/ 0 h 276225"/>
              <a:gd name="connisteX2" fmla="*/ 1466850 w 1466850"/>
              <a:gd name="connsiteY2" fmla="*/ 276225 h 276225"/>
            </a:gdLst>
            <a:ahLst/>
            <a:cxnLst>
              <a:cxn ang="0">
                <a:pos x="connisteX0" y="connsiteY0"/>
              </a:cxn>
              <a:cxn ang="0">
                <a:pos x="connisteX1" y="connsiteY1"/>
              </a:cxn>
              <a:cxn ang="0">
                <a:pos x="connisteX2" y="connsiteY2"/>
              </a:cxn>
            </a:cxnLst>
            <a:rect l="l" t="t" r="r" b="b"/>
            <a:pathLst>
              <a:path w="1466850" h="276225">
                <a:moveTo>
                  <a:pt x="0" y="0"/>
                </a:moveTo>
                <a:lnTo>
                  <a:pt x="1219200" y="0"/>
                </a:lnTo>
                <a:lnTo>
                  <a:pt x="1466850" y="276225"/>
                </a:lnTo>
              </a:path>
            </a:pathLst>
          </a:custGeom>
          <a:noFill/>
          <a:ln>
            <a:solidFill>
              <a:schemeClr val="accent2">
                <a:alpha val="5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矩形 9"/>
          <p:cNvSpPr/>
          <p:nvPr>
            <p:custDataLst>
              <p:tags r:id="rId9"/>
            </p:custDataLst>
          </p:nvPr>
        </p:nvSpPr>
        <p:spPr>
          <a:xfrm>
            <a:off x="8528685" y="5062220"/>
            <a:ext cx="2890520" cy="891540"/>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扮演“低于身份”的角色释放压力，体验自由，理解他人感受。</a:t>
            </a:r>
            <a:endParaRPr lang="zh-CN" altLang="en-US" sz="1600" dirty="0">
              <a:solidFill>
                <a:schemeClr val="tx1">
                  <a:lumMod val="85000"/>
                  <a:lumOff val="15000"/>
                </a:schemeClr>
              </a:solidFill>
              <a:latin typeface="+mn-ea"/>
              <a:cs typeface="+mn-ea"/>
              <a:sym typeface="+mn-ea"/>
            </a:endParaRPr>
          </a:p>
        </p:txBody>
      </p:sp>
      <p:sp>
        <p:nvSpPr>
          <p:cNvPr id="11" name="矩形 10"/>
          <p:cNvSpPr/>
          <p:nvPr>
            <p:custDataLst>
              <p:tags r:id="rId10"/>
            </p:custDataLst>
          </p:nvPr>
        </p:nvSpPr>
        <p:spPr>
          <a:xfrm>
            <a:off x="8528685" y="4535805"/>
            <a:ext cx="2890520" cy="516890"/>
          </a:xfrm>
          <a:prstGeom prst="rect">
            <a:avLst/>
          </a:prstGeom>
          <a:noFill/>
        </p:spPr>
        <p:txBody>
          <a:bodyPr wrap="square" lIns="0" tIns="0" rIns="0" bIns="0" rtlCol="0" anchor="b" anchorCtr="0">
            <a:noAutofit/>
          </a:bodyPr>
          <a:lstStyle/>
          <a:p>
            <a:pPr algn="just">
              <a:spcBef>
                <a:spcPct val="0"/>
              </a:spcBef>
              <a:spcAft>
                <a:spcPct val="0"/>
              </a:spcAft>
            </a:pPr>
            <a:r>
              <a:rPr lang="zh-CN" altLang="en-US" b="1" dirty="0">
                <a:solidFill>
                  <a:schemeClr val="accent2"/>
                </a:solidFill>
                <a:latin typeface="+mn-ea"/>
                <a:cs typeface="+mn-ea"/>
                <a:sym typeface="+mn-ea"/>
              </a:rPr>
              <a:t>自我降级角色的益处</a:t>
            </a:r>
            <a:endParaRPr lang="zh-CN" altLang="en-US" b="1" dirty="0">
              <a:solidFill>
                <a:schemeClr val="accent2"/>
              </a:solidFill>
              <a:latin typeface="+mn-ea"/>
              <a:cs typeface="+mn-ea"/>
              <a:sym typeface="+mn-ea"/>
            </a:endParaRPr>
          </a:p>
        </p:txBody>
      </p:sp>
      <p:sp>
        <p:nvSpPr>
          <p:cNvPr id="43" name="任意多边形 42"/>
          <p:cNvSpPr/>
          <p:nvPr>
            <p:custDataLst>
              <p:tags r:id="rId11"/>
            </p:custDataLst>
          </p:nvPr>
        </p:nvSpPr>
        <p:spPr>
          <a:xfrm flipV="1">
            <a:off x="3870325" y="4843145"/>
            <a:ext cx="495935" cy="277495"/>
          </a:xfrm>
          <a:custGeom>
            <a:avLst/>
            <a:gdLst>
              <a:gd name="connisteX0" fmla="*/ 0 w 1466850"/>
              <a:gd name="connsiteY0" fmla="*/ 0 h 276225"/>
              <a:gd name="connisteX1" fmla="*/ 1219200 w 1466850"/>
              <a:gd name="connsiteY1" fmla="*/ 0 h 276225"/>
              <a:gd name="connisteX2" fmla="*/ 1466850 w 1466850"/>
              <a:gd name="connsiteY2" fmla="*/ 276225 h 276225"/>
            </a:gdLst>
            <a:ahLst/>
            <a:cxnLst>
              <a:cxn ang="0">
                <a:pos x="connisteX0" y="connsiteY0"/>
              </a:cxn>
              <a:cxn ang="0">
                <a:pos x="connisteX1" y="connsiteY1"/>
              </a:cxn>
              <a:cxn ang="0">
                <a:pos x="connisteX2" y="connsiteY2"/>
              </a:cxn>
            </a:cxnLst>
            <a:rect l="l" t="t" r="r" b="b"/>
            <a:pathLst>
              <a:path w="1466850" h="276225">
                <a:moveTo>
                  <a:pt x="0" y="0"/>
                </a:moveTo>
                <a:lnTo>
                  <a:pt x="1219200" y="0"/>
                </a:lnTo>
                <a:lnTo>
                  <a:pt x="1466850" y="276225"/>
                </a:lnTo>
              </a:path>
            </a:pathLst>
          </a:custGeom>
          <a:noFill/>
          <a:ln>
            <a:solidFill>
              <a:schemeClr val="accent3">
                <a:alpha val="5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矩形 11"/>
          <p:cNvSpPr/>
          <p:nvPr>
            <p:custDataLst>
              <p:tags r:id="rId12"/>
            </p:custDataLst>
          </p:nvPr>
        </p:nvSpPr>
        <p:spPr>
          <a:xfrm>
            <a:off x="982980" y="4612005"/>
            <a:ext cx="2890520" cy="375285"/>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b="1" dirty="0">
                <a:solidFill>
                  <a:schemeClr val="accent3"/>
                </a:solidFill>
                <a:latin typeface="+mn-ea"/>
                <a:cs typeface="+mn-ea"/>
                <a:sym typeface="+mn-ea"/>
              </a:rPr>
              <a:t>游戏中的自我探索与表达</a:t>
            </a:r>
            <a:endParaRPr lang="zh-CN" altLang="en-US" b="1" dirty="0">
              <a:solidFill>
                <a:schemeClr val="accent3"/>
              </a:solidFill>
              <a:latin typeface="+mn-ea"/>
              <a:cs typeface="+mn-ea"/>
              <a:sym typeface="+mn-ea"/>
            </a:endParaRPr>
          </a:p>
        </p:txBody>
      </p:sp>
      <p:sp>
        <p:nvSpPr>
          <p:cNvPr id="13" name="矩形 12"/>
          <p:cNvSpPr/>
          <p:nvPr>
            <p:custDataLst>
              <p:tags r:id="rId13"/>
            </p:custDataLst>
          </p:nvPr>
        </p:nvSpPr>
        <p:spPr>
          <a:xfrm>
            <a:off x="982345" y="5009515"/>
            <a:ext cx="2890520" cy="603885"/>
          </a:xfrm>
          <a:prstGeom prst="rect">
            <a:avLst/>
          </a:prstGeom>
          <a:noFill/>
        </p:spPr>
        <p:txBody>
          <a:bodyPr wrap="square" lIns="0" tIns="0" rIns="0" bIns="0" rtlCol="0" anchor="b" anchorCtr="0">
            <a:noAutofit/>
          </a:bodyPr>
          <a:lstStyle/>
          <a:p>
            <a:pPr algn="r">
              <a:lnSpc>
                <a:spcPct val="130000"/>
              </a:lnSpc>
              <a:buClrTx/>
              <a:buSzTx/>
              <a:buFontTx/>
            </a:pPr>
            <a:r>
              <a:rPr lang="zh-CN" altLang="en-US" sz="1400" dirty="0">
                <a:solidFill>
                  <a:schemeClr val="tx1">
                    <a:lumMod val="85000"/>
                    <a:lumOff val="15000"/>
                  </a:schemeClr>
                </a:solidFill>
                <a:latin typeface="+mn-ea"/>
                <a:cs typeface="+mn-ea"/>
                <a:sym typeface="+mn-ea"/>
              </a:rPr>
              <a:t>选择自我降级角色，儿童探索情感世界，表达难以表达的自我。</a:t>
            </a:r>
            <a:endParaRPr lang="zh-CN" altLang="en-US" sz="1400" dirty="0">
              <a:solidFill>
                <a:schemeClr val="tx1">
                  <a:lumMod val="85000"/>
                  <a:lumOff val="15000"/>
                </a:schemeClr>
              </a:solidFill>
              <a:latin typeface="+mn-ea"/>
              <a:cs typeface="+mn-ea"/>
              <a:sym typeface="+mn-ea"/>
            </a:endParaRPr>
          </a:p>
        </p:txBody>
      </p:sp>
      <p:sp>
        <p:nvSpPr>
          <p:cNvPr id="28" name="任意多边形 27"/>
          <p:cNvSpPr/>
          <p:nvPr>
            <p:custDataLst>
              <p:tags r:id="rId14"/>
            </p:custDataLst>
          </p:nvPr>
        </p:nvSpPr>
        <p:spPr>
          <a:xfrm>
            <a:off x="5001895" y="3028315"/>
            <a:ext cx="2315845" cy="1052195"/>
          </a:xfrm>
          <a:custGeom>
            <a:avLst/>
            <a:gdLst/>
            <a:ahLst/>
            <a:cxnLst>
              <a:cxn ang="3">
                <a:pos x="hc" y="t"/>
              </a:cxn>
              <a:cxn ang="cd2">
                <a:pos x="l" y="vc"/>
              </a:cxn>
              <a:cxn ang="cd4">
                <a:pos x="hc" y="b"/>
              </a:cxn>
              <a:cxn ang="0">
                <a:pos x="r" y="vc"/>
              </a:cxn>
            </a:cxnLst>
            <a:rect l="l" t="t" r="r" b="b"/>
            <a:pathLst>
              <a:path w="3647" h="1657">
                <a:moveTo>
                  <a:pt x="1728" y="0"/>
                </a:moveTo>
                <a:lnTo>
                  <a:pt x="1929" y="1"/>
                </a:lnTo>
                <a:cubicBezTo>
                  <a:pt x="2004" y="2"/>
                  <a:pt x="2064" y="63"/>
                  <a:pt x="2065" y="137"/>
                </a:cubicBezTo>
                <a:lnTo>
                  <a:pt x="2066" y="346"/>
                </a:lnTo>
                <a:lnTo>
                  <a:pt x="2089" y="348"/>
                </a:lnTo>
                <a:cubicBezTo>
                  <a:pt x="2174" y="361"/>
                  <a:pt x="2258" y="379"/>
                  <a:pt x="2339" y="402"/>
                </a:cubicBezTo>
                <a:lnTo>
                  <a:pt x="2413" y="428"/>
                </a:lnTo>
                <a:lnTo>
                  <a:pt x="2500" y="238"/>
                </a:lnTo>
                <a:cubicBezTo>
                  <a:pt x="2524" y="188"/>
                  <a:pt x="2574" y="159"/>
                  <a:pt x="2627" y="161"/>
                </a:cubicBezTo>
                <a:cubicBezTo>
                  <a:pt x="2644" y="162"/>
                  <a:pt x="2662" y="166"/>
                  <a:pt x="2679" y="174"/>
                </a:cubicBezTo>
                <a:lnTo>
                  <a:pt x="2862" y="261"/>
                </a:lnTo>
                <a:cubicBezTo>
                  <a:pt x="2930" y="293"/>
                  <a:pt x="2959" y="373"/>
                  <a:pt x="2928" y="440"/>
                </a:cubicBezTo>
                <a:lnTo>
                  <a:pt x="2844" y="624"/>
                </a:lnTo>
                <a:lnTo>
                  <a:pt x="3009" y="732"/>
                </a:lnTo>
                <a:lnTo>
                  <a:pt x="3134" y="837"/>
                </a:lnTo>
                <a:lnTo>
                  <a:pt x="3286" y="700"/>
                </a:lnTo>
                <a:cubicBezTo>
                  <a:pt x="3313" y="675"/>
                  <a:pt x="3348" y="664"/>
                  <a:pt x="3383" y="666"/>
                </a:cubicBezTo>
                <a:cubicBezTo>
                  <a:pt x="3417" y="668"/>
                  <a:pt x="3451" y="684"/>
                  <a:pt x="3476" y="711"/>
                </a:cubicBezTo>
                <a:lnTo>
                  <a:pt x="3612" y="862"/>
                </a:lnTo>
                <a:cubicBezTo>
                  <a:pt x="3618" y="869"/>
                  <a:pt x="3624" y="877"/>
                  <a:pt x="3628" y="884"/>
                </a:cubicBezTo>
                <a:cubicBezTo>
                  <a:pt x="3660" y="939"/>
                  <a:pt x="3651" y="1009"/>
                  <a:pt x="3603" y="1053"/>
                </a:cubicBezTo>
                <a:lnTo>
                  <a:pt x="3454" y="1187"/>
                </a:lnTo>
                <a:lnTo>
                  <a:pt x="3516" y="1270"/>
                </a:lnTo>
                <a:lnTo>
                  <a:pt x="3530" y="1293"/>
                </a:lnTo>
                <a:lnTo>
                  <a:pt x="2869" y="1657"/>
                </a:lnTo>
                <a:lnTo>
                  <a:pt x="2730" y="1482"/>
                </a:lnTo>
                <a:cubicBezTo>
                  <a:pt x="2499" y="1242"/>
                  <a:pt x="2177" y="1090"/>
                  <a:pt x="1820" y="1081"/>
                </a:cubicBezTo>
                <a:cubicBezTo>
                  <a:pt x="1463" y="1072"/>
                  <a:pt x="1138" y="1210"/>
                  <a:pt x="901" y="1438"/>
                </a:cubicBezTo>
                <a:lnTo>
                  <a:pt x="758" y="1606"/>
                </a:lnTo>
                <a:lnTo>
                  <a:pt x="106" y="1211"/>
                </a:lnTo>
                <a:lnTo>
                  <a:pt x="120" y="1189"/>
                </a:lnTo>
                <a:lnTo>
                  <a:pt x="184" y="1106"/>
                </a:lnTo>
                <a:lnTo>
                  <a:pt x="43" y="974"/>
                </a:lnTo>
                <a:cubicBezTo>
                  <a:pt x="-11" y="923"/>
                  <a:pt x="-15" y="838"/>
                  <a:pt x="36" y="784"/>
                </a:cubicBezTo>
                <a:lnTo>
                  <a:pt x="172" y="637"/>
                </a:lnTo>
                <a:cubicBezTo>
                  <a:pt x="222" y="583"/>
                  <a:pt x="308" y="580"/>
                  <a:pt x="362" y="632"/>
                </a:cubicBezTo>
                <a:lnTo>
                  <a:pt x="512" y="772"/>
                </a:lnTo>
                <a:lnTo>
                  <a:pt x="564" y="729"/>
                </a:lnTo>
                <a:cubicBezTo>
                  <a:pt x="621" y="686"/>
                  <a:pt x="680" y="646"/>
                  <a:pt x="742" y="609"/>
                </a:cubicBezTo>
                <a:lnTo>
                  <a:pt x="812" y="572"/>
                </a:lnTo>
                <a:lnTo>
                  <a:pt x="733" y="388"/>
                </a:lnTo>
                <a:cubicBezTo>
                  <a:pt x="703" y="319"/>
                  <a:pt x="735" y="240"/>
                  <a:pt x="803" y="211"/>
                </a:cubicBezTo>
                <a:lnTo>
                  <a:pt x="988" y="134"/>
                </a:lnTo>
                <a:cubicBezTo>
                  <a:pt x="1056" y="105"/>
                  <a:pt x="1136" y="138"/>
                  <a:pt x="1165" y="206"/>
                </a:cubicBezTo>
                <a:lnTo>
                  <a:pt x="1247" y="398"/>
                </a:lnTo>
                <a:lnTo>
                  <a:pt x="1346" y="371"/>
                </a:lnTo>
                <a:cubicBezTo>
                  <a:pt x="1419" y="355"/>
                  <a:pt x="1492" y="343"/>
                  <a:pt x="1567" y="336"/>
                </a:cubicBezTo>
                <a:lnTo>
                  <a:pt x="1595" y="335"/>
                </a:lnTo>
                <a:lnTo>
                  <a:pt x="1594" y="134"/>
                </a:lnTo>
                <a:cubicBezTo>
                  <a:pt x="1594" y="59"/>
                  <a:pt x="1653" y="0"/>
                  <a:pt x="1728" y="0"/>
                </a:cubicBezTo>
                <a:close/>
              </a:path>
            </a:pathLst>
          </a:custGeom>
          <a:gradFill>
            <a:gsLst>
              <a:gs pos="0">
                <a:schemeClr val="accent1">
                  <a:lumMod val="60000"/>
                  <a:lumOff val="40000"/>
                  <a:alpha val="100000"/>
                </a:schemeClr>
              </a:gs>
              <a:gs pos="95000">
                <a:schemeClr val="accent1">
                  <a:alpha val="100000"/>
                </a:schemeClr>
              </a:gs>
            </a:gsLst>
            <a:lin ang="2700000" scaled="0"/>
          </a:gradFill>
          <a:ln>
            <a:noFill/>
          </a:ln>
          <a:effectLst>
            <a:outerShdw blurRad="63500" dist="635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91440" tIns="107950" rIns="9144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b="1">
                <a:solidFill>
                  <a:srgbClr val="FFFFFF"/>
                </a:solidFill>
                <a:latin typeface="+mn-ea"/>
                <a:cs typeface="+mn-ea"/>
                <a:sym typeface="+mn-ea"/>
              </a:rPr>
              <a:t>01</a:t>
            </a:r>
            <a:endParaRPr lang="en-US" altLang="zh-CN" b="1">
              <a:solidFill>
                <a:srgbClr val="FFFFFF"/>
              </a:solidFill>
              <a:latin typeface="+mn-ea"/>
              <a:cs typeface="+mn-ea"/>
              <a:sym typeface="+mn-ea"/>
            </a:endParaRPr>
          </a:p>
        </p:txBody>
      </p:sp>
      <p:sp>
        <p:nvSpPr>
          <p:cNvPr id="29" name="任意多边形 28"/>
          <p:cNvSpPr/>
          <p:nvPr>
            <p:custDataLst>
              <p:tags r:id="rId15"/>
            </p:custDataLst>
          </p:nvPr>
        </p:nvSpPr>
        <p:spPr>
          <a:xfrm>
            <a:off x="6189980" y="3992245"/>
            <a:ext cx="1461770" cy="2040890"/>
          </a:xfrm>
          <a:custGeom>
            <a:avLst/>
            <a:gdLst/>
            <a:ahLst/>
            <a:cxnLst>
              <a:cxn ang="3">
                <a:pos x="hc" y="t"/>
              </a:cxn>
              <a:cxn ang="cd2">
                <a:pos x="l" y="vc"/>
              </a:cxn>
              <a:cxn ang="cd4">
                <a:pos x="hc" y="b"/>
              </a:cxn>
              <a:cxn ang="0">
                <a:pos x="r" y="vc"/>
              </a:cxn>
            </a:cxnLst>
            <a:rect l="l" t="t" r="r" b="b"/>
            <a:pathLst>
              <a:path w="2302" h="3214">
                <a:moveTo>
                  <a:pt x="1783" y="0"/>
                </a:moveTo>
                <a:lnTo>
                  <a:pt x="1796" y="23"/>
                </a:lnTo>
                <a:lnTo>
                  <a:pt x="1835" y="120"/>
                </a:lnTo>
                <a:lnTo>
                  <a:pt x="2020" y="64"/>
                </a:lnTo>
                <a:cubicBezTo>
                  <a:pt x="2082" y="45"/>
                  <a:pt x="2148" y="73"/>
                  <a:pt x="2178" y="128"/>
                </a:cubicBezTo>
                <a:cubicBezTo>
                  <a:pt x="2182" y="136"/>
                  <a:pt x="2186" y="144"/>
                  <a:pt x="2189" y="153"/>
                </a:cubicBezTo>
                <a:lnTo>
                  <a:pt x="2247" y="344"/>
                </a:lnTo>
                <a:cubicBezTo>
                  <a:pt x="2269" y="415"/>
                  <a:pt x="2229" y="490"/>
                  <a:pt x="2157" y="512"/>
                </a:cubicBezTo>
                <a:lnTo>
                  <a:pt x="1961" y="572"/>
                </a:lnTo>
                <a:lnTo>
                  <a:pt x="1972" y="638"/>
                </a:lnTo>
                <a:cubicBezTo>
                  <a:pt x="1981" y="709"/>
                  <a:pt x="1986" y="780"/>
                  <a:pt x="1987" y="852"/>
                </a:cubicBezTo>
                <a:lnTo>
                  <a:pt x="1984" y="931"/>
                </a:lnTo>
                <a:lnTo>
                  <a:pt x="2183" y="955"/>
                </a:lnTo>
                <a:cubicBezTo>
                  <a:pt x="2257" y="964"/>
                  <a:pt x="2310" y="1030"/>
                  <a:pt x="2301" y="1104"/>
                </a:cubicBezTo>
                <a:lnTo>
                  <a:pt x="2275" y="1303"/>
                </a:lnTo>
                <a:cubicBezTo>
                  <a:pt x="2266" y="1376"/>
                  <a:pt x="2198" y="1429"/>
                  <a:pt x="2124" y="1420"/>
                </a:cubicBezTo>
                <a:lnTo>
                  <a:pt x="1917" y="1395"/>
                </a:lnTo>
                <a:lnTo>
                  <a:pt x="1891" y="1495"/>
                </a:lnTo>
                <a:cubicBezTo>
                  <a:pt x="1868" y="1565"/>
                  <a:pt x="1842" y="1635"/>
                  <a:pt x="1811" y="1703"/>
                </a:cubicBezTo>
                <a:lnTo>
                  <a:pt x="1798" y="1728"/>
                </a:lnTo>
                <a:lnTo>
                  <a:pt x="1972" y="1828"/>
                </a:lnTo>
                <a:cubicBezTo>
                  <a:pt x="2037" y="1864"/>
                  <a:pt x="2059" y="1946"/>
                  <a:pt x="2021" y="2010"/>
                </a:cubicBezTo>
                <a:lnTo>
                  <a:pt x="1919" y="2184"/>
                </a:lnTo>
                <a:cubicBezTo>
                  <a:pt x="1882" y="2248"/>
                  <a:pt x="1799" y="2271"/>
                  <a:pt x="1734" y="2234"/>
                </a:cubicBezTo>
                <a:lnTo>
                  <a:pt x="1552" y="2130"/>
                </a:lnTo>
                <a:lnTo>
                  <a:pt x="1539" y="2149"/>
                </a:lnTo>
                <a:cubicBezTo>
                  <a:pt x="1485" y="2216"/>
                  <a:pt x="1428" y="2280"/>
                  <a:pt x="1367" y="2339"/>
                </a:cubicBezTo>
                <a:lnTo>
                  <a:pt x="1308" y="2390"/>
                </a:lnTo>
                <a:lnTo>
                  <a:pt x="1428" y="2561"/>
                </a:lnTo>
                <a:cubicBezTo>
                  <a:pt x="1460" y="2606"/>
                  <a:pt x="1460" y="2664"/>
                  <a:pt x="1432" y="2709"/>
                </a:cubicBezTo>
                <a:cubicBezTo>
                  <a:pt x="1422" y="2723"/>
                  <a:pt x="1410" y="2737"/>
                  <a:pt x="1395" y="2747"/>
                </a:cubicBezTo>
                <a:lnTo>
                  <a:pt x="1228" y="2863"/>
                </a:lnTo>
                <a:cubicBezTo>
                  <a:pt x="1167" y="2905"/>
                  <a:pt x="1082" y="2891"/>
                  <a:pt x="1039" y="2830"/>
                </a:cubicBezTo>
                <a:lnTo>
                  <a:pt x="923" y="2665"/>
                </a:lnTo>
                <a:lnTo>
                  <a:pt x="746" y="2754"/>
                </a:lnTo>
                <a:lnTo>
                  <a:pt x="593" y="2810"/>
                </a:lnTo>
                <a:lnTo>
                  <a:pt x="636" y="3010"/>
                </a:lnTo>
                <a:cubicBezTo>
                  <a:pt x="643" y="3046"/>
                  <a:pt x="635" y="3082"/>
                  <a:pt x="616" y="3111"/>
                </a:cubicBezTo>
                <a:cubicBezTo>
                  <a:pt x="597" y="3140"/>
                  <a:pt x="567" y="3161"/>
                  <a:pt x="531" y="3169"/>
                </a:cubicBezTo>
                <a:lnTo>
                  <a:pt x="332" y="3211"/>
                </a:lnTo>
                <a:cubicBezTo>
                  <a:pt x="259" y="3227"/>
                  <a:pt x="187" y="3181"/>
                  <a:pt x="172" y="3109"/>
                </a:cubicBezTo>
                <a:lnTo>
                  <a:pt x="130" y="2913"/>
                </a:lnTo>
                <a:lnTo>
                  <a:pt x="27" y="2924"/>
                </a:lnTo>
                <a:lnTo>
                  <a:pt x="0" y="2925"/>
                </a:lnTo>
                <a:lnTo>
                  <a:pt x="15" y="2171"/>
                </a:lnTo>
                <a:lnTo>
                  <a:pt x="236" y="2137"/>
                </a:lnTo>
                <a:cubicBezTo>
                  <a:pt x="560" y="2057"/>
                  <a:pt x="853" y="1855"/>
                  <a:pt x="1039" y="1550"/>
                </a:cubicBezTo>
                <a:cubicBezTo>
                  <a:pt x="1225" y="1244"/>
                  <a:pt x="1269" y="894"/>
                  <a:pt x="1189" y="575"/>
                </a:cubicBezTo>
                <a:lnTo>
                  <a:pt x="1115" y="367"/>
                </a:lnTo>
                <a:lnTo>
                  <a:pt x="1783" y="0"/>
                </a:lnTo>
                <a:close/>
              </a:path>
            </a:pathLst>
          </a:custGeom>
          <a:gradFill>
            <a:gsLst>
              <a:gs pos="0">
                <a:schemeClr val="accent2">
                  <a:lumMod val="60000"/>
                  <a:lumOff val="40000"/>
                  <a:alpha val="100000"/>
                </a:schemeClr>
              </a:gs>
              <a:gs pos="95000">
                <a:schemeClr val="accent2">
                  <a:alpha val="100000"/>
                </a:schemeClr>
              </a:gs>
            </a:gsLst>
            <a:lin ang="5400000" scaled="0"/>
          </a:gradFill>
          <a:ln>
            <a:noFill/>
          </a:ln>
          <a:effectLst>
            <a:outerShdw blurRad="63500" dist="63500" dir="2700000" algn="tl"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323850" tIns="107950" rIns="36195"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b="1">
                <a:solidFill>
                  <a:srgbClr val="FFFFFF"/>
                </a:solidFill>
                <a:latin typeface="+mn-ea"/>
                <a:cs typeface="+mn-ea"/>
                <a:sym typeface="+mn-ea"/>
              </a:rPr>
              <a:t>02</a:t>
            </a:r>
            <a:endParaRPr lang="en-US" altLang="zh-CN" b="1">
              <a:solidFill>
                <a:srgbClr val="FFFFFF"/>
              </a:solidFill>
              <a:latin typeface="+mn-ea"/>
              <a:cs typeface="+mn-ea"/>
              <a:sym typeface="+mn-ea"/>
            </a:endParaRPr>
          </a:p>
        </p:txBody>
      </p:sp>
      <p:sp>
        <p:nvSpPr>
          <p:cNvPr id="31" name="任意多边形 30"/>
          <p:cNvSpPr/>
          <p:nvPr>
            <p:custDataLst>
              <p:tags r:id="rId16"/>
            </p:custDataLst>
          </p:nvPr>
        </p:nvSpPr>
        <p:spPr>
          <a:xfrm>
            <a:off x="4626610" y="3934460"/>
            <a:ext cx="1408430" cy="2085340"/>
          </a:xfrm>
          <a:custGeom>
            <a:avLst/>
            <a:gdLst/>
            <a:ahLst/>
            <a:cxnLst>
              <a:cxn ang="3">
                <a:pos x="hc" y="t"/>
              </a:cxn>
              <a:cxn ang="cd2">
                <a:pos x="l" y="vc"/>
              </a:cxn>
              <a:cxn ang="cd4">
                <a:pos x="hc" y="b"/>
              </a:cxn>
              <a:cxn ang="0">
                <a:pos x="r" y="vc"/>
              </a:cxn>
            </a:cxnLst>
            <a:rect l="l" t="t" r="r" b="b"/>
            <a:pathLst>
              <a:path w="2218" h="3284">
                <a:moveTo>
                  <a:pt x="561" y="0"/>
                </a:moveTo>
                <a:lnTo>
                  <a:pt x="1206" y="390"/>
                </a:lnTo>
                <a:lnTo>
                  <a:pt x="1124" y="598"/>
                </a:lnTo>
                <a:cubicBezTo>
                  <a:pt x="1032" y="919"/>
                  <a:pt x="1061" y="1273"/>
                  <a:pt x="1232" y="1587"/>
                </a:cubicBezTo>
                <a:cubicBezTo>
                  <a:pt x="1403" y="1901"/>
                  <a:pt x="1685" y="2113"/>
                  <a:pt x="2001" y="2204"/>
                </a:cubicBezTo>
                <a:lnTo>
                  <a:pt x="2218" y="2244"/>
                </a:lnTo>
                <a:lnTo>
                  <a:pt x="2202" y="3006"/>
                </a:lnTo>
                <a:lnTo>
                  <a:pt x="2175" y="3005"/>
                </a:lnTo>
                <a:lnTo>
                  <a:pt x="2072" y="2991"/>
                </a:lnTo>
                <a:lnTo>
                  <a:pt x="2028" y="3179"/>
                </a:lnTo>
                <a:cubicBezTo>
                  <a:pt x="2011" y="3252"/>
                  <a:pt x="1939" y="3297"/>
                  <a:pt x="1867" y="3281"/>
                </a:cubicBezTo>
                <a:lnTo>
                  <a:pt x="1671" y="3236"/>
                </a:lnTo>
                <a:cubicBezTo>
                  <a:pt x="1599" y="3219"/>
                  <a:pt x="1555" y="3147"/>
                  <a:pt x="1572" y="3074"/>
                </a:cubicBezTo>
                <a:lnTo>
                  <a:pt x="1618" y="2874"/>
                </a:lnTo>
                <a:lnTo>
                  <a:pt x="1555" y="2851"/>
                </a:lnTo>
                <a:cubicBezTo>
                  <a:pt x="1489" y="2823"/>
                  <a:pt x="1425" y="2792"/>
                  <a:pt x="1363" y="2757"/>
                </a:cubicBezTo>
                <a:lnTo>
                  <a:pt x="1295" y="2714"/>
                </a:lnTo>
                <a:lnTo>
                  <a:pt x="1175" y="2875"/>
                </a:lnTo>
                <a:cubicBezTo>
                  <a:pt x="1130" y="2935"/>
                  <a:pt x="1046" y="2947"/>
                  <a:pt x="987" y="2902"/>
                </a:cubicBezTo>
                <a:lnTo>
                  <a:pt x="828" y="2781"/>
                </a:lnTo>
                <a:cubicBezTo>
                  <a:pt x="769" y="2736"/>
                  <a:pt x="757" y="2651"/>
                  <a:pt x="802" y="2592"/>
                </a:cubicBezTo>
                <a:lnTo>
                  <a:pt x="927" y="2424"/>
                </a:lnTo>
                <a:lnTo>
                  <a:pt x="854" y="2352"/>
                </a:lnTo>
                <a:cubicBezTo>
                  <a:pt x="804" y="2297"/>
                  <a:pt x="757" y="2240"/>
                  <a:pt x="713" y="2179"/>
                </a:cubicBezTo>
                <a:lnTo>
                  <a:pt x="698" y="2155"/>
                </a:lnTo>
                <a:lnTo>
                  <a:pt x="525" y="2256"/>
                </a:lnTo>
                <a:cubicBezTo>
                  <a:pt x="460" y="2294"/>
                  <a:pt x="379" y="2272"/>
                  <a:pt x="342" y="2207"/>
                </a:cubicBezTo>
                <a:lnTo>
                  <a:pt x="242" y="2032"/>
                </a:lnTo>
                <a:cubicBezTo>
                  <a:pt x="205" y="1967"/>
                  <a:pt x="228" y="1885"/>
                  <a:pt x="292" y="1847"/>
                </a:cubicBezTo>
                <a:lnTo>
                  <a:pt x="473" y="1741"/>
                </a:lnTo>
                <a:lnTo>
                  <a:pt x="463" y="1721"/>
                </a:lnTo>
                <a:cubicBezTo>
                  <a:pt x="431" y="1640"/>
                  <a:pt x="405" y="1559"/>
                  <a:pt x="385" y="1477"/>
                </a:cubicBezTo>
                <a:lnTo>
                  <a:pt x="370" y="1400"/>
                </a:lnTo>
                <a:lnTo>
                  <a:pt x="162" y="1419"/>
                </a:lnTo>
                <a:cubicBezTo>
                  <a:pt x="107" y="1424"/>
                  <a:pt x="56" y="1394"/>
                  <a:pt x="32" y="1348"/>
                </a:cubicBezTo>
                <a:cubicBezTo>
                  <a:pt x="24" y="1332"/>
                  <a:pt x="19" y="1315"/>
                  <a:pt x="17" y="1296"/>
                </a:cubicBezTo>
                <a:lnTo>
                  <a:pt x="0" y="1094"/>
                </a:lnTo>
                <a:cubicBezTo>
                  <a:pt x="-6" y="1020"/>
                  <a:pt x="49" y="954"/>
                  <a:pt x="123" y="947"/>
                </a:cubicBezTo>
                <a:lnTo>
                  <a:pt x="324" y="929"/>
                </a:lnTo>
                <a:lnTo>
                  <a:pt x="335" y="731"/>
                </a:lnTo>
                <a:lnTo>
                  <a:pt x="363" y="571"/>
                </a:lnTo>
                <a:lnTo>
                  <a:pt x="169" y="508"/>
                </a:lnTo>
                <a:cubicBezTo>
                  <a:pt x="134" y="496"/>
                  <a:pt x="107" y="472"/>
                  <a:pt x="91" y="441"/>
                </a:cubicBezTo>
                <a:cubicBezTo>
                  <a:pt x="76" y="410"/>
                  <a:pt x="72" y="373"/>
                  <a:pt x="84" y="337"/>
                </a:cubicBezTo>
                <a:lnTo>
                  <a:pt x="147" y="144"/>
                </a:lnTo>
                <a:cubicBezTo>
                  <a:pt x="170" y="73"/>
                  <a:pt x="245" y="34"/>
                  <a:pt x="316" y="57"/>
                </a:cubicBezTo>
                <a:lnTo>
                  <a:pt x="506" y="119"/>
                </a:lnTo>
                <a:lnTo>
                  <a:pt x="548" y="23"/>
                </a:lnTo>
                <a:lnTo>
                  <a:pt x="561" y="0"/>
                </a:lnTo>
                <a:close/>
              </a:path>
            </a:pathLst>
          </a:custGeom>
          <a:gradFill>
            <a:gsLst>
              <a:gs pos="0">
                <a:schemeClr val="accent3">
                  <a:lumMod val="60000"/>
                  <a:lumOff val="40000"/>
                  <a:alpha val="100000"/>
                </a:schemeClr>
              </a:gs>
              <a:gs pos="95000">
                <a:schemeClr val="accent3">
                  <a:alpha val="100000"/>
                </a:schemeClr>
              </a:gs>
            </a:gsLst>
            <a:lin ang="5400000" scaled="0"/>
          </a:gradFill>
          <a:ln>
            <a:noFill/>
          </a:ln>
          <a:effectLst>
            <a:outerShdw blurRad="63500" dist="63500" dir="2700000" algn="tl"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36195" tIns="107950" rIns="323850" bIns="14414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b="1">
                <a:solidFill>
                  <a:srgbClr val="FFFFFF"/>
                </a:solidFill>
                <a:latin typeface="+mn-ea"/>
                <a:cs typeface="+mn-ea"/>
                <a:sym typeface="+mn-ea"/>
              </a:rPr>
              <a:t>03</a:t>
            </a:r>
            <a:endParaRPr lang="en-US" altLang="zh-CN" b="1">
              <a:solidFill>
                <a:srgbClr val="FFFFFF"/>
              </a:solidFill>
              <a:latin typeface="+mn-ea"/>
              <a:cs typeface="+mn-ea"/>
              <a:sym typeface="+mn-ea"/>
            </a:endParaRPr>
          </a:p>
        </p:txBody>
      </p:sp>
    </p:spTree>
    <p:custDataLst>
      <p:tags r:id="rId17"/>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4070350" y="2971800"/>
            <a:ext cx="3333750" cy="914400"/>
            <a:chOff x="6410" y="4680"/>
            <a:chExt cx="5250" cy="1440"/>
          </a:xfrm>
        </p:grpSpPr>
      </p:grpSp>
      <p:pic>
        <p:nvPicPr>
          <p:cNvPr id="3" name="图片 2"/>
          <p:cNvPicPr>
            <a:picLocks noChangeAspect="1"/>
          </p:cNvPicPr>
          <p:nvPr/>
        </p:nvPicPr>
        <p:blipFill>
          <a:blip r:embed="rId1">
            <a:clrChange>
              <a:clrFrom>
                <a:srgbClr val="FCE9F1">
                  <a:alpha val="100000"/>
                </a:srgbClr>
              </a:clrFrom>
              <a:clrTo>
                <a:srgbClr val="FCE9F1">
                  <a:alpha val="100000"/>
                  <a:alpha val="0"/>
                </a:srgbClr>
              </a:clrTo>
            </a:clrChange>
          </a:blip>
          <a:stretch>
            <a:fillRect/>
          </a:stretch>
        </p:blipFill>
        <p:spPr>
          <a:xfrm>
            <a:off x="2435225" y="1352550"/>
            <a:ext cx="7837170" cy="411099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8"/>
          <p:cNvSpPr txBox="1"/>
          <p:nvPr>
            <p:custDataLst>
              <p:tags r:id="rId1"/>
            </p:custDataLst>
          </p:nvPr>
        </p:nvSpPr>
        <p:spPr>
          <a:xfrm>
            <a:off x="1676368" y="914383"/>
            <a:ext cx="8839264" cy="7620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400" b="1" spc="280">
                <a:solidFill>
                  <a:schemeClr val="accent1">
                    <a:lumMod val="75000"/>
                  </a:schemeClr>
                </a:solidFill>
                <a:uFillTx/>
                <a:latin typeface="微软雅黑" panose="020B0503020204020204" charset="-122"/>
                <a:ea typeface="微软雅黑" panose="020B0503020204020204" charset="-122"/>
              </a:rPr>
              <a:t>（四）蒙尼格的宣泄理论</a:t>
            </a:r>
            <a:endParaRPr lang="zh-CN" altLang="en-US" sz="3400" b="1" spc="280">
              <a:solidFill>
                <a:schemeClr val="accent1">
                  <a:lumMod val="75000"/>
                </a:schemeClr>
              </a:solidFill>
              <a:uFillTx/>
              <a:latin typeface="微软雅黑" panose="020B0503020204020204" charset="-122"/>
              <a:ea typeface="微软雅黑" panose="020B0503020204020204" charset="-122"/>
            </a:endParaRPr>
          </a:p>
        </p:txBody>
      </p:sp>
      <p:sp>
        <p:nvSpPr>
          <p:cNvPr id="30" name="弧形 29"/>
          <p:cNvSpPr/>
          <p:nvPr>
            <p:custDataLst>
              <p:tags r:id="rId2"/>
            </p:custDataLst>
          </p:nvPr>
        </p:nvSpPr>
        <p:spPr>
          <a:xfrm>
            <a:off x="2273422" y="2148321"/>
            <a:ext cx="1672402" cy="1672402"/>
          </a:xfrm>
          <a:prstGeom prst="arc">
            <a:avLst>
              <a:gd name="adj1" fmla="val 3269126"/>
              <a:gd name="adj2" fmla="val 7690908"/>
            </a:avLst>
          </a:prstGeom>
          <a:ln w="381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900"/>
          </a:p>
        </p:txBody>
      </p:sp>
      <p:sp>
        <p:nvSpPr>
          <p:cNvPr id="31" name="弧形 30"/>
          <p:cNvSpPr/>
          <p:nvPr>
            <p:custDataLst>
              <p:tags r:id="rId3"/>
            </p:custDataLst>
          </p:nvPr>
        </p:nvSpPr>
        <p:spPr>
          <a:xfrm>
            <a:off x="2273422" y="2148321"/>
            <a:ext cx="1672402" cy="1672402"/>
          </a:xfrm>
          <a:prstGeom prst="arc">
            <a:avLst>
              <a:gd name="adj1" fmla="val 8231086"/>
              <a:gd name="adj2" fmla="val 2750577"/>
            </a:avLst>
          </a:prstGeom>
          <a:ln w="254000" cap="rnd">
            <a:solidFill>
              <a:schemeClr val="accent1">
                <a:alpha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900"/>
          </a:p>
        </p:txBody>
      </p:sp>
      <p:sp>
        <p:nvSpPr>
          <p:cNvPr id="32" name="文本框 58"/>
          <p:cNvSpPr txBox="1"/>
          <p:nvPr>
            <p:custDataLst>
              <p:tags r:id="rId4"/>
            </p:custDataLst>
          </p:nvPr>
        </p:nvSpPr>
        <p:spPr>
          <a:xfrm>
            <a:off x="2594504" y="2571812"/>
            <a:ext cx="1030237" cy="825421"/>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000" spc="300" dirty="0">
                <a:solidFill>
                  <a:schemeClr val="accent1">
                    <a:lumMod val="75000"/>
                  </a:schemeClr>
                </a:solidFill>
                <a:latin typeface="Arial" panose="020B0604020202020204" pitchFamily="34" charset="0"/>
                <a:ea typeface="微软雅黑" panose="020B0503020204020204" charset="-122"/>
              </a:rPr>
              <a:t>01</a:t>
            </a:r>
            <a:endParaRPr lang="en-US" altLang="zh-CN" sz="4000" spc="300" dirty="0">
              <a:solidFill>
                <a:schemeClr val="accent1">
                  <a:lumMod val="75000"/>
                </a:schemeClr>
              </a:solidFill>
              <a:latin typeface="Arial" panose="020B0604020202020204" pitchFamily="34" charset="0"/>
              <a:ea typeface="微软雅黑" panose="020B0503020204020204" charset="-122"/>
            </a:endParaRPr>
          </a:p>
        </p:txBody>
      </p:sp>
      <p:sp>
        <p:nvSpPr>
          <p:cNvPr id="33" name="文本框 60"/>
          <p:cNvSpPr txBox="1"/>
          <p:nvPr>
            <p:custDataLst>
              <p:tags r:id="rId5"/>
            </p:custDataLst>
          </p:nvPr>
        </p:nvSpPr>
        <p:spPr>
          <a:xfrm>
            <a:off x="1685925" y="4626125"/>
            <a:ext cx="2847395" cy="1150354"/>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20000"/>
              </a:lnSpc>
              <a:spcBef>
                <a:spcPts val="0"/>
              </a:spcBef>
              <a:spcAft>
                <a:spcPts val="800"/>
              </a:spcAft>
              <a:buSzPct val="100000"/>
              <a:buNone/>
            </a:pPr>
            <a:r>
              <a:rPr lang="zh-CN" altLang="en-US" spc="110">
                <a:solidFill>
                  <a:schemeClr val="tx1"/>
                </a:solidFill>
                <a:latin typeface="Arial" panose="020B0604020202020204" pitchFamily="34" charset="0"/>
                <a:ea typeface="微软雅黑" panose="020B0503020204020204" charset="-122"/>
              </a:rPr>
              <a:t>弗洛伊德提出游戏可宣泄敌意和冲动，避免心理问题导致病症。</a:t>
            </a:r>
            <a:endParaRPr lang="zh-CN" altLang="en-US" spc="110">
              <a:solidFill>
                <a:schemeClr val="tx1"/>
              </a:solidFill>
              <a:latin typeface="Arial" panose="020B0604020202020204" pitchFamily="34" charset="0"/>
              <a:ea typeface="微软雅黑" panose="020B0503020204020204" charset="-122"/>
            </a:endParaRPr>
          </a:p>
        </p:txBody>
      </p:sp>
      <p:sp>
        <p:nvSpPr>
          <p:cNvPr id="34" name="文本框 61"/>
          <p:cNvSpPr txBox="1"/>
          <p:nvPr>
            <p:custDataLst>
              <p:tags r:id="rId6"/>
            </p:custDataLst>
          </p:nvPr>
        </p:nvSpPr>
        <p:spPr>
          <a:xfrm>
            <a:off x="1685925" y="4001669"/>
            <a:ext cx="2847395" cy="589807"/>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lnSpc>
                <a:spcPct val="100000"/>
              </a:lnSpc>
              <a:spcBef>
                <a:spcPts val="0"/>
              </a:spcBef>
              <a:spcAft>
                <a:spcPts val="0"/>
              </a:spcAft>
              <a:buSzPct val="100000"/>
              <a:buNone/>
            </a:pPr>
            <a:r>
              <a:rPr lang="zh-CN" altLang="en-US" sz="2000" b="1" spc="110">
                <a:solidFill>
                  <a:schemeClr val="tx1"/>
                </a:solidFill>
                <a:latin typeface="Arial" panose="020B0604020202020204" pitchFamily="34" charset="0"/>
                <a:ea typeface="微软雅黑" panose="020B0503020204020204" charset="-122"/>
              </a:rPr>
              <a:t>弗洛伊德宣泄理论基础</a:t>
            </a:r>
            <a:endParaRPr lang="zh-CN" altLang="en-US" sz="2000" b="1" spc="110">
              <a:solidFill>
                <a:schemeClr val="tx1"/>
              </a:solidFill>
              <a:latin typeface="Arial" panose="020B0604020202020204" pitchFamily="34" charset="0"/>
              <a:ea typeface="微软雅黑" panose="020B0503020204020204" charset="-122"/>
            </a:endParaRPr>
          </a:p>
        </p:txBody>
      </p:sp>
      <p:sp>
        <p:nvSpPr>
          <p:cNvPr id="36" name="弧形 35"/>
          <p:cNvSpPr/>
          <p:nvPr>
            <p:custDataLst>
              <p:tags r:id="rId7"/>
            </p:custDataLst>
          </p:nvPr>
        </p:nvSpPr>
        <p:spPr>
          <a:xfrm>
            <a:off x="5259414" y="2148321"/>
            <a:ext cx="1672402" cy="1672402"/>
          </a:xfrm>
          <a:prstGeom prst="arc">
            <a:avLst>
              <a:gd name="adj1" fmla="val 3269126"/>
              <a:gd name="adj2" fmla="val 7690908"/>
            </a:avLst>
          </a:prstGeom>
          <a:ln w="381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900"/>
          </a:p>
        </p:txBody>
      </p:sp>
      <p:sp>
        <p:nvSpPr>
          <p:cNvPr id="37" name="弧形 36"/>
          <p:cNvSpPr/>
          <p:nvPr>
            <p:custDataLst>
              <p:tags r:id="rId8"/>
            </p:custDataLst>
          </p:nvPr>
        </p:nvSpPr>
        <p:spPr>
          <a:xfrm>
            <a:off x="5259414" y="2148321"/>
            <a:ext cx="1672402" cy="1672402"/>
          </a:xfrm>
          <a:prstGeom prst="arc">
            <a:avLst>
              <a:gd name="adj1" fmla="val 8231086"/>
              <a:gd name="adj2" fmla="val 2750577"/>
            </a:avLst>
          </a:prstGeom>
          <a:ln w="254000" cap="rnd">
            <a:solidFill>
              <a:schemeClr val="accent3">
                <a:alpha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900"/>
          </a:p>
        </p:txBody>
      </p:sp>
      <p:sp>
        <p:nvSpPr>
          <p:cNvPr id="35" name="文本框 58"/>
          <p:cNvSpPr txBox="1"/>
          <p:nvPr>
            <p:custDataLst>
              <p:tags r:id="rId9"/>
            </p:custDataLst>
          </p:nvPr>
        </p:nvSpPr>
        <p:spPr>
          <a:xfrm>
            <a:off x="5580497" y="2571812"/>
            <a:ext cx="1030237" cy="825421"/>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000" spc="300" dirty="0">
                <a:solidFill>
                  <a:schemeClr val="accent3">
                    <a:lumMod val="50000"/>
                  </a:schemeClr>
                </a:solidFill>
                <a:latin typeface="Arial" panose="020B0604020202020204" pitchFamily="34" charset="0"/>
                <a:ea typeface="微软雅黑" panose="020B0503020204020204" charset="-122"/>
              </a:rPr>
              <a:t>02</a:t>
            </a:r>
            <a:endParaRPr lang="en-US" altLang="zh-CN" sz="4000" spc="300" dirty="0">
              <a:solidFill>
                <a:schemeClr val="accent3">
                  <a:lumMod val="50000"/>
                </a:schemeClr>
              </a:solidFill>
              <a:latin typeface="Arial" panose="020B0604020202020204" pitchFamily="34" charset="0"/>
              <a:ea typeface="微软雅黑" panose="020B0503020204020204" charset="-122"/>
            </a:endParaRPr>
          </a:p>
        </p:txBody>
      </p:sp>
      <p:sp>
        <p:nvSpPr>
          <p:cNvPr id="38" name="文本框 60"/>
          <p:cNvSpPr txBox="1"/>
          <p:nvPr>
            <p:custDataLst>
              <p:tags r:id="rId10"/>
            </p:custDataLst>
          </p:nvPr>
        </p:nvSpPr>
        <p:spPr>
          <a:xfrm>
            <a:off x="4671917" y="4626125"/>
            <a:ext cx="2847395" cy="1150354"/>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algn="ctr">
              <a:lnSpc>
                <a:spcPct val="120000"/>
              </a:lnSpc>
              <a:spcBef>
                <a:spcPts val="0"/>
              </a:spcBef>
              <a:spcAft>
                <a:spcPts val="800"/>
              </a:spcAft>
              <a:buClrTx/>
              <a:buSzTx/>
              <a:buFontTx/>
              <a:buNone/>
            </a:pPr>
            <a:r>
              <a:rPr lang="zh-CN" altLang="en-US" sz="1800" spc="110">
                <a:latin typeface="Arial" panose="020B0604020202020204" pitchFamily="34" charset="0"/>
                <a:ea typeface="微软雅黑" panose="020B0503020204020204" charset="-122"/>
              </a:rPr>
              <a:t>蒙尼格扩展弗洛伊德理论，强调游戏能降低儿童焦虑。</a:t>
            </a:r>
            <a:endParaRPr lang="zh-CN" altLang="en-US" sz="1800" spc="110">
              <a:latin typeface="Arial" panose="020B0604020202020204" pitchFamily="34" charset="0"/>
              <a:ea typeface="微软雅黑" panose="020B0503020204020204" charset="-122"/>
            </a:endParaRPr>
          </a:p>
        </p:txBody>
      </p:sp>
      <p:sp>
        <p:nvSpPr>
          <p:cNvPr id="39" name="文本框 61"/>
          <p:cNvSpPr txBox="1"/>
          <p:nvPr>
            <p:custDataLst>
              <p:tags r:id="rId11"/>
            </p:custDataLst>
          </p:nvPr>
        </p:nvSpPr>
        <p:spPr>
          <a:xfrm>
            <a:off x="4671917" y="4001669"/>
            <a:ext cx="2847395" cy="589807"/>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00000"/>
              </a:lnSpc>
              <a:spcBef>
                <a:spcPts val="0"/>
              </a:spcBef>
              <a:spcAft>
                <a:spcPts val="0"/>
              </a:spcAft>
              <a:buClrTx/>
              <a:buSzTx/>
              <a:buFontTx/>
              <a:buNone/>
            </a:pPr>
            <a:r>
              <a:rPr lang="zh-CN" altLang="en-US" sz="2000" b="1" spc="110">
                <a:latin typeface="Arial" panose="020B0604020202020204" pitchFamily="34" charset="0"/>
                <a:ea typeface="微软雅黑" panose="020B0503020204020204" charset="-122"/>
              </a:rPr>
              <a:t>蒙尼格理论的发展</a:t>
            </a:r>
            <a:endParaRPr lang="zh-CN" altLang="en-US" sz="2000" b="1" spc="110">
              <a:latin typeface="Arial" panose="020B0604020202020204" pitchFamily="34" charset="0"/>
              <a:ea typeface="微软雅黑" panose="020B0503020204020204" charset="-122"/>
            </a:endParaRPr>
          </a:p>
        </p:txBody>
      </p:sp>
      <p:sp>
        <p:nvSpPr>
          <p:cNvPr id="43" name="弧形 42"/>
          <p:cNvSpPr/>
          <p:nvPr>
            <p:custDataLst>
              <p:tags r:id="rId12"/>
            </p:custDataLst>
          </p:nvPr>
        </p:nvSpPr>
        <p:spPr>
          <a:xfrm>
            <a:off x="8246176" y="2148321"/>
            <a:ext cx="1672402" cy="1672402"/>
          </a:xfrm>
          <a:prstGeom prst="arc">
            <a:avLst>
              <a:gd name="adj1" fmla="val 3269126"/>
              <a:gd name="adj2" fmla="val 7690908"/>
            </a:avLst>
          </a:prstGeom>
          <a:ln w="3810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900"/>
          </a:p>
        </p:txBody>
      </p:sp>
      <p:sp>
        <p:nvSpPr>
          <p:cNvPr id="44" name="弧形 43"/>
          <p:cNvSpPr/>
          <p:nvPr>
            <p:custDataLst>
              <p:tags r:id="rId13"/>
            </p:custDataLst>
          </p:nvPr>
        </p:nvSpPr>
        <p:spPr>
          <a:xfrm>
            <a:off x="8246176" y="2148321"/>
            <a:ext cx="1672402" cy="1672402"/>
          </a:xfrm>
          <a:prstGeom prst="arc">
            <a:avLst>
              <a:gd name="adj1" fmla="val 8231086"/>
              <a:gd name="adj2" fmla="val 2750577"/>
            </a:avLst>
          </a:prstGeom>
          <a:ln w="254000" cap="rnd">
            <a:solidFill>
              <a:schemeClr val="accent5">
                <a:alpha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900"/>
          </a:p>
        </p:txBody>
      </p:sp>
      <p:sp>
        <p:nvSpPr>
          <p:cNvPr id="40" name="文本框 58"/>
          <p:cNvSpPr txBox="1"/>
          <p:nvPr>
            <p:custDataLst>
              <p:tags r:id="rId14"/>
            </p:custDataLst>
          </p:nvPr>
        </p:nvSpPr>
        <p:spPr>
          <a:xfrm>
            <a:off x="8567259" y="2571812"/>
            <a:ext cx="1030237" cy="825421"/>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000" spc="300" dirty="0">
                <a:solidFill>
                  <a:schemeClr val="accent5">
                    <a:lumMod val="75000"/>
                  </a:schemeClr>
                </a:solidFill>
                <a:latin typeface="Arial" panose="020B0604020202020204" pitchFamily="34" charset="0"/>
                <a:ea typeface="微软雅黑" panose="020B0503020204020204" charset="-122"/>
              </a:rPr>
              <a:t>03</a:t>
            </a:r>
            <a:endParaRPr lang="en-US" altLang="zh-CN" sz="4000" spc="300" dirty="0">
              <a:solidFill>
                <a:schemeClr val="accent5">
                  <a:lumMod val="75000"/>
                </a:schemeClr>
              </a:solidFill>
              <a:latin typeface="Arial" panose="020B0604020202020204" pitchFamily="34" charset="0"/>
              <a:ea typeface="微软雅黑" panose="020B0503020204020204" charset="-122"/>
            </a:endParaRPr>
          </a:p>
        </p:txBody>
      </p:sp>
      <p:sp>
        <p:nvSpPr>
          <p:cNvPr id="41" name="文本框 60"/>
          <p:cNvSpPr txBox="1"/>
          <p:nvPr>
            <p:custDataLst>
              <p:tags r:id="rId15"/>
            </p:custDataLst>
          </p:nvPr>
        </p:nvSpPr>
        <p:spPr>
          <a:xfrm>
            <a:off x="7658680" y="4626125"/>
            <a:ext cx="2847395" cy="1150354"/>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algn="ctr">
              <a:lnSpc>
                <a:spcPct val="120000"/>
              </a:lnSpc>
              <a:spcBef>
                <a:spcPts val="0"/>
              </a:spcBef>
              <a:spcAft>
                <a:spcPts val="800"/>
              </a:spcAft>
              <a:buClrTx/>
              <a:buSzTx/>
              <a:buFontTx/>
              <a:buNone/>
            </a:pPr>
            <a:r>
              <a:rPr lang="zh-CN" altLang="en-US" sz="1800" spc="110">
                <a:latin typeface="Arial" panose="020B0604020202020204" pitchFamily="34" charset="0"/>
                <a:ea typeface="微软雅黑" panose="020B0503020204020204" charset="-122"/>
              </a:rPr>
              <a:t>游戏帮助儿童释放攻击性冲动，处理负面情绪。</a:t>
            </a:r>
            <a:endParaRPr lang="zh-CN" altLang="en-US" sz="1800" spc="110">
              <a:latin typeface="Arial" panose="020B0604020202020204" pitchFamily="34" charset="0"/>
              <a:ea typeface="微软雅黑" panose="020B0503020204020204" charset="-122"/>
            </a:endParaRPr>
          </a:p>
        </p:txBody>
      </p:sp>
      <p:sp>
        <p:nvSpPr>
          <p:cNvPr id="42" name="文本框 61"/>
          <p:cNvSpPr txBox="1"/>
          <p:nvPr>
            <p:custDataLst>
              <p:tags r:id="rId16"/>
            </p:custDataLst>
          </p:nvPr>
        </p:nvSpPr>
        <p:spPr>
          <a:xfrm>
            <a:off x="7658680" y="4001669"/>
            <a:ext cx="2847395" cy="589807"/>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00000"/>
              </a:lnSpc>
              <a:spcBef>
                <a:spcPts val="0"/>
              </a:spcBef>
              <a:spcAft>
                <a:spcPts val="0"/>
              </a:spcAft>
              <a:buClrTx/>
              <a:buSzTx/>
              <a:buFontTx/>
              <a:buNone/>
            </a:pPr>
            <a:r>
              <a:rPr lang="zh-CN" altLang="en-US" sz="2000" b="1" spc="110">
                <a:latin typeface="Arial" panose="020B0604020202020204" pitchFamily="34" charset="0"/>
                <a:ea typeface="微软雅黑" panose="020B0503020204020204" charset="-122"/>
              </a:rPr>
              <a:t>游戏与宣泄的关系</a:t>
            </a:r>
            <a:endParaRPr lang="zh-CN" altLang="en-US" sz="2000" b="1" spc="110">
              <a:latin typeface="Arial" panose="020B0604020202020204" pitchFamily="34" charset="0"/>
              <a:ea typeface="微软雅黑" panose="020B0503020204020204" charset="-122"/>
            </a:endParaRPr>
          </a:p>
        </p:txBody>
      </p:sp>
      <p:grpSp>
        <p:nvGrpSpPr>
          <p:cNvPr id="3" name="组合 2"/>
          <p:cNvGrpSpPr/>
          <p:nvPr>
            <p:custDataLst>
              <p:tags r:id="rId17"/>
            </p:custDataLst>
          </p:nvPr>
        </p:nvGrpSpPr>
        <p:grpSpPr>
          <a:xfrm>
            <a:off x="457200" y="457200"/>
            <a:ext cx="11277600" cy="5943600"/>
            <a:chOff x="720" y="720"/>
            <a:chExt cx="17760" cy="9360"/>
          </a:xfrm>
        </p:grpSpPr>
        <p:sp>
          <p:nvSpPr>
            <p:cNvPr id="13" name="图形 11"/>
            <p:cNvSpPr/>
            <p:nvPr>
              <p:custDataLst>
                <p:tags r:id="rId18"/>
              </p:custDataLst>
            </p:nvPr>
          </p:nvSpPr>
          <p:spPr>
            <a:xfrm>
              <a:off x="720" y="72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sp>
          <p:nvSpPr>
            <p:cNvPr id="14" name="图形 11"/>
            <p:cNvSpPr/>
            <p:nvPr>
              <p:custDataLst>
                <p:tags r:id="rId19"/>
              </p:custDataLst>
            </p:nvPr>
          </p:nvSpPr>
          <p:spPr>
            <a:xfrm rot="16200000">
              <a:off x="720" y="903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cxnSp>
          <p:nvCxnSpPr>
            <p:cNvPr id="15" name="直接连接符 14"/>
            <p:cNvCxnSpPr/>
            <p:nvPr>
              <p:custDataLst>
                <p:tags r:id="rId20"/>
              </p:custDataLst>
            </p:nvPr>
          </p:nvCxnSpPr>
          <p:spPr>
            <a:xfrm>
              <a:off x="1680" y="72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6" name="直接连接符 15"/>
            <p:cNvCxnSpPr/>
            <p:nvPr>
              <p:custDataLst>
                <p:tags r:id="rId21"/>
              </p:custDataLst>
            </p:nvPr>
          </p:nvCxnSpPr>
          <p:spPr>
            <a:xfrm>
              <a:off x="1680" y="984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7" name="直接连接符 16"/>
            <p:cNvCxnSpPr/>
            <p:nvPr>
              <p:custDataLst>
                <p:tags r:id="rId22"/>
              </p:custDataLst>
            </p:nvPr>
          </p:nvCxnSpPr>
          <p:spPr>
            <a:xfrm>
              <a:off x="72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8" name="图形 11"/>
            <p:cNvSpPr/>
            <p:nvPr>
              <p:custDataLst>
                <p:tags r:id="rId23"/>
              </p:custDataLst>
            </p:nvPr>
          </p:nvSpPr>
          <p:spPr>
            <a:xfrm rot="5400000">
              <a:off x="17430" y="72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sp>
          <p:nvSpPr>
            <p:cNvPr id="20" name="图形 11"/>
            <p:cNvSpPr/>
            <p:nvPr>
              <p:custDataLst>
                <p:tags r:id="rId24"/>
              </p:custDataLst>
            </p:nvPr>
          </p:nvSpPr>
          <p:spPr>
            <a:xfrm rot="10800000">
              <a:off x="17430" y="903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cxnSp>
          <p:nvCxnSpPr>
            <p:cNvPr id="21" name="直接连接符 20"/>
            <p:cNvCxnSpPr/>
            <p:nvPr>
              <p:custDataLst>
                <p:tags r:id="rId25"/>
              </p:custDataLst>
            </p:nvPr>
          </p:nvCxnSpPr>
          <p:spPr>
            <a:xfrm>
              <a:off x="1848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22" name="图形 11"/>
            <p:cNvSpPr/>
            <p:nvPr>
              <p:custDataLst>
                <p:tags r:id="rId26"/>
              </p:custDataLst>
            </p:nvPr>
          </p:nvSpPr>
          <p:spPr>
            <a:xfrm>
              <a:off x="960" y="96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sp>
          <p:nvSpPr>
            <p:cNvPr id="23" name="图形 11"/>
            <p:cNvSpPr/>
            <p:nvPr>
              <p:custDataLst>
                <p:tags r:id="rId27"/>
              </p:custDataLst>
            </p:nvPr>
          </p:nvSpPr>
          <p:spPr>
            <a:xfrm rot="16200000">
              <a:off x="960" y="900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cxnSp>
          <p:nvCxnSpPr>
            <p:cNvPr id="24" name="直接连接符 23"/>
            <p:cNvCxnSpPr/>
            <p:nvPr>
              <p:custDataLst>
                <p:tags r:id="rId28"/>
              </p:custDataLst>
            </p:nvPr>
          </p:nvCxnSpPr>
          <p:spPr>
            <a:xfrm>
              <a:off x="1680" y="96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25" name="直接连接符 24"/>
            <p:cNvCxnSpPr/>
            <p:nvPr>
              <p:custDataLst>
                <p:tags r:id="rId29"/>
              </p:custDataLst>
            </p:nvPr>
          </p:nvCxnSpPr>
          <p:spPr>
            <a:xfrm>
              <a:off x="1680" y="1008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26" name="直接连接符 25"/>
            <p:cNvCxnSpPr/>
            <p:nvPr>
              <p:custDataLst>
                <p:tags r:id="rId30"/>
              </p:custDataLst>
            </p:nvPr>
          </p:nvCxnSpPr>
          <p:spPr>
            <a:xfrm>
              <a:off x="960" y="1784"/>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27" name="图形 11"/>
            <p:cNvSpPr/>
            <p:nvPr>
              <p:custDataLst>
                <p:tags r:id="rId31"/>
              </p:custDataLst>
            </p:nvPr>
          </p:nvSpPr>
          <p:spPr>
            <a:xfrm rot="5400000">
              <a:off x="17400" y="96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sp>
          <p:nvSpPr>
            <p:cNvPr id="28" name="图形 11"/>
            <p:cNvSpPr/>
            <p:nvPr>
              <p:custDataLst>
                <p:tags r:id="rId32"/>
              </p:custDataLst>
            </p:nvPr>
          </p:nvSpPr>
          <p:spPr>
            <a:xfrm rot="10800000">
              <a:off x="17400" y="900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cxnSp>
          <p:nvCxnSpPr>
            <p:cNvPr id="29" name="直接连接符 28"/>
            <p:cNvCxnSpPr/>
            <p:nvPr>
              <p:custDataLst>
                <p:tags r:id="rId33"/>
              </p:custDataLst>
            </p:nvPr>
          </p:nvCxnSpPr>
          <p:spPr>
            <a:xfrm>
              <a:off x="18240" y="1680"/>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grpSp>
    </p:spTree>
    <p:custDataLst>
      <p:tags r:id="rId34"/>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椭圆 22"/>
          <p:cNvSpPr/>
          <p:nvPr>
            <p:custDataLst>
              <p:tags r:id="rId1"/>
            </p:custDataLst>
          </p:nvPr>
        </p:nvSpPr>
        <p:spPr>
          <a:xfrm>
            <a:off x="2827609" y="2035401"/>
            <a:ext cx="6625838" cy="2294713"/>
          </a:xfrm>
          <a:prstGeom prst="ellipse">
            <a:avLst/>
          </a:prstGeom>
          <a:gradFill>
            <a:gsLst>
              <a:gs pos="0">
                <a:srgbClr val="FFFFFF">
                  <a:alpha val="0"/>
                </a:srgbClr>
              </a:gs>
              <a:gs pos="52000">
                <a:schemeClr val="accent1">
                  <a:lumMod val="20000"/>
                  <a:lumOff val="80000"/>
                  <a:alpha val="15000"/>
                </a:schemeClr>
              </a:gs>
            </a:gsLst>
            <a:lin ang="5400000" scaled="0"/>
          </a:gradFill>
          <a:ln w="6350">
            <a:solidFill>
              <a:schemeClr val="accent1">
                <a:alpha val="1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椭圆 23"/>
          <p:cNvSpPr/>
          <p:nvPr>
            <p:custDataLst>
              <p:tags r:id="rId2"/>
            </p:custDataLst>
          </p:nvPr>
        </p:nvSpPr>
        <p:spPr>
          <a:xfrm>
            <a:off x="3225498" y="2035401"/>
            <a:ext cx="5829407" cy="1965965"/>
          </a:xfrm>
          <a:prstGeom prst="ellipse">
            <a:avLst/>
          </a:prstGeom>
          <a:gradFill>
            <a:gsLst>
              <a:gs pos="0">
                <a:srgbClr val="FFFFFF">
                  <a:alpha val="0"/>
                </a:srgbClr>
              </a:gs>
              <a:gs pos="81000">
                <a:schemeClr val="accent1">
                  <a:lumMod val="20000"/>
                  <a:lumOff val="80000"/>
                  <a:alpha val="25000"/>
                </a:schemeClr>
              </a:gs>
            </a:gsLst>
            <a:lin ang="5400000" scaled="0"/>
          </a:gradFill>
          <a:ln w="6350">
            <a:solidFill>
              <a:schemeClr val="accent1">
                <a:alpha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椭圆 25"/>
          <p:cNvSpPr/>
          <p:nvPr>
            <p:custDataLst>
              <p:tags r:id="rId3"/>
            </p:custDataLst>
          </p:nvPr>
        </p:nvSpPr>
        <p:spPr>
          <a:xfrm>
            <a:off x="3830812" y="2035401"/>
            <a:ext cx="4618779" cy="1545898"/>
          </a:xfrm>
          <a:prstGeom prst="ellipse">
            <a:avLst/>
          </a:prstGeom>
          <a:gradFill>
            <a:gsLst>
              <a:gs pos="0">
                <a:srgbClr val="FFFFFF">
                  <a:alpha val="0"/>
                </a:srgbClr>
              </a:gs>
              <a:gs pos="77000">
                <a:schemeClr val="accent1">
                  <a:lumMod val="20000"/>
                  <a:lumOff val="80000"/>
                  <a:alpha val="40000"/>
                </a:schemeClr>
              </a:gs>
            </a:gsLst>
            <a:lin ang="5400000" scaled="0"/>
          </a:gradFill>
          <a:ln w="6350">
            <a:solidFill>
              <a:schemeClr val="accent1">
                <a:alpha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圆角矩形 27"/>
          <p:cNvSpPr/>
          <p:nvPr>
            <p:custDataLst>
              <p:tags r:id="rId4"/>
            </p:custDataLst>
          </p:nvPr>
        </p:nvSpPr>
        <p:spPr>
          <a:xfrm>
            <a:off x="1358027" y="2786825"/>
            <a:ext cx="1556987" cy="525736"/>
          </a:xfrm>
          <a:prstGeom prst="roundRect">
            <a:avLst>
              <a:gd name="adj" fmla="val 50000"/>
            </a:avLst>
          </a:prstGeom>
          <a:gradFill>
            <a:gsLst>
              <a:gs pos="0">
                <a:schemeClr val="accent1">
                  <a:lumMod val="40000"/>
                  <a:lumOff val="60000"/>
                  <a:alpha val="100000"/>
                </a:schemeClr>
              </a:gs>
              <a:gs pos="48000">
                <a:schemeClr val="accent1">
                  <a:alpha val="100000"/>
                </a:schemeClr>
              </a:gs>
            </a:gsLst>
            <a:lin ang="5400000" scaled="0"/>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p>
            <a:pPr lvl="0" algn="ctr">
              <a:spcBef>
                <a:spcPct val="0"/>
              </a:spcBef>
              <a:spcAft>
                <a:spcPct val="0"/>
              </a:spcAft>
              <a:buClrTx/>
              <a:buSzTx/>
              <a:buFontTx/>
            </a:pPr>
            <a:r>
              <a:rPr lang="zh-CN" altLang="en-US" sz="1600" b="1">
                <a:solidFill>
                  <a:srgbClr val="FFFFFF"/>
                </a:solidFill>
                <a:uFillTx/>
                <a:latin typeface="+mn-ea"/>
                <a:cs typeface="+mn-ea"/>
                <a:sym typeface="+mn-ea"/>
              </a:rPr>
              <a:t>攻击性驱力的释放途径</a:t>
            </a:r>
            <a:endParaRPr lang="zh-CN" altLang="en-US" sz="1600" b="1">
              <a:solidFill>
                <a:srgbClr val="FFFFFF"/>
              </a:solidFill>
              <a:uFillTx/>
              <a:latin typeface="+mn-ea"/>
              <a:cs typeface="+mn-ea"/>
              <a:sym typeface="+mn-ea"/>
            </a:endParaRPr>
          </a:p>
        </p:txBody>
      </p:sp>
      <p:sp>
        <p:nvSpPr>
          <p:cNvPr id="30" name="椭圆 29"/>
          <p:cNvSpPr>
            <a:spLocks noChangeAspect="1"/>
          </p:cNvSpPr>
          <p:nvPr>
            <p:custDataLst>
              <p:tags r:id="rId5"/>
            </p:custDataLst>
          </p:nvPr>
        </p:nvSpPr>
        <p:spPr>
          <a:xfrm>
            <a:off x="3179839" y="3056216"/>
            <a:ext cx="98494" cy="98494"/>
          </a:xfrm>
          <a:prstGeom prst="ellipse">
            <a:avLst/>
          </a:prstGeom>
          <a:gradFill>
            <a:gsLst>
              <a:gs pos="4000">
                <a:schemeClr val="accent1">
                  <a:lumMod val="60000"/>
                  <a:lumOff val="40000"/>
                  <a:alpha val="100000"/>
                </a:schemeClr>
              </a:gs>
              <a:gs pos="54000">
                <a:schemeClr val="accent1">
                  <a:alpha val="100000"/>
                </a:schemeClr>
              </a:gs>
            </a:gsLst>
            <a:lin ang="2700000" scaled="0"/>
          </a:gradFill>
          <a:ln w="19050">
            <a:gradFill>
              <a:gsLst>
                <a:gs pos="0">
                  <a:schemeClr val="accent1">
                    <a:lumMod val="20000"/>
                    <a:lumOff val="80000"/>
                    <a:alpha val="100000"/>
                  </a:schemeClr>
                </a:gs>
                <a:gs pos="37000">
                  <a:srgbClr val="D7E2FF">
                    <a:lumMod val="5000"/>
                    <a:lumOff val="95000"/>
                  </a:srgbClr>
                </a:gs>
                <a:gs pos="71000">
                  <a:schemeClr val="accent1">
                    <a:lumMod val="20000"/>
                    <a:lumOff val="80000"/>
                    <a:alpha val="100000"/>
                  </a:schemeClr>
                </a:gs>
                <a:gs pos="100000">
                  <a:srgbClr val="FFFFFF"/>
                </a:gs>
              </a:gsLst>
              <a:lin ang="15780000" scaled="0"/>
            </a:gradFill>
          </a:ln>
          <a:effectLst>
            <a:outerShdw blurRad="355600" algn="ctr" rotWithShape="0">
              <a:schemeClr val="accent1">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思源黑体 CN Regular" panose="020B0500000000000000" charset="-122"/>
            </a:endParaRPr>
          </a:p>
        </p:txBody>
      </p:sp>
      <p:sp>
        <p:nvSpPr>
          <p:cNvPr id="3" name="矩形 2"/>
          <p:cNvSpPr/>
          <p:nvPr>
            <p:custDataLst>
              <p:tags r:id="rId6"/>
            </p:custDataLst>
          </p:nvPr>
        </p:nvSpPr>
        <p:spPr>
          <a:xfrm>
            <a:off x="1151255" y="3415621"/>
            <a:ext cx="1970531" cy="1049515"/>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a:solidFill>
                  <a:schemeClr val="tx1">
                    <a:lumMod val="85000"/>
                    <a:lumOff val="15000"/>
                  </a:schemeClr>
                </a:solidFill>
                <a:latin typeface="+mn-ea"/>
                <a:cs typeface="+mn-ea"/>
              </a:rPr>
              <a:t>蒙尼格认为攻击性需通过游戏等途径释放，避免损害健康。</a:t>
            </a:r>
            <a:endParaRPr lang="zh-CN" altLang="en-US" sz="1600">
              <a:solidFill>
                <a:schemeClr val="tx1">
                  <a:lumMod val="85000"/>
                  <a:lumOff val="15000"/>
                </a:schemeClr>
              </a:solidFill>
              <a:latin typeface="+mn-ea"/>
              <a:cs typeface="+mn-ea"/>
            </a:endParaRPr>
          </a:p>
        </p:txBody>
      </p:sp>
      <p:sp>
        <p:nvSpPr>
          <p:cNvPr id="18" name="圆角矩形 17"/>
          <p:cNvSpPr/>
          <p:nvPr>
            <p:custDataLst>
              <p:tags r:id="rId7"/>
            </p:custDataLst>
          </p:nvPr>
        </p:nvSpPr>
        <p:spPr>
          <a:xfrm>
            <a:off x="9360171" y="2733338"/>
            <a:ext cx="1556987" cy="570743"/>
          </a:xfrm>
          <a:prstGeom prst="roundRect">
            <a:avLst>
              <a:gd name="adj" fmla="val 50000"/>
            </a:avLst>
          </a:prstGeom>
          <a:gradFill>
            <a:gsLst>
              <a:gs pos="0">
                <a:schemeClr val="accent3">
                  <a:lumMod val="20000"/>
                  <a:lumOff val="80000"/>
                  <a:alpha val="100000"/>
                </a:schemeClr>
              </a:gs>
              <a:gs pos="48000">
                <a:schemeClr val="accent3">
                  <a:alpha val="100000"/>
                </a:schemeClr>
              </a:gs>
            </a:gsLst>
            <a:lin ang="5400000" scaled="0"/>
          </a:gra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p>
            <a:pPr lvl="0" algn="ctr">
              <a:spcBef>
                <a:spcPct val="0"/>
              </a:spcBef>
              <a:spcAft>
                <a:spcPct val="0"/>
              </a:spcAft>
              <a:buClrTx/>
              <a:buSzTx/>
              <a:buFontTx/>
            </a:pPr>
            <a:r>
              <a:rPr lang="zh-CN" altLang="en-US" sz="1600" b="1">
                <a:solidFill>
                  <a:srgbClr val="FFFFFF"/>
                </a:solidFill>
                <a:uFillTx/>
                <a:latin typeface="+mn-ea"/>
                <a:cs typeface="+mn-ea"/>
                <a:sym typeface="+mn-ea"/>
              </a:rPr>
              <a:t>游戏对现实敌意的宣泄</a:t>
            </a:r>
            <a:endParaRPr lang="zh-CN" altLang="en-US" sz="1600" b="1">
              <a:solidFill>
                <a:srgbClr val="FFFFFF"/>
              </a:solidFill>
              <a:uFillTx/>
              <a:latin typeface="+mn-ea"/>
              <a:cs typeface="+mn-ea"/>
              <a:sym typeface="+mn-ea"/>
            </a:endParaRPr>
          </a:p>
        </p:txBody>
      </p:sp>
      <p:sp>
        <p:nvSpPr>
          <p:cNvPr id="19" name="椭圆 18"/>
          <p:cNvSpPr>
            <a:spLocks noChangeAspect="1"/>
          </p:cNvSpPr>
          <p:nvPr>
            <p:custDataLst>
              <p:tags r:id="rId8"/>
            </p:custDataLst>
          </p:nvPr>
        </p:nvSpPr>
        <p:spPr>
          <a:xfrm>
            <a:off x="8990982" y="3047736"/>
            <a:ext cx="98494" cy="98494"/>
          </a:xfrm>
          <a:prstGeom prst="ellipse">
            <a:avLst/>
          </a:prstGeom>
          <a:gradFill>
            <a:gsLst>
              <a:gs pos="4000">
                <a:schemeClr val="accent3">
                  <a:lumMod val="60000"/>
                  <a:lumOff val="40000"/>
                  <a:alpha val="100000"/>
                </a:schemeClr>
              </a:gs>
              <a:gs pos="54000">
                <a:schemeClr val="accent3">
                  <a:alpha val="100000"/>
                </a:schemeClr>
              </a:gs>
              <a:gs pos="100000">
                <a:schemeClr val="accent3">
                  <a:alpha val="100000"/>
                </a:schemeClr>
              </a:gs>
            </a:gsLst>
            <a:lin ang="2700000" scaled="0"/>
          </a:gradFill>
          <a:ln>
            <a:gradFill>
              <a:gsLst>
                <a:gs pos="0">
                  <a:schemeClr val="accent3">
                    <a:lumMod val="20000"/>
                    <a:lumOff val="80000"/>
                    <a:alpha val="100000"/>
                  </a:schemeClr>
                </a:gs>
                <a:gs pos="37000">
                  <a:srgbClr val="D7E2FF">
                    <a:lumMod val="5000"/>
                    <a:lumOff val="95000"/>
                  </a:srgbClr>
                </a:gs>
                <a:gs pos="71000">
                  <a:schemeClr val="accent3">
                    <a:lumMod val="20000"/>
                    <a:lumOff val="80000"/>
                    <a:alpha val="100000"/>
                  </a:schemeClr>
                </a:gs>
                <a:gs pos="100000">
                  <a:srgbClr val="FFFFFF"/>
                </a:gs>
              </a:gsLst>
              <a:lin ang="16200000" scaled="0"/>
            </a:gradFill>
          </a:ln>
          <a:effectLst>
            <a:outerShdw blurRad="342900" sx="106000" sy="106000" algn="ctr" rotWithShape="0">
              <a:schemeClr val="accent3">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思源黑体 CN Regular" panose="020B0500000000000000" charset="-122"/>
            </a:endParaRPr>
          </a:p>
        </p:txBody>
      </p:sp>
      <p:sp>
        <p:nvSpPr>
          <p:cNvPr id="6" name="矩形 5"/>
          <p:cNvSpPr/>
          <p:nvPr>
            <p:custDataLst>
              <p:tags r:id="rId9"/>
            </p:custDataLst>
          </p:nvPr>
        </p:nvSpPr>
        <p:spPr>
          <a:xfrm>
            <a:off x="9153399" y="3415621"/>
            <a:ext cx="1970531" cy="1049515"/>
          </a:xfrm>
          <a:prstGeom prst="rect">
            <a:avLst/>
          </a:prstGeom>
          <a:noFill/>
        </p:spPr>
        <p:txBody>
          <a:bodyPr wrap="square" lIns="0" tIns="0" rIns="0" bIns="0" rtlCol="0" anchor="t" anchorCtr="0">
            <a:noAutofit/>
          </a:bodyPr>
          <a:lstStyle/>
          <a:p>
            <a:pPr algn="ctr">
              <a:lnSpc>
                <a:spcPct val="130000"/>
              </a:lnSpc>
              <a:buClrTx/>
              <a:buSzTx/>
              <a:buFontTx/>
            </a:pPr>
            <a:r>
              <a:rPr lang="zh-CN" altLang="en-US" sz="1600">
                <a:solidFill>
                  <a:schemeClr val="tx1">
                    <a:lumMod val="85000"/>
                    <a:lumOff val="15000"/>
                  </a:schemeClr>
                </a:solidFill>
                <a:latin typeface="+mn-ea"/>
                <a:cs typeface="+mn-ea"/>
              </a:rPr>
              <a:t>游戏成为儿童宣泄不满的有效方式，调节情绪。</a:t>
            </a:r>
            <a:endParaRPr lang="zh-CN" altLang="en-US" sz="1600">
              <a:solidFill>
                <a:schemeClr val="tx1">
                  <a:lumMod val="85000"/>
                  <a:lumOff val="15000"/>
                </a:schemeClr>
              </a:solidFill>
              <a:latin typeface="+mn-ea"/>
              <a:cs typeface="+mn-ea"/>
            </a:endParaRPr>
          </a:p>
        </p:txBody>
      </p:sp>
      <p:sp>
        <p:nvSpPr>
          <p:cNvPr id="7" name="圆角矩形 6"/>
          <p:cNvSpPr/>
          <p:nvPr>
            <p:custDataLst>
              <p:tags r:id="rId10"/>
            </p:custDataLst>
          </p:nvPr>
        </p:nvSpPr>
        <p:spPr>
          <a:xfrm>
            <a:off x="5361708" y="4376426"/>
            <a:ext cx="1556987" cy="525736"/>
          </a:xfrm>
          <a:prstGeom prst="roundRect">
            <a:avLst>
              <a:gd name="adj" fmla="val 50000"/>
            </a:avLst>
          </a:prstGeom>
          <a:gradFill>
            <a:gsLst>
              <a:gs pos="0">
                <a:schemeClr val="accent2">
                  <a:lumMod val="40000"/>
                  <a:lumOff val="60000"/>
                  <a:alpha val="100000"/>
                </a:schemeClr>
              </a:gs>
              <a:gs pos="48000">
                <a:schemeClr val="accent2">
                  <a:alpha val="100000"/>
                </a:schemeClr>
              </a:gs>
            </a:gsLst>
            <a:lin ang="5400000" scaled="0"/>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p>
            <a:pPr algn="ctr">
              <a:lnSpc>
                <a:spcPct val="100000"/>
              </a:lnSpc>
              <a:buClrTx/>
              <a:buSzTx/>
              <a:buFontTx/>
            </a:pPr>
            <a:r>
              <a:rPr lang="zh-CN" altLang="en-US" sz="1600" b="1">
                <a:solidFill>
                  <a:srgbClr val="FFFFFF"/>
                </a:solidFill>
                <a:uFillTx/>
                <a:latin typeface="+mn-ea"/>
                <a:cs typeface="+mn-ea"/>
                <a:sym typeface="+mn-ea"/>
              </a:rPr>
              <a:t>儿童游戏中的想象与宣泄</a:t>
            </a:r>
            <a:endParaRPr lang="zh-CN" altLang="en-US" sz="1600" b="1">
              <a:solidFill>
                <a:srgbClr val="FFFFFF"/>
              </a:solidFill>
              <a:uFillTx/>
              <a:latin typeface="+mn-ea"/>
              <a:cs typeface="+mn-ea"/>
              <a:sym typeface="+mn-ea"/>
            </a:endParaRPr>
          </a:p>
        </p:txBody>
      </p:sp>
      <p:sp>
        <p:nvSpPr>
          <p:cNvPr id="20" name="椭圆 19"/>
          <p:cNvSpPr>
            <a:spLocks noChangeAspect="1"/>
          </p:cNvSpPr>
          <p:nvPr>
            <p:custDataLst>
              <p:tags r:id="rId11"/>
            </p:custDataLst>
          </p:nvPr>
        </p:nvSpPr>
        <p:spPr>
          <a:xfrm>
            <a:off x="6090955" y="3951141"/>
            <a:ext cx="98494" cy="98494"/>
          </a:xfrm>
          <a:prstGeom prst="ellipse">
            <a:avLst/>
          </a:prstGeom>
          <a:gradFill>
            <a:gsLst>
              <a:gs pos="4000">
                <a:schemeClr val="accent2">
                  <a:lumMod val="60000"/>
                  <a:lumOff val="40000"/>
                  <a:alpha val="100000"/>
                </a:schemeClr>
              </a:gs>
              <a:gs pos="100000">
                <a:schemeClr val="accent2">
                  <a:alpha val="100000"/>
                </a:schemeClr>
              </a:gs>
              <a:gs pos="54000">
                <a:schemeClr val="accent2">
                  <a:alpha val="100000"/>
                </a:schemeClr>
              </a:gs>
            </a:gsLst>
            <a:lin ang="2700000" scaled="0"/>
          </a:gradFill>
          <a:ln w="19050">
            <a:gradFill>
              <a:gsLst>
                <a:gs pos="0">
                  <a:schemeClr val="accent2">
                    <a:lumMod val="20000"/>
                    <a:lumOff val="80000"/>
                    <a:alpha val="100000"/>
                  </a:schemeClr>
                </a:gs>
                <a:gs pos="37000">
                  <a:srgbClr val="D7E2FF">
                    <a:lumMod val="5000"/>
                    <a:lumOff val="95000"/>
                  </a:srgbClr>
                </a:gs>
                <a:gs pos="71000">
                  <a:schemeClr val="accent2">
                    <a:lumMod val="20000"/>
                    <a:lumOff val="80000"/>
                    <a:alpha val="100000"/>
                  </a:schemeClr>
                </a:gs>
                <a:gs pos="100000">
                  <a:srgbClr val="FFFFFF"/>
                </a:gs>
              </a:gsLst>
              <a:lin ang="16200000" scaled="0"/>
            </a:gradFill>
          </a:ln>
          <a:effectLst>
            <a:outerShdw blurRad="355600" algn="ctr" rotWithShape="0">
              <a:schemeClr val="accent2">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olidFill>
                <a:schemeClr val="lt1"/>
              </a:solidFill>
              <a:sym typeface="思源黑体 CN Regular" panose="020B0500000000000000" charset="-122"/>
            </a:endParaRPr>
          </a:p>
        </p:txBody>
      </p:sp>
      <p:sp>
        <p:nvSpPr>
          <p:cNvPr id="10" name="椭圆 9"/>
          <p:cNvSpPr/>
          <p:nvPr>
            <p:custDataLst>
              <p:tags r:id="rId12"/>
            </p:custDataLst>
          </p:nvPr>
        </p:nvSpPr>
        <p:spPr>
          <a:xfrm rot="1140000">
            <a:off x="4632462" y="1942778"/>
            <a:ext cx="3010914" cy="709678"/>
          </a:xfrm>
          <a:prstGeom prst="ellipse">
            <a:avLst/>
          </a:prstGeom>
          <a:noFill/>
          <a:ln>
            <a:gradFill>
              <a:gsLst>
                <a:gs pos="40000">
                  <a:schemeClr val="accent1">
                    <a:alpha val="35000"/>
                  </a:schemeClr>
                </a:gs>
                <a:gs pos="88000">
                  <a:schemeClr val="accent1">
                    <a:lumMod val="40000"/>
                    <a:lumOff val="60000"/>
                    <a:alpha val="100000"/>
                  </a:schemeClr>
                </a:gs>
                <a:gs pos="100000">
                  <a:schemeClr val="accent1">
                    <a:alpha val="35000"/>
                  </a:schemeClr>
                </a:gs>
                <a:gs pos="7000">
                  <a:schemeClr val="accent1">
                    <a:alpha val="0"/>
                  </a:schemeClr>
                </a:gs>
              </a:gsLst>
              <a:lin ang="528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solidFill>
                <a:schemeClr val="lt1"/>
              </a:solidFill>
              <a:sym typeface="+mn-ea"/>
            </a:endParaRPr>
          </a:p>
        </p:txBody>
      </p:sp>
      <p:sp>
        <p:nvSpPr>
          <p:cNvPr id="11" name="椭圆 10"/>
          <p:cNvSpPr/>
          <p:nvPr>
            <p:custDataLst>
              <p:tags r:id="rId13"/>
            </p:custDataLst>
          </p:nvPr>
        </p:nvSpPr>
        <p:spPr>
          <a:xfrm rot="20460000">
            <a:off x="4632462" y="1973435"/>
            <a:ext cx="3010914" cy="709678"/>
          </a:xfrm>
          <a:prstGeom prst="ellipse">
            <a:avLst/>
          </a:prstGeom>
          <a:noFill/>
          <a:ln>
            <a:gradFill>
              <a:gsLst>
                <a:gs pos="40000">
                  <a:schemeClr val="accent1">
                    <a:alpha val="35000"/>
                  </a:schemeClr>
                </a:gs>
                <a:gs pos="88000">
                  <a:schemeClr val="accent1">
                    <a:lumMod val="40000"/>
                    <a:lumOff val="60000"/>
                    <a:alpha val="100000"/>
                  </a:schemeClr>
                </a:gs>
                <a:gs pos="100000">
                  <a:schemeClr val="accent1">
                    <a:alpha val="35000"/>
                  </a:schemeClr>
                </a:gs>
                <a:gs pos="7000">
                  <a:schemeClr val="accent1">
                    <a:alpha val="0"/>
                  </a:schemeClr>
                </a:gs>
              </a:gsLst>
              <a:lin ang="528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solidFill>
                <a:schemeClr val="lt1"/>
              </a:solidFill>
            </a:endParaRPr>
          </a:p>
        </p:txBody>
      </p:sp>
      <p:sp>
        <p:nvSpPr>
          <p:cNvPr id="12" name="椭圆 11"/>
          <p:cNvSpPr/>
          <p:nvPr>
            <p:custDataLst>
              <p:tags r:id="rId14"/>
            </p:custDataLst>
          </p:nvPr>
        </p:nvSpPr>
        <p:spPr>
          <a:xfrm>
            <a:off x="5348010" y="1400083"/>
            <a:ext cx="1579817" cy="1579817"/>
          </a:xfrm>
          <a:prstGeom prst="ellipse">
            <a:avLst/>
          </a:prstGeom>
          <a:gradFill>
            <a:gsLst>
              <a:gs pos="100000">
                <a:schemeClr val="accent1">
                  <a:lumMod val="20000"/>
                  <a:lumOff val="80000"/>
                  <a:alpha val="100000"/>
                </a:schemeClr>
              </a:gs>
              <a:gs pos="0">
                <a:schemeClr val="accent1">
                  <a:lumMod val="60000"/>
                  <a:lumOff val="40000"/>
                  <a:alpha val="100000"/>
                </a:schemeClr>
              </a:gs>
              <a:gs pos="34000">
                <a:schemeClr val="accent1">
                  <a:alpha val="100000"/>
                </a:schemeClr>
              </a:gs>
              <a:gs pos="62000">
                <a:schemeClr val="accent1">
                  <a:alpha val="100000"/>
                </a:schemeClr>
              </a:gs>
            </a:gsLst>
            <a:path path="circle">
              <a:fillToRect l="100000" t="100000"/>
            </a:path>
            <a:tileRect r="-100000" b="-100000"/>
          </a:gradFill>
          <a:ln>
            <a:gradFill>
              <a:gsLst>
                <a:gs pos="0">
                  <a:schemeClr val="accent1">
                    <a:lumMod val="20000"/>
                    <a:lumOff val="80000"/>
                    <a:alpha val="100000"/>
                  </a:schemeClr>
                </a:gs>
                <a:gs pos="37000">
                  <a:srgbClr val="FFFFFF"/>
                </a:gs>
                <a:gs pos="71000">
                  <a:schemeClr val="accent1">
                    <a:lumMod val="20000"/>
                    <a:lumOff val="80000"/>
                    <a:alpha val="100000"/>
                  </a:schemeClr>
                </a:gs>
                <a:gs pos="100000">
                  <a:srgbClr val="FFFFFF"/>
                </a:gs>
              </a:gsLst>
              <a:lin ang="1614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p>
            <a:pPr lvl="0" algn="ctr">
              <a:spcBef>
                <a:spcPct val="0"/>
              </a:spcBef>
              <a:spcAft>
                <a:spcPct val="0"/>
              </a:spcAft>
              <a:buClrTx/>
              <a:buSzTx/>
              <a:buFontTx/>
            </a:pPr>
            <a:r>
              <a:rPr lang="zh-CN" altLang="en-US" b="1">
                <a:solidFill>
                  <a:srgbClr val="FFFFFF"/>
                </a:solidFill>
                <a:uFillTx/>
                <a:latin typeface="+mn-ea"/>
                <a:cs typeface="+mn-ea"/>
                <a:sym typeface="+mn-ea"/>
              </a:rPr>
              <a:t>游戏在释放攻击性冲动中的作用</a:t>
            </a:r>
            <a:endParaRPr lang="zh-CN" altLang="en-US" b="1">
              <a:solidFill>
                <a:srgbClr val="FFFFFF"/>
              </a:solidFill>
              <a:uFillTx/>
              <a:latin typeface="+mn-ea"/>
              <a:cs typeface="+mn-ea"/>
              <a:sym typeface="+mn-ea"/>
            </a:endParaRPr>
          </a:p>
        </p:txBody>
      </p:sp>
      <p:sp>
        <p:nvSpPr>
          <p:cNvPr id="2" name="文本框 1"/>
          <p:cNvSpPr txBox="1"/>
          <p:nvPr/>
        </p:nvSpPr>
        <p:spPr>
          <a:xfrm>
            <a:off x="4938395" y="4947920"/>
            <a:ext cx="2534920" cy="730885"/>
          </a:xfrm>
          <a:prstGeom prst="rect">
            <a:avLst/>
          </a:prstGeom>
          <a:noFill/>
        </p:spPr>
        <p:txBody>
          <a:bodyPr wrap="square" rtlCol="0" anchor="t">
            <a:spAutoFit/>
          </a:bodyPr>
          <a:p>
            <a:pPr lvl="0" algn="ctr">
              <a:lnSpc>
                <a:spcPct val="130000"/>
              </a:lnSpc>
              <a:buClrTx/>
              <a:buSzTx/>
              <a:buFontTx/>
            </a:pPr>
            <a:r>
              <a:rPr lang="zh-CN" altLang="en-US" sz="1600">
                <a:solidFill>
                  <a:schemeClr val="tx1">
                    <a:lumMod val="85000"/>
                    <a:lumOff val="15000"/>
                  </a:schemeClr>
                </a:solidFill>
                <a:latin typeface="+mn-ea"/>
                <a:cs typeface="+mn-ea"/>
                <a:sym typeface="+mn-ea"/>
              </a:rPr>
              <a:t>儿童通过游戏想象宣泄对现实的不满和敌意。</a:t>
            </a:r>
            <a:endParaRPr lang="zh-CN" altLang="en-US" sz="1600">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96290" y="554990"/>
            <a:ext cx="10149205" cy="609600"/>
          </a:xfrm>
        </p:spPr>
        <p:txBody>
          <a:bodyPr/>
          <a:lstStyle/>
          <a:p>
            <a:r>
              <a:rPr lang="zh-CN" altLang="en-US" sz="3000" b="1"/>
              <a:t>精神分析学派对游戏的临床分析</a:t>
            </a:r>
            <a:endParaRPr lang="zh-CN" altLang="en-US" sz="3000" b="1"/>
          </a:p>
        </p:txBody>
      </p:sp>
      <p:sp>
        <p:nvSpPr>
          <p:cNvPr id="4" name="任意多边形: 形状 36"/>
          <p:cNvSpPr/>
          <p:nvPr>
            <p:custDataLst>
              <p:tags r:id="rId2"/>
            </p:custDataLst>
          </p:nvPr>
        </p:nvSpPr>
        <p:spPr>
          <a:xfrm flipH="1" flipV="1">
            <a:off x="3992245" y="3760470"/>
            <a:ext cx="6002655" cy="1888490"/>
          </a:xfrm>
          <a:custGeom>
            <a:avLst/>
            <a:gdLst>
              <a:gd name="connsiteX0" fmla="*/ 0 w 9453"/>
              <a:gd name="connsiteY0" fmla="*/ 2967 h 2974"/>
              <a:gd name="connsiteX1" fmla="*/ 3610 w 9453"/>
              <a:gd name="connsiteY1" fmla="*/ 2974 h 2974"/>
              <a:gd name="connsiteX2" fmla="*/ 5304 w 9453"/>
              <a:gd name="connsiteY2" fmla="*/ 0 h 2974"/>
              <a:gd name="connsiteX3" fmla="*/ 9453 w 9453"/>
              <a:gd name="connsiteY3" fmla="*/ 0 h 2974"/>
            </a:gdLst>
            <a:ahLst/>
            <a:cxnLst>
              <a:cxn ang="0">
                <a:pos x="connsiteX0" y="connsiteY0"/>
              </a:cxn>
              <a:cxn ang="0">
                <a:pos x="connsiteX1" y="connsiteY1"/>
              </a:cxn>
              <a:cxn ang="0">
                <a:pos x="connsiteX2" y="connsiteY2"/>
              </a:cxn>
              <a:cxn ang="0">
                <a:pos x="connsiteX3" y="connsiteY3"/>
              </a:cxn>
            </a:cxnLst>
            <a:rect l="l" t="t" r="r" b="b"/>
            <a:pathLst>
              <a:path w="9453" h="2974">
                <a:moveTo>
                  <a:pt x="0" y="2967"/>
                </a:moveTo>
                <a:lnTo>
                  <a:pt x="3610" y="2974"/>
                </a:lnTo>
                <a:lnTo>
                  <a:pt x="5304" y="0"/>
                </a:lnTo>
                <a:lnTo>
                  <a:pt x="9453" y="0"/>
                </a:lnTo>
              </a:path>
            </a:pathLst>
          </a:custGeom>
          <a:ln w="25400">
            <a:gradFill flip="none" rotWithShape="1">
              <a:gsLst>
                <a:gs pos="0">
                  <a:schemeClr val="accent2">
                    <a:alpha val="0"/>
                  </a:schemeClr>
                </a:gs>
                <a:gs pos="46800">
                  <a:schemeClr val="accent2">
                    <a:alpha val="100000"/>
                  </a:schemeClr>
                </a:gs>
                <a:gs pos="100000">
                  <a:schemeClr val="accent2">
                    <a:alpha val="0"/>
                  </a:schemeClr>
                </a:gs>
              </a:gsLst>
              <a:lin ang="0" scaled="1"/>
              <a:tileRect/>
            </a:gradFill>
            <a:prstDash val="sysDot"/>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tx1"/>
              </a:solidFill>
              <a:sym typeface="+mn-ea"/>
            </a:endParaRPr>
          </a:p>
        </p:txBody>
      </p:sp>
      <p:sp>
        <p:nvSpPr>
          <p:cNvPr id="5" name="任意多边形: 形状 32"/>
          <p:cNvSpPr/>
          <p:nvPr>
            <p:custDataLst>
              <p:tags r:id="rId3"/>
            </p:custDataLst>
          </p:nvPr>
        </p:nvSpPr>
        <p:spPr>
          <a:xfrm flipH="1">
            <a:off x="5245100" y="1666240"/>
            <a:ext cx="4926330" cy="1888490"/>
          </a:xfrm>
          <a:custGeom>
            <a:avLst/>
            <a:gdLst>
              <a:gd name="connsiteX0" fmla="*/ 0 w 5907575"/>
              <a:gd name="connsiteY0" fmla="*/ 1888309 h 1888308"/>
              <a:gd name="connsiteX1" fmla="*/ 2197363 w 5907575"/>
              <a:gd name="connsiteY1" fmla="*/ 1888309 h 1888308"/>
              <a:gd name="connsiteX2" fmla="*/ 3273069 w 5907575"/>
              <a:gd name="connsiteY2" fmla="*/ 0 h 1888308"/>
              <a:gd name="connsiteX3" fmla="*/ 5907576 w 5907575"/>
              <a:gd name="connsiteY3" fmla="*/ 0 h 1888308"/>
              <a:gd name="connsiteX0-1" fmla="*/ 0 w 4942376"/>
              <a:gd name="connsiteY0-2" fmla="*/ 1907359 h 1907359"/>
              <a:gd name="connsiteX1-3" fmla="*/ 1232163 w 4942376"/>
              <a:gd name="connsiteY1-4" fmla="*/ 1888309 h 1907359"/>
              <a:gd name="connsiteX2-5" fmla="*/ 2307869 w 4942376"/>
              <a:gd name="connsiteY2-6" fmla="*/ 0 h 1907359"/>
              <a:gd name="connsiteX3-7" fmla="*/ 4942376 w 4942376"/>
              <a:gd name="connsiteY3-8" fmla="*/ 0 h 1907359"/>
              <a:gd name="connsiteX0-9" fmla="*/ 0 w 4936026"/>
              <a:gd name="connsiteY0-10" fmla="*/ 1881959 h 1888309"/>
              <a:gd name="connsiteX1-11" fmla="*/ 1225813 w 4936026"/>
              <a:gd name="connsiteY1-12" fmla="*/ 1888309 h 1888309"/>
              <a:gd name="connsiteX2-13" fmla="*/ 2301519 w 4936026"/>
              <a:gd name="connsiteY2-14" fmla="*/ 0 h 1888309"/>
              <a:gd name="connsiteX3-15" fmla="*/ 4936026 w 4936026"/>
              <a:gd name="connsiteY3-16" fmla="*/ 0 h 1888309"/>
              <a:gd name="connsiteX0-17" fmla="*/ 0 w 4936026"/>
              <a:gd name="connsiteY0-18" fmla="*/ 1896246 h 1896246"/>
              <a:gd name="connsiteX1-19" fmla="*/ 1225813 w 4936026"/>
              <a:gd name="connsiteY1-20" fmla="*/ 1888309 h 1896246"/>
              <a:gd name="connsiteX2-21" fmla="*/ 2301519 w 4936026"/>
              <a:gd name="connsiteY2-22" fmla="*/ 0 h 1896246"/>
              <a:gd name="connsiteX3-23" fmla="*/ 4936026 w 4936026"/>
              <a:gd name="connsiteY3-24" fmla="*/ 0 h 1896246"/>
              <a:gd name="connsiteX0-25" fmla="*/ 0 w 4926501"/>
              <a:gd name="connsiteY0-26" fmla="*/ 1886721 h 1888309"/>
              <a:gd name="connsiteX1-27" fmla="*/ 1216288 w 4926501"/>
              <a:gd name="connsiteY1-28" fmla="*/ 1888309 h 1888309"/>
              <a:gd name="connsiteX2-29" fmla="*/ 2291994 w 4926501"/>
              <a:gd name="connsiteY2-30" fmla="*/ 0 h 1888309"/>
              <a:gd name="connsiteX3-31" fmla="*/ 4926501 w 4926501"/>
              <a:gd name="connsiteY3-32" fmla="*/ 0 h 1888309"/>
            </a:gdLst>
            <a:ahLst/>
            <a:cxnLst>
              <a:cxn ang="0">
                <a:pos x="connsiteX0-1" y="connsiteY0-2"/>
              </a:cxn>
              <a:cxn ang="0">
                <a:pos x="connsiteX1-3" y="connsiteY1-4"/>
              </a:cxn>
              <a:cxn ang="0">
                <a:pos x="connsiteX2-5" y="connsiteY2-6"/>
              </a:cxn>
              <a:cxn ang="0">
                <a:pos x="connsiteX3-7" y="connsiteY3-8"/>
              </a:cxn>
            </a:cxnLst>
            <a:rect l="l" t="t" r="r" b="b"/>
            <a:pathLst>
              <a:path w="4926501" h="1888309">
                <a:moveTo>
                  <a:pt x="0" y="1886721"/>
                </a:moveTo>
                <a:lnTo>
                  <a:pt x="1216288" y="1888309"/>
                </a:lnTo>
                <a:lnTo>
                  <a:pt x="2291994" y="0"/>
                </a:lnTo>
                <a:lnTo>
                  <a:pt x="4926501" y="0"/>
                </a:lnTo>
              </a:path>
            </a:pathLst>
          </a:custGeom>
          <a:ln w="25400">
            <a:gradFill flip="none" rotWithShape="1">
              <a:gsLst>
                <a:gs pos="0">
                  <a:schemeClr val="accent3">
                    <a:alpha val="0"/>
                  </a:schemeClr>
                </a:gs>
                <a:gs pos="46800">
                  <a:schemeClr val="accent3">
                    <a:alpha val="100000"/>
                  </a:schemeClr>
                </a:gs>
                <a:gs pos="100000">
                  <a:schemeClr val="accent3">
                    <a:alpha val="0"/>
                  </a:schemeClr>
                </a:gs>
              </a:gsLst>
              <a:lin ang="0" scaled="1"/>
              <a:tileRect/>
            </a:gradFill>
            <a:prstDash val="sysDot"/>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tx1"/>
              </a:solidFill>
              <a:sym typeface="+mn-ea"/>
            </a:endParaRPr>
          </a:p>
        </p:txBody>
      </p:sp>
      <p:sp>
        <p:nvSpPr>
          <p:cNvPr id="35" name="任意多边形: 形状 34"/>
          <p:cNvSpPr/>
          <p:nvPr>
            <p:custDataLst>
              <p:tags r:id="rId4"/>
            </p:custDataLst>
          </p:nvPr>
        </p:nvSpPr>
        <p:spPr>
          <a:xfrm flipH="1">
            <a:off x="2329180" y="2193290"/>
            <a:ext cx="7841615" cy="1432560"/>
          </a:xfrm>
          <a:custGeom>
            <a:avLst/>
            <a:gdLst>
              <a:gd name="connsiteX0" fmla="*/ 0 w 7638210"/>
              <a:gd name="connsiteY0" fmla="*/ 1425988 h 1425987"/>
              <a:gd name="connsiteX1" fmla="*/ 4674824 w 7638210"/>
              <a:gd name="connsiteY1" fmla="*/ 1425988 h 1425987"/>
              <a:gd name="connsiteX2" fmla="*/ 5507569 w 7638210"/>
              <a:gd name="connsiteY2" fmla="*/ 0 h 1425987"/>
              <a:gd name="connsiteX3" fmla="*/ 7638211 w 7638210"/>
              <a:gd name="connsiteY3" fmla="*/ 0 h 1425987"/>
              <a:gd name="connsiteX0-1" fmla="*/ 0 w 7841411"/>
              <a:gd name="connsiteY0-2" fmla="*/ 1432338 h 1432338"/>
              <a:gd name="connsiteX1-3" fmla="*/ 4878024 w 7841411"/>
              <a:gd name="connsiteY1-4" fmla="*/ 1425988 h 1432338"/>
              <a:gd name="connsiteX2-5" fmla="*/ 5710769 w 7841411"/>
              <a:gd name="connsiteY2-6" fmla="*/ 0 h 1432338"/>
              <a:gd name="connsiteX3-7" fmla="*/ 7841411 w 7841411"/>
              <a:gd name="connsiteY3-8" fmla="*/ 0 h 1432338"/>
            </a:gdLst>
            <a:ahLst/>
            <a:cxnLst>
              <a:cxn ang="0">
                <a:pos x="connsiteX0-1" y="connsiteY0-2"/>
              </a:cxn>
              <a:cxn ang="0">
                <a:pos x="connsiteX1-3" y="connsiteY1-4"/>
              </a:cxn>
              <a:cxn ang="0">
                <a:pos x="connsiteX2-5" y="connsiteY2-6"/>
              </a:cxn>
              <a:cxn ang="0">
                <a:pos x="connsiteX3-7" y="connsiteY3-8"/>
              </a:cxn>
            </a:cxnLst>
            <a:rect l="l" t="t" r="r" b="b"/>
            <a:pathLst>
              <a:path w="7841411" h="1432338">
                <a:moveTo>
                  <a:pt x="0" y="1432338"/>
                </a:moveTo>
                <a:lnTo>
                  <a:pt x="4878024" y="1425988"/>
                </a:lnTo>
                <a:lnTo>
                  <a:pt x="5710769" y="0"/>
                </a:lnTo>
                <a:lnTo>
                  <a:pt x="7841411" y="0"/>
                </a:lnTo>
              </a:path>
            </a:pathLst>
          </a:custGeom>
          <a:ln w="25400">
            <a:gradFill flip="none" rotWithShape="1">
              <a:gsLst>
                <a:gs pos="0">
                  <a:schemeClr val="accent1">
                    <a:alpha val="0"/>
                  </a:schemeClr>
                </a:gs>
                <a:gs pos="46800">
                  <a:schemeClr val="accent1">
                    <a:alpha val="100000"/>
                  </a:schemeClr>
                </a:gs>
                <a:gs pos="100000">
                  <a:schemeClr val="accent1">
                    <a:alpha val="0"/>
                  </a:schemeClr>
                </a:gs>
              </a:gsLst>
              <a:lin ang="0" scaled="1"/>
              <a:tileRect/>
            </a:gradFill>
            <a:prstDash val="sysDot"/>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tx1"/>
              </a:solidFill>
              <a:sym typeface="+mn-ea"/>
            </a:endParaRPr>
          </a:p>
        </p:txBody>
      </p:sp>
      <p:cxnSp>
        <p:nvCxnSpPr>
          <p:cNvPr id="6" name="直接连接符 5"/>
          <p:cNvCxnSpPr/>
          <p:nvPr>
            <p:custDataLst>
              <p:tags r:id="rId5"/>
            </p:custDataLst>
          </p:nvPr>
        </p:nvCxnSpPr>
        <p:spPr>
          <a:xfrm flipH="1">
            <a:off x="1268095" y="3693795"/>
            <a:ext cx="9163050" cy="0"/>
          </a:xfrm>
          <a:prstGeom prst="line">
            <a:avLst/>
          </a:prstGeom>
          <a:noFill/>
          <a:ln w="25400" cap="flat" cmpd="sng" algn="ctr">
            <a:solidFill>
              <a:schemeClr val="accent1"/>
            </a:solidFill>
            <a:prstDash val="solid"/>
          </a:ln>
          <a:effectLst/>
        </p:spPr>
      </p:cxnSp>
      <p:sp>
        <p:nvSpPr>
          <p:cNvPr id="7" name="AutoShape 1"/>
          <p:cNvSpPr/>
          <p:nvPr>
            <p:custDataLst>
              <p:tags r:id="rId6"/>
            </p:custDataLst>
          </p:nvPr>
        </p:nvSpPr>
        <p:spPr bwMode="auto">
          <a:xfrm rot="12540000">
            <a:off x="9505950" y="3007995"/>
            <a:ext cx="1617980" cy="1576070"/>
          </a:xfrm>
          <a:custGeom>
            <a:avLst/>
            <a:gdLst/>
            <a:ahLst/>
            <a:cxnLst/>
            <a:rect l="0" t="0" r="r" b="b"/>
            <a:pathLst>
              <a:path w="21600" h="21600">
                <a:moveTo>
                  <a:pt x="21600" y="14990"/>
                </a:moveTo>
                <a:cubicBezTo>
                  <a:pt x="21600" y="15126"/>
                  <a:pt x="21600" y="15263"/>
                  <a:pt x="21600" y="15399"/>
                </a:cubicBezTo>
                <a:cubicBezTo>
                  <a:pt x="21594" y="15445"/>
                  <a:pt x="21584" y="15490"/>
                  <a:pt x="21584" y="15536"/>
                </a:cubicBezTo>
                <a:cubicBezTo>
                  <a:pt x="21583" y="15866"/>
                  <a:pt x="21538" y="16191"/>
                  <a:pt x="21471" y="16513"/>
                </a:cubicBezTo>
                <a:cubicBezTo>
                  <a:pt x="21274" y="17469"/>
                  <a:pt x="20847" y="18299"/>
                  <a:pt x="20177" y="18995"/>
                </a:cubicBezTo>
                <a:cubicBezTo>
                  <a:pt x="19694" y="19496"/>
                  <a:pt x="19133" y="19885"/>
                  <a:pt x="18522" y="20201"/>
                </a:cubicBezTo>
                <a:cubicBezTo>
                  <a:pt x="17784" y="20582"/>
                  <a:pt x="17006" y="20844"/>
                  <a:pt x="16205" y="21041"/>
                </a:cubicBezTo>
                <a:cubicBezTo>
                  <a:pt x="15549" y="21201"/>
                  <a:pt x="14886" y="21315"/>
                  <a:pt x="14217" y="21398"/>
                </a:cubicBezTo>
                <a:cubicBezTo>
                  <a:pt x="13683" y="21465"/>
                  <a:pt x="13147" y="21516"/>
                  <a:pt x="12611" y="21540"/>
                </a:cubicBezTo>
                <a:cubicBezTo>
                  <a:pt x="12079" y="21565"/>
                  <a:pt x="11548" y="21574"/>
                  <a:pt x="11017" y="21590"/>
                </a:cubicBezTo>
                <a:cubicBezTo>
                  <a:pt x="10990" y="21591"/>
                  <a:pt x="10963" y="21597"/>
                  <a:pt x="10936" y="21600"/>
                </a:cubicBezTo>
                <a:cubicBezTo>
                  <a:pt x="10845" y="21600"/>
                  <a:pt x="10755" y="21600"/>
                  <a:pt x="10664" y="21600"/>
                </a:cubicBezTo>
                <a:cubicBezTo>
                  <a:pt x="10625" y="21597"/>
                  <a:pt x="10586" y="21591"/>
                  <a:pt x="10547" y="21590"/>
                </a:cubicBezTo>
                <a:cubicBezTo>
                  <a:pt x="9871" y="21583"/>
                  <a:pt x="9194" y="21560"/>
                  <a:pt x="8519" y="21510"/>
                </a:cubicBezTo>
                <a:cubicBezTo>
                  <a:pt x="7699" y="21448"/>
                  <a:pt x="6883" y="21349"/>
                  <a:pt x="6076" y="21190"/>
                </a:cubicBezTo>
                <a:cubicBezTo>
                  <a:pt x="5309" y="21038"/>
                  <a:pt x="4557" y="20834"/>
                  <a:pt x="3829" y="20540"/>
                </a:cubicBezTo>
                <a:cubicBezTo>
                  <a:pt x="3154" y="20267"/>
                  <a:pt x="2517" y="19924"/>
                  <a:pt x="1944" y="19461"/>
                </a:cubicBezTo>
                <a:cubicBezTo>
                  <a:pt x="1121" y="18795"/>
                  <a:pt x="541" y="17957"/>
                  <a:pt x="245" y="16918"/>
                </a:cubicBezTo>
                <a:cubicBezTo>
                  <a:pt x="130" y="16515"/>
                  <a:pt x="62" y="16103"/>
                  <a:pt x="34" y="15684"/>
                </a:cubicBezTo>
                <a:cubicBezTo>
                  <a:pt x="28" y="15595"/>
                  <a:pt x="12" y="15507"/>
                  <a:pt x="0" y="15418"/>
                </a:cubicBezTo>
                <a:cubicBezTo>
                  <a:pt x="0" y="15275"/>
                  <a:pt x="0" y="15132"/>
                  <a:pt x="0" y="14990"/>
                </a:cubicBezTo>
                <a:cubicBezTo>
                  <a:pt x="9" y="14932"/>
                  <a:pt x="24" y="14875"/>
                  <a:pt x="27" y="14816"/>
                </a:cubicBezTo>
                <a:cubicBezTo>
                  <a:pt x="62" y="14139"/>
                  <a:pt x="174" y="13473"/>
                  <a:pt x="337" y="12816"/>
                </a:cubicBezTo>
                <a:cubicBezTo>
                  <a:pt x="559" y="11922"/>
                  <a:pt x="866" y="11057"/>
                  <a:pt x="1225" y="10212"/>
                </a:cubicBezTo>
                <a:cubicBezTo>
                  <a:pt x="1746" y="8981"/>
                  <a:pt x="2363" y="7801"/>
                  <a:pt x="3036" y="6651"/>
                </a:cubicBezTo>
                <a:cubicBezTo>
                  <a:pt x="3688" y="5538"/>
                  <a:pt x="4394" y="4464"/>
                  <a:pt x="5204" y="3465"/>
                </a:cubicBezTo>
                <a:cubicBezTo>
                  <a:pt x="5753" y="2789"/>
                  <a:pt x="6344" y="2155"/>
                  <a:pt x="7010" y="1599"/>
                </a:cubicBezTo>
                <a:cubicBezTo>
                  <a:pt x="7544" y="1152"/>
                  <a:pt x="8116" y="766"/>
                  <a:pt x="8747" y="479"/>
                </a:cubicBezTo>
                <a:cubicBezTo>
                  <a:pt x="9265" y="244"/>
                  <a:pt x="9803" y="87"/>
                  <a:pt x="10368" y="32"/>
                </a:cubicBezTo>
                <a:cubicBezTo>
                  <a:pt x="10461" y="23"/>
                  <a:pt x="10553" y="11"/>
                  <a:pt x="10646" y="0"/>
                </a:cubicBezTo>
                <a:cubicBezTo>
                  <a:pt x="10755" y="0"/>
                  <a:pt x="10863" y="0"/>
                  <a:pt x="10972" y="0"/>
                </a:cubicBezTo>
                <a:cubicBezTo>
                  <a:pt x="10999" y="5"/>
                  <a:pt x="11025" y="13"/>
                  <a:pt x="11052" y="15"/>
                </a:cubicBezTo>
                <a:cubicBezTo>
                  <a:pt x="11211" y="33"/>
                  <a:pt x="11371" y="43"/>
                  <a:pt x="11529" y="68"/>
                </a:cubicBezTo>
                <a:cubicBezTo>
                  <a:pt x="12160" y="165"/>
                  <a:pt x="12750" y="387"/>
                  <a:pt x="13311" y="696"/>
                </a:cubicBezTo>
                <a:cubicBezTo>
                  <a:pt x="14032" y="1093"/>
                  <a:pt x="14670" y="1607"/>
                  <a:pt x="15261" y="2185"/>
                </a:cubicBezTo>
                <a:cubicBezTo>
                  <a:pt x="15902" y="2811"/>
                  <a:pt x="16477" y="3498"/>
                  <a:pt x="17005" y="4225"/>
                </a:cubicBezTo>
                <a:cubicBezTo>
                  <a:pt x="18227" y="5906"/>
                  <a:pt x="19254" y="7707"/>
                  <a:pt x="20128" y="9601"/>
                </a:cubicBezTo>
                <a:cubicBezTo>
                  <a:pt x="20596" y="10615"/>
                  <a:pt x="20991" y="11657"/>
                  <a:pt x="21264" y="12744"/>
                </a:cubicBezTo>
                <a:cubicBezTo>
                  <a:pt x="21441" y="13445"/>
                  <a:pt x="21573" y="14154"/>
                  <a:pt x="21585" y="14881"/>
                </a:cubicBezTo>
                <a:cubicBezTo>
                  <a:pt x="21586" y="14918"/>
                  <a:pt x="21595" y="14954"/>
                  <a:pt x="21600" y="14990"/>
                </a:cubicBezTo>
                <a:close/>
                <a:moveTo>
                  <a:pt x="21600" y="14990"/>
                </a:moveTo>
              </a:path>
            </a:pathLst>
          </a:custGeom>
          <a:gradFill flip="none" rotWithShape="0">
            <a:gsLst>
              <a:gs pos="12000">
                <a:schemeClr val="accent1">
                  <a:lumMod val="40000"/>
                  <a:lumOff val="60000"/>
                  <a:alpha val="100000"/>
                </a:schemeClr>
              </a:gs>
              <a:gs pos="33000">
                <a:schemeClr val="accent1">
                  <a:alpha val="100000"/>
                </a:schemeClr>
              </a:gs>
              <a:gs pos="71000">
                <a:schemeClr val="accent1">
                  <a:lumMod val="75000"/>
                  <a:alpha val="100000"/>
                </a:schemeClr>
              </a:gs>
            </a:gsLst>
            <a:lin ang="2700000" scaled="1"/>
            <a:tileRect/>
          </a:gradFill>
          <a:ln w="25400" cap="flat">
            <a:noFill/>
            <a:miter lim="800000"/>
            <a:headEnd type="none" w="med" len="med"/>
            <a:tailEnd type="none" w="med" len="med"/>
          </a:ln>
          <a:effectLst>
            <a:outerShdw blurRad="63500" dist="190500" dir="2400000" sx="102000" sy="102000" algn="ctr" rotWithShape="0">
              <a:schemeClr val="accent1">
                <a:alpha val="15000"/>
              </a:schemeClr>
            </a:outerShdw>
          </a:effectLst>
        </p:spPr>
        <p:txBody>
          <a:bodyPr lIns="0" tIns="0" rIns="0" bIns="0"/>
          <a:lstStyle/>
          <a:p>
            <a:endParaRPr lang="en-US" kern="0">
              <a:solidFill>
                <a:prstClr val="black"/>
              </a:solidFill>
              <a:latin typeface="等线" panose="02010600030101010101" charset="-122"/>
              <a:cs typeface="Arial" panose="020B0604020202020204"/>
              <a:sym typeface="Arial" panose="020B0604020202020204"/>
            </a:endParaRPr>
          </a:p>
        </p:txBody>
      </p:sp>
      <p:sp>
        <p:nvSpPr>
          <p:cNvPr id="8" name="AutoShape 1"/>
          <p:cNvSpPr/>
          <p:nvPr>
            <p:custDataLst>
              <p:tags r:id="rId7"/>
            </p:custDataLst>
          </p:nvPr>
        </p:nvSpPr>
        <p:spPr bwMode="auto">
          <a:xfrm rot="12540000">
            <a:off x="9919335" y="3351530"/>
            <a:ext cx="849630" cy="827405"/>
          </a:xfrm>
          <a:custGeom>
            <a:avLst/>
            <a:gdLst/>
            <a:ahLst/>
            <a:cxnLst/>
            <a:rect l="0" t="0" r="r" b="b"/>
            <a:pathLst>
              <a:path w="21600" h="21600">
                <a:moveTo>
                  <a:pt x="21600" y="14990"/>
                </a:moveTo>
                <a:cubicBezTo>
                  <a:pt x="21600" y="15126"/>
                  <a:pt x="21600" y="15263"/>
                  <a:pt x="21600" y="15399"/>
                </a:cubicBezTo>
                <a:cubicBezTo>
                  <a:pt x="21594" y="15445"/>
                  <a:pt x="21584" y="15490"/>
                  <a:pt x="21584" y="15536"/>
                </a:cubicBezTo>
                <a:cubicBezTo>
                  <a:pt x="21583" y="15866"/>
                  <a:pt x="21538" y="16191"/>
                  <a:pt x="21471" y="16513"/>
                </a:cubicBezTo>
                <a:cubicBezTo>
                  <a:pt x="21274" y="17469"/>
                  <a:pt x="20847" y="18299"/>
                  <a:pt x="20177" y="18995"/>
                </a:cubicBezTo>
                <a:cubicBezTo>
                  <a:pt x="19694" y="19496"/>
                  <a:pt x="19133" y="19885"/>
                  <a:pt x="18522" y="20201"/>
                </a:cubicBezTo>
                <a:cubicBezTo>
                  <a:pt x="17784" y="20582"/>
                  <a:pt x="17006" y="20844"/>
                  <a:pt x="16205" y="21041"/>
                </a:cubicBezTo>
                <a:cubicBezTo>
                  <a:pt x="15549" y="21201"/>
                  <a:pt x="14886" y="21315"/>
                  <a:pt x="14217" y="21398"/>
                </a:cubicBezTo>
                <a:cubicBezTo>
                  <a:pt x="13683" y="21465"/>
                  <a:pt x="13147" y="21516"/>
                  <a:pt x="12611" y="21540"/>
                </a:cubicBezTo>
                <a:cubicBezTo>
                  <a:pt x="12079" y="21565"/>
                  <a:pt x="11548" y="21574"/>
                  <a:pt x="11017" y="21590"/>
                </a:cubicBezTo>
                <a:cubicBezTo>
                  <a:pt x="10990" y="21591"/>
                  <a:pt x="10963" y="21597"/>
                  <a:pt x="10936" y="21600"/>
                </a:cubicBezTo>
                <a:cubicBezTo>
                  <a:pt x="10845" y="21600"/>
                  <a:pt x="10755" y="21600"/>
                  <a:pt x="10664" y="21600"/>
                </a:cubicBezTo>
                <a:cubicBezTo>
                  <a:pt x="10625" y="21597"/>
                  <a:pt x="10586" y="21591"/>
                  <a:pt x="10547" y="21590"/>
                </a:cubicBezTo>
                <a:cubicBezTo>
                  <a:pt x="9871" y="21583"/>
                  <a:pt x="9194" y="21560"/>
                  <a:pt x="8519" y="21510"/>
                </a:cubicBezTo>
                <a:cubicBezTo>
                  <a:pt x="7699" y="21448"/>
                  <a:pt x="6883" y="21349"/>
                  <a:pt x="6076" y="21190"/>
                </a:cubicBezTo>
                <a:cubicBezTo>
                  <a:pt x="5309" y="21038"/>
                  <a:pt x="4557" y="20834"/>
                  <a:pt x="3829" y="20540"/>
                </a:cubicBezTo>
                <a:cubicBezTo>
                  <a:pt x="3154" y="20267"/>
                  <a:pt x="2517" y="19924"/>
                  <a:pt x="1944" y="19461"/>
                </a:cubicBezTo>
                <a:cubicBezTo>
                  <a:pt x="1121" y="18795"/>
                  <a:pt x="541" y="17957"/>
                  <a:pt x="245" y="16918"/>
                </a:cubicBezTo>
                <a:cubicBezTo>
                  <a:pt x="130" y="16515"/>
                  <a:pt x="62" y="16103"/>
                  <a:pt x="34" y="15684"/>
                </a:cubicBezTo>
                <a:cubicBezTo>
                  <a:pt x="28" y="15595"/>
                  <a:pt x="12" y="15507"/>
                  <a:pt x="0" y="15418"/>
                </a:cubicBezTo>
                <a:cubicBezTo>
                  <a:pt x="0" y="15275"/>
                  <a:pt x="0" y="15132"/>
                  <a:pt x="0" y="14990"/>
                </a:cubicBezTo>
                <a:cubicBezTo>
                  <a:pt x="9" y="14932"/>
                  <a:pt x="24" y="14875"/>
                  <a:pt x="27" y="14816"/>
                </a:cubicBezTo>
                <a:cubicBezTo>
                  <a:pt x="62" y="14139"/>
                  <a:pt x="174" y="13473"/>
                  <a:pt x="337" y="12816"/>
                </a:cubicBezTo>
                <a:cubicBezTo>
                  <a:pt x="559" y="11922"/>
                  <a:pt x="866" y="11057"/>
                  <a:pt x="1225" y="10212"/>
                </a:cubicBezTo>
                <a:cubicBezTo>
                  <a:pt x="1746" y="8981"/>
                  <a:pt x="2363" y="7801"/>
                  <a:pt x="3036" y="6651"/>
                </a:cubicBezTo>
                <a:cubicBezTo>
                  <a:pt x="3688" y="5538"/>
                  <a:pt x="4394" y="4464"/>
                  <a:pt x="5204" y="3465"/>
                </a:cubicBezTo>
                <a:cubicBezTo>
                  <a:pt x="5753" y="2789"/>
                  <a:pt x="6344" y="2155"/>
                  <a:pt x="7010" y="1599"/>
                </a:cubicBezTo>
                <a:cubicBezTo>
                  <a:pt x="7544" y="1152"/>
                  <a:pt x="8116" y="766"/>
                  <a:pt x="8747" y="479"/>
                </a:cubicBezTo>
                <a:cubicBezTo>
                  <a:pt x="9265" y="244"/>
                  <a:pt x="9803" y="87"/>
                  <a:pt x="10368" y="32"/>
                </a:cubicBezTo>
                <a:cubicBezTo>
                  <a:pt x="10461" y="23"/>
                  <a:pt x="10553" y="11"/>
                  <a:pt x="10646" y="0"/>
                </a:cubicBezTo>
                <a:cubicBezTo>
                  <a:pt x="10755" y="0"/>
                  <a:pt x="10863" y="0"/>
                  <a:pt x="10972" y="0"/>
                </a:cubicBezTo>
                <a:cubicBezTo>
                  <a:pt x="10999" y="5"/>
                  <a:pt x="11025" y="13"/>
                  <a:pt x="11052" y="15"/>
                </a:cubicBezTo>
                <a:cubicBezTo>
                  <a:pt x="11211" y="33"/>
                  <a:pt x="11371" y="43"/>
                  <a:pt x="11529" y="68"/>
                </a:cubicBezTo>
                <a:cubicBezTo>
                  <a:pt x="12160" y="165"/>
                  <a:pt x="12750" y="387"/>
                  <a:pt x="13311" y="696"/>
                </a:cubicBezTo>
                <a:cubicBezTo>
                  <a:pt x="14032" y="1093"/>
                  <a:pt x="14670" y="1607"/>
                  <a:pt x="15261" y="2185"/>
                </a:cubicBezTo>
                <a:cubicBezTo>
                  <a:pt x="15902" y="2811"/>
                  <a:pt x="16477" y="3498"/>
                  <a:pt x="17005" y="4225"/>
                </a:cubicBezTo>
                <a:cubicBezTo>
                  <a:pt x="18227" y="5906"/>
                  <a:pt x="19254" y="7707"/>
                  <a:pt x="20128" y="9601"/>
                </a:cubicBezTo>
                <a:cubicBezTo>
                  <a:pt x="20596" y="10615"/>
                  <a:pt x="20991" y="11657"/>
                  <a:pt x="21264" y="12744"/>
                </a:cubicBezTo>
                <a:cubicBezTo>
                  <a:pt x="21441" y="13445"/>
                  <a:pt x="21573" y="14154"/>
                  <a:pt x="21585" y="14881"/>
                </a:cubicBezTo>
                <a:cubicBezTo>
                  <a:pt x="21586" y="14918"/>
                  <a:pt x="21595" y="14954"/>
                  <a:pt x="21600" y="14990"/>
                </a:cubicBezTo>
                <a:close/>
                <a:moveTo>
                  <a:pt x="21600" y="14990"/>
                </a:moveTo>
              </a:path>
            </a:pathLst>
          </a:custGeom>
          <a:solidFill>
            <a:srgbClr val="FFFFFF"/>
          </a:solidFill>
          <a:ln w="25400" cap="flat">
            <a:noFill/>
            <a:miter lim="800000"/>
            <a:headEnd type="none" w="med" len="med"/>
            <a:tailEnd type="none" w="med" len="med"/>
          </a:ln>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0" cap="none" spc="0" normalizeH="0" baseline="0" noProof="0">
              <a:ln>
                <a:noFill/>
              </a:ln>
              <a:solidFill>
                <a:prstClr val="black"/>
              </a:solidFill>
              <a:effectLst/>
              <a:uLnTx/>
              <a:uFillTx/>
              <a:latin typeface="等线" panose="02010600030101010101" charset="-122"/>
              <a:ea typeface="+mn-ea"/>
              <a:cs typeface="Arial" panose="020B0604020202020204"/>
              <a:sym typeface="Arial" panose="020B0604020202020204"/>
            </a:endParaRPr>
          </a:p>
        </p:txBody>
      </p:sp>
      <p:pic>
        <p:nvPicPr>
          <p:cNvPr id="3" name="图形 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10227310" y="3603625"/>
            <a:ext cx="286331" cy="249555"/>
          </a:xfrm>
          <a:prstGeom prst="rect">
            <a:avLst/>
          </a:prstGeom>
          <a:effectLst>
            <a:outerShdw blurRad="76200" dist="38100" dir="8100000" algn="tr" rotWithShape="0">
              <a:schemeClr val="accent1">
                <a:lumMod val="75000"/>
                <a:alpha val="40000"/>
              </a:schemeClr>
            </a:outerShdw>
          </a:effectLst>
        </p:spPr>
      </p:pic>
      <p:sp>
        <p:nvSpPr>
          <p:cNvPr id="11" name="正文"/>
          <p:cNvSpPr txBox="1"/>
          <p:nvPr>
            <p:custDataLst>
              <p:tags r:id="rId11"/>
            </p:custDataLst>
          </p:nvPr>
        </p:nvSpPr>
        <p:spPr>
          <a:xfrm flipH="1">
            <a:off x="5620385" y="1861185"/>
            <a:ext cx="1925955" cy="581660"/>
          </a:xfrm>
          <a:prstGeom prst="rect">
            <a:avLst/>
          </a:prstGeom>
          <a:noFill/>
        </p:spPr>
        <p:txBody>
          <a:bodyPr wrap="square" lIns="0" tIns="0" rIns="0" bIns="0" rtlCol="0" anchor="t" anchorCtr="0">
            <a:noAutofit/>
          </a:bodyPr>
          <a:lstStyle/>
          <a:p>
            <a:pPr indent="0" algn="l" fontAlgn="auto">
              <a:lnSpc>
                <a:spcPct val="100000"/>
              </a:lnSpc>
              <a:buClrTx/>
              <a:buSzTx/>
              <a:buFontTx/>
            </a:pPr>
            <a:r>
              <a:rPr lang="zh-CN" altLang="en-US" b="1" spc="300" dirty="0">
                <a:gradFill>
                  <a:gsLst>
                    <a:gs pos="36000">
                      <a:schemeClr val="accent3">
                        <a:alpha val="100000"/>
                      </a:schemeClr>
                    </a:gs>
                    <a:gs pos="99999">
                      <a:schemeClr val="accent3">
                        <a:lumMod val="75000"/>
                        <a:alpha val="100000"/>
                      </a:schemeClr>
                    </a:gs>
                  </a:gsLst>
                  <a:lin ang="2700000" scaled="1"/>
                </a:gradFill>
                <a:latin typeface="+mn-ea"/>
                <a:sym typeface="+mn-ea"/>
              </a:rPr>
              <a:t>游戏分析的复杂性与耗时</a:t>
            </a:r>
            <a:endParaRPr lang="zh-CN" altLang="en-US" b="1" spc="300" dirty="0">
              <a:gradFill>
                <a:gsLst>
                  <a:gs pos="36000">
                    <a:schemeClr val="accent3">
                      <a:alpha val="100000"/>
                    </a:schemeClr>
                  </a:gs>
                  <a:gs pos="99999">
                    <a:schemeClr val="accent3">
                      <a:lumMod val="75000"/>
                      <a:alpha val="100000"/>
                    </a:schemeClr>
                  </a:gs>
                </a:gsLst>
                <a:lin ang="2700000" scaled="1"/>
              </a:gradFill>
              <a:latin typeface="+mn-ea"/>
              <a:sym typeface="+mn-ea"/>
            </a:endParaRPr>
          </a:p>
        </p:txBody>
      </p:sp>
      <p:sp>
        <p:nvSpPr>
          <p:cNvPr id="13" name="标题"/>
          <p:cNvSpPr txBox="1"/>
          <p:nvPr>
            <p:custDataLst>
              <p:tags r:id="rId12"/>
            </p:custDataLst>
          </p:nvPr>
        </p:nvSpPr>
        <p:spPr>
          <a:xfrm flipH="1">
            <a:off x="5620385" y="2526030"/>
            <a:ext cx="2036445" cy="983615"/>
          </a:xfrm>
          <a:prstGeom prst="rect">
            <a:avLst/>
          </a:prstGeom>
          <a:noFill/>
        </p:spPr>
        <p:txBody>
          <a:bodyPr wrap="square" lIns="0" tIns="0" rIns="0" bIns="0" rtlCol="0" anchor="b">
            <a:noAutofit/>
          </a:bodyPr>
          <a:lstStyle/>
          <a:p>
            <a:pPr algn="l">
              <a:buClrTx/>
              <a:buSzTx/>
              <a:buFontTx/>
            </a:pPr>
            <a:r>
              <a:rPr lang="zh-CN" altLang="en-US" sz="1600" spc="300" dirty="0">
                <a:latin typeface="+mn-ea"/>
              </a:rPr>
              <a:t>精神分析方法虽复杂耗时，但揭示游戏对人格和健康的价值。</a:t>
            </a:r>
            <a:endParaRPr lang="zh-CN" altLang="en-US" sz="1600" spc="300" dirty="0">
              <a:latin typeface="+mn-ea"/>
            </a:endParaRPr>
          </a:p>
        </p:txBody>
      </p:sp>
      <p:sp>
        <p:nvSpPr>
          <p:cNvPr id="39" name="正文"/>
          <p:cNvSpPr txBox="1"/>
          <p:nvPr>
            <p:custDataLst>
              <p:tags r:id="rId13"/>
            </p:custDataLst>
          </p:nvPr>
        </p:nvSpPr>
        <p:spPr>
          <a:xfrm flipH="1">
            <a:off x="2001520" y="2200910"/>
            <a:ext cx="1969135" cy="523240"/>
          </a:xfrm>
          <a:prstGeom prst="rect">
            <a:avLst/>
          </a:prstGeom>
          <a:noFill/>
        </p:spPr>
        <p:txBody>
          <a:bodyPr wrap="square" lIns="0" tIns="0" rIns="0" bIns="0" rtlCol="0" anchor="t" anchorCtr="0">
            <a:noAutofit/>
          </a:bodyPr>
          <a:lstStyle/>
          <a:p>
            <a:pPr indent="0" fontAlgn="auto">
              <a:lnSpc>
                <a:spcPct val="100000"/>
              </a:lnSpc>
            </a:pPr>
            <a:r>
              <a:rPr lang="zh-CN" altLang="en-US" b="1" spc="300" dirty="0">
                <a:gradFill>
                  <a:gsLst>
                    <a:gs pos="36000">
                      <a:schemeClr val="accent1">
                        <a:alpha val="100000"/>
                      </a:schemeClr>
                    </a:gs>
                    <a:gs pos="99999">
                      <a:schemeClr val="accent1">
                        <a:lumMod val="75000"/>
                        <a:alpha val="100000"/>
                      </a:schemeClr>
                    </a:gs>
                  </a:gsLst>
                  <a:lin ang="2700000" scaled="1"/>
                </a:gradFill>
                <a:latin typeface="+mn-ea"/>
                <a:sym typeface="+mn-ea"/>
              </a:rPr>
              <a:t>精神分析学派的临床诊断色彩</a:t>
            </a:r>
            <a:endParaRPr lang="zh-CN" altLang="en-US" b="1" spc="300" dirty="0">
              <a:gradFill>
                <a:gsLst>
                  <a:gs pos="36000">
                    <a:schemeClr val="accent1">
                      <a:alpha val="100000"/>
                    </a:schemeClr>
                  </a:gs>
                  <a:gs pos="99999">
                    <a:schemeClr val="accent1">
                      <a:lumMod val="75000"/>
                      <a:alpha val="100000"/>
                    </a:schemeClr>
                  </a:gs>
                </a:gsLst>
                <a:lin ang="2700000" scaled="1"/>
              </a:gradFill>
              <a:latin typeface="+mn-ea"/>
              <a:sym typeface="+mn-ea"/>
            </a:endParaRPr>
          </a:p>
        </p:txBody>
      </p:sp>
      <p:sp>
        <p:nvSpPr>
          <p:cNvPr id="40" name="标题"/>
          <p:cNvSpPr txBox="1"/>
          <p:nvPr>
            <p:custDataLst>
              <p:tags r:id="rId14"/>
            </p:custDataLst>
          </p:nvPr>
        </p:nvSpPr>
        <p:spPr>
          <a:xfrm flipH="1">
            <a:off x="1979295" y="2823845"/>
            <a:ext cx="2299970" cy="785495"/>
          </a:xfrm>
          <a:prstGeom prst="rect">
            <a:avLst/>
          </a:prstGeom>
          <a:noFill/>
        </p:spPr>
        <p:txBody>
          <a:bodyPr wrap="square" lIns="0" tIns="0" rIns="0" bIns="0" rtlCol="0" anchor="b">
            <a:noAutofit/>
          </a:bodyPr>
          <a:lstStyle/>
          <a:p>
            <a:r>
              <a:rPr lang="zh-CN" altLang="en-US" sz="1600" spc="300" dirty="0">
                <a:solidFill>
                  <a:schemeClr val="tx1"/>
                </a:solidFill>
                <a:latin typeface="+mn-ea"/>
              </a:rPr>
              <a:t>精神分析学派注重临床诊断，深入分析游戏对心理的影响。</a:t>
            </a:r>
            <a:endParaRPr lang="zh-CN" altLang="en-US" sz="1600" spc="300" dirty="0">
              <a:solidFill>
                <a:schemeClr val="tx1"/>
              </a:solidFill>
              <a:latin typeface="+mn-ea"/>
            </a:endParaRPr>
          </a:p>
        </p:txBody>
      </p:sp>
      <p:sp>
        <p:nvSpPr>
          <p:cNvPr id="14" name="正文"/>
          <p:cNvSpPr txBox="1"/>
          <p:nvPr>
            <p:custDataLst>
              <p:tags r:id="rId15"/>
            </p:custDataLst>
          </p:nvPr>
        </p:nvSpPr>
        <p:spPr>
          <a:xfrm flipH="1">
            <a:off x="4506595" y="4660265"/>
            <a:ext cx="1795145" cy="834390"/>
          </a:xfrm>
          <a:prstGeom prst="rect">
            <a:avLst/>
          </a:prstGeom>
          <a:noFill/>
        </p:spPr>
        <p:txBody>
          <a:bodyPr wrap="square" lIns="0" tIns="0" rIns="0" bIns="0" rtlCol="0" anchor="t" anchorCtr="0">
            <a:noAutofit/>
          </a:bodyPr>
          <a:lstStyle/>
          <a:p>
            <a:pPr algn="l" fontAlgn="auto">
              <a:lnSpc>
                <a:spcPct val="100000"/>
              </a:lnSpc>
              <a:buClrTx/>
              <a:buSzTx/>
              <a:buFontTx/>
            </a:pPr>
            <a:r>
              <a:rPr lang="zh-CN" altLang="en-US" sz="1600" spc="300" dirty="0">
                <a:latin typeface="+mn-ea"/>
                <a:sym typeface="+mn-ea"/>
              </a:rPr>
              <a:t>通过游戏个案分析理解个体心理，尽管过程复杂。</a:t>
            </a:r>
            <a:endParaRPr lang="zh-CN" altLang="en-US" sz="1600" spc="300" dirty="0">
              <a:latin typeface="+mn-ea"/>
              <a:sym typeface="+mn-ea"/>
            </a:endParaRPr>
          </a:p>
        </p:txBody>
      </p:sp>
      <p:sp>
        <p:nvSpPr>
          <p:cNvPr id="15" name="标题"/>
          <p:cNvSpPr txBox="1"/>
          <p:nvPr>
            <p:custDataLst>
              <p:tags r:id="rId16"/>
            </p:custDataLst>
          </p:nvPr>
        </p:nvSpPr>
        <p:spPr>
          <a:xfrm flipH="1">
            <a:off x="4485005" y="4035425"/>
            <a:ext cx="1795145" cy="598805"/>
          </a:xfrm>
          <a:prstGeom prst="rect">
            <a:avLst/>
          </a:prstGeom>
          <a:noFill/>
        </p:spPr>
        <p:txBody>
          <a:bodyPr wrap="square" lIns="0" tIns="0" rIns="0" bIns="0" rtlCol="0" anchor="b">
            <a:noAutofit/>
          </a:bodyPr>
          <a:lstStyle/>
          <a:p>
            <a:pPr indent="0" fontAlgn="auto"/>
            <a:r>
              <a:rPr lang="zh-CN" altLang="en-US" b="1" spc="300" dirty="0">
                <a:gradFill>
                  <a:gsLst>
                    <a:gs pos="36000">
                      <a:schemeClr val="accent2">
                        <a:alpha val="100000"/>
                      </a:schemeClr>
                    </a:gs>
                    <a:gs pos="99999">
                      <a:schemeClr val="accent2">
                        <a:lumMod val="75000"/>
                        <a:alpha val="100000"/>
                      </a:schemeClr>
                    </a:gs>
                  </a:gsLst>
                  <a:lin ang="2700000" scaled="1"/>
                </a:gradFill>
                <a:latin typeface="+mn-ea"/>
              </a:rPr>
              <a:t>游戏个案分析的重要性</a:t>
            </a:r>
            <a:endParaRPr lang="zh-CN" altLang="en-US" b="1" spc="300" dirty="0">
              <a:gradFill>
                <a:gsLst>
                  <a:gs pos="36000">
                    <a:schemeClr val="accent2">
                      <a:alpha val="100000"/>
                    </a:schemeClr>
                  </a:gs>
                  <a:gs pos="99999">
                    <a:schemeClr val="accent2">
                      <a:lumMod val="75000"/>
                      <a:alpha val="100000"/>
                    </a:schemeClr>
                  </a:gs>
                </a:gsLst>
                <a:lin ang="2700000" scaled="1"/>
              </a:gradFill>
              <a:latin typeface="+mn-ea"/>
            </a:endParaRPr>
          </a:p>
        </p:txBody>
      </p:sp>
      <p:sp>
        <p:nvSpPr>
          <p:cNvPr id="16" name="图形 15"/>
          <p:cNvSpPr/>
          <p:nvPr>
            <p:custDataLst>
              <p:tags r:id="rId17"/>
            </p:custDataLst>
          </p:nvPr>
        </p:nvSpPr>
        <p:spPr>
          <a:xfrm>
            <a:off x="848995" y="2721610"/>
            <a:ext cx="920750" cy="1969135"/>
          </a:xfrm>
          <a:custGeom>
            <a:avLst/>
            <a:gdLst>
              <a:gd name="connsiteX0" fmla="*/ 96537 w 1124449"/>
              <a:gd name="connsiteY0" fmla="*/ 17265 h 2405060"/>
              <a:gd name="connsiteX1" fmla="*/ 1094918 w 1124449"/>
              <a:gd name="connsiteY1" fmla="*/ 1119002 h 2405060"/>
              <a:gd name="connsiteX2" fmla="*/ 1095353 w 1124449"/>
              <a:gd name="connsiteY2" fmla="*/ 1271430 h 2405060"/>
              <a:gd name="connsiteX3" fmla="*/ 93063 w 1124449"/>
              <a:gd name="connsiteY3" fmla="*/ 2390538 h 2405060"/>
              <a:gd name="connsiteX4" fmla="*/ 21408 w 1124449"/>
              <a:gd name="connsiteY4" fmla="*/ 2347111 h 2405060"/>
              <a:gd name="connsiteX5" fmla="*/ 5775 w 1124449"/>
              <a:gd name="connsiteY5" fmla="*/ 70245 h 2405060"/>
              <a:gd name="connsiteX6" fmla="*/ 96537 w 1124449"/>
              <a:gd name="connsiteY6" fmla="*/ 17265 h 240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4449" h="2405060">
                <a:moveTo>
                  <a:pt x="96537" y="17265"/>
                </a:moveTo>
                <a:lnTo>
                  <a:pt x="1094918" y="1119002"/>
                </a:lnTo>
                <a:cubicBezTo>
                  <a:pt x="1134002" y="1161994"/>
                  <a:pt x="1134437" y="1228003"/>
                  <a:pt x="1095353" y="1271430"/>
                </a:cubicBezTo>
                <a:lnTo>
                  <a:pt x="93063" y="2390538"/>
                </a:lnTo>
                <a:cubicBezTo>
                  <a:pt x="61361" y="2425713"/>
                  <a:pt x="4472" y="2391406"/>
                  <a:pt x="21408" y="2347111"/>
                </a:cubicBezTo>
                <a:cubicBezTo>
                  <a:pt x="171665" y="1954099"/>
                  <a:pt x="642846" y="1238425"/>
                  <a:pt x="5775" y="70245"/>
                </a:cubicBezTo>
                <a:cubicBezTo>
                  <a:pt x="-22018" y="19002"/>
                  <a:pt x="57453" y="-25728"/>
                  <a:pt x="96537" y="17265"/>
                </a:cubicBezTo>
                <a:close/>
              </a:path>
            </a:pathLst>
          </a:custGeom>
          <a:gradFill flip="none" rotWithShape="0">
            <a:gsLst>
              <a:gs pos="12000">
                <a:schemeClr val="accent1">
                  <a:lumMod val="40000"/>
                  <a:lumOff val="60000"/>
                  <a:alpha val="100000"/>
                </a:schemeClr>
              </a:gs>
              <a:gs pos="33000">
                <a:schemeClr val="accent1">
                  <a:alpha val="100000"/>
                </a:schemeClr>
              </a:gs>
              <a:gs pos="71000">
                <a:schemeClr val="accent1">
                  <a:lumMod val="75000"/>
                  <a:alpha val="100000"/>
                </a:schemeClr>
              </a:gs>
            </a:gsLst>
            <a:lin ang="2700000" scaled="1"/>
            <a:tileRect/>
          </a:gradFill>
          <a:ln w="25400" cap="flat">
            <a:noFill/>
            <a:miter lim="800000"/>
            <a:headEnd type="none" w="med" len="med"/>
            <a:tailEnd type="none" w="med" len="med"/>
          </a:ln>
          <a:effectLst>
            <a:outerShdw blurRad="63500" dist="190500" dir="2400000" sx="102000" sy="102000" algn="ctr" rotWithShape="0">
              <a:schemeClr val="accent1">
                <a:alpha val="15000"/>
              </a:schemeClr>
            </a:outerShdw>
          </a:effectLst>
        </p:spPr>
        <p:txBody>
          <a:bodyPr lIns="0" tIns="0" rIns="0" bIns="0"/>
          <a:lstStyle/>
          <a:p>
            <a:endParaRPr lang="zh-CN" altLang="en-US" kern="0">
              <a:solidFill>
                <a:prstClr val="black"/>
              </a:solidFill>
              <a:latin typeface="等线" panose="02010600030101010101" charset="-122"/>
              <a:cs typeface="Arial" panose="020B0604020202020204"/>
            </a:endParaRPr>
          </a:p>
        </p:txBody>
      </p:sp>
    </p:spTree>
    <p:custDataLst>
      <p:tags r:id="rId18"/>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42620" y="796925"/>
            <a:ext cx="10972800" cy="609600"/>
          </a:xfrm>
        </p:spPr>
        <p:txBody>
          <a:bodyPr/>
          <a:lstStyle/>
          <a:p>
            <a:r>
              <a:rPr lang="zh-CN" altLang="en-US" sz="3000" b="1">
                <a:sym typeface="+mn-ea"/>
              </a:rPr>
              <a:t>游戏对人格和心理健康的价值</a:t>
            </a:r>
            <a:endParaRPr lang="zh-CN" altLang="en-US" sz="3000" b="1">
              <a:sym typeface="+mn-ea"/>
            </a:endParaRPr>
          </a:p>
        </p:txBody>
      </p:sp>
      <p:sp useBgFill="1">
        <p:nvSpPr>
          <p:cNvPr id="34" name="圆角矩形 33"/>
          <p:cNvSpPr/>
          <p:nvPr>
            <p:custDataLst>
              <p:tags r:id="rId2"/>
            </p:custDataLst>
          </p:nvPr>
        </p:nvSpPr>
        <p:spPr>
          <a:xfrm>
            <a:off x="631827" y="1669070"/>
            <a:ext cx="5264473" cy="2047967"/>
          </a:xfrm>
          <a:prstGeom prst="roundRect">
            <a:avLst>
              <a:gd name="adj" fmla="val 7369"/>
            </a:avLst>
          </a:prstGeom>
          <a:ln w="9525" cap="rnd">
            <a:solidFill>
              <a:schemeClr val="tx1">
                <a:lumMod val="65000"/>
                <a:lumOff val="35000"/>
                <a:alpha val="20000"/>
              </a:schemeClr>
            </a:solidFill>
            <a:prstDash val="sysDash"/>
            <a:round/>
          </a:ln>
          <a:effectLst>
            <a:outerShdw blurRad="127000" dist="38100" dir="5400000" algn="t" rotWithShape="0">
              <a:schemeClr val="accent1">
                <a:lumMod val="75000"/>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useBgFill="1">
        <p:nvSpPr>
          <p:cNvPr id="3" name="圆角矩形 34"/>
          <p:cNvSpPr/>
          <p:nvPr>
            <p:custDataLst>
              <p:tags r:id="rId3"/>
            </p:custDataLst>
          </p:nvPr>
        </p:nvSpPr>
        <p:spPr>
          <a:xfrm>
            <a:off x="631827" y="1669070"/>
            <a:ext cx="5264473" cy="2047967"/>
          </a:xfrm>
          <a:prstGeom prst="roundRect">
            <a:avLst>
              <a:gd name="adj" fmla="val 7276"/>
            </a:avLst>
          </a:prstGeom>
          <a:solidFill>
            <a:schemeClr val="lt1">
              <a:lumMod val="100000"/>
              <a:alpha val="20000"/>
            </a:schemeClr>
          </a:solidFill>
          <a:ln w="3175"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4" name="圆角矩形 35"/>
          <p:cNvSpPr/>
          <p:nvPr>
            <p:custDataLst>
              <p:tags r:id="rId4"/>
            </p:custDataLst>
          </p:nvPr>
        </p:nvSpPr>
        <p:spPr>
          <a:xfrm>
            <a:off x="631827" y="1669070"/>
            <a:ext cx="5264473" cy="2047967"/>
          </a:xfrm>
          <a:prstGeom prst="roundRect">
            <a:avLst>
              <a:gd name="adj" fmla="val 7369"/>
            </a:avLst>
          </a:prstGeom>
          <a:gradFill>
            <a:gsLst>
              <a:gs pos="88000">
                <a:schemeClr val="accent1">
                  <a:lumMod val="60000"/>
                  <a:lumOff val="40000"/>
                  <a:alpha val="0"/>
                </a:schemeClr>
              </a:gs>
              <a:gs pos="0">
                <a:schemeClr val="accent1">
                  <a:lumMod val="60000"/>
                  <a:lumOff val="40000"/>
                  <a:alpha val="10000"/>
                </a:schemeClr>
              </a:gs>
            </a:gsLst>
            <a:path path="circle">
              <a:fillToRect l="50000" t="50000" r="50000" b="50000"/>
            </a:path>
            <a:tileRect/>
          </a:gradFill>
          <a:ln w="3175"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useBgFill="1">
        <p:nvSpPr>
          <p:cNvPr id="5" name="圆角矩形 12"/>
          <p:cNvSpPr/>
          <p:nvPr>
            <p:custDataLst>
              <p:tags r:id="rId5"/>
            </p:custDataLst>
          </p:nvPr>
        </p:nvSpPr>
        <p:spPr>
          <a:xfrm>
            <a:off x="631190" y="4119498"/>
            <a:ext cx="10970890" cy="2047967"/>
          </a:xfrm>
          <a:prstGeom prst="roundRect">
            <a:avLst>
              <a:gd name="adj" fmla="val 7369"/>
            </a:avLst>
          </a:prstGeom>
          <a:ln w="9525" cap="rnd">
            <a:solidFill>
              <a:schemeClr val="tx1">
                <a:lumMod val="65000"/>
                <a:lumOff val="35000"/>
                <a:alpha val="20000"/>
              </a:schemeClr>
            </a:solidFill>
            <a:prstDash val="sysDash"/>
            <a:round/>
          </a:ln>
          <a:effectLst>
            <a:outerShdw blurRad="127000" dist="38100" dir="5400000" algn="t" rotWithShape="0">
              <a:schemeClr val="accent3">
                <a:lumMod val="75000"/>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useBgFill="1">
        <p:nvSpPr>
          <p:cNvPr id="10" name="圆角矩形 14"/>
          <p:cNvSpPr/>
          <p:nvPr>
            <p:custDataLst>
              <p:tags r:id="rId6"/>
            </p:custDataLst>
          </p:nvPr>
        </p:nvSpPr>
        <p:spPr>
          <a:xfrm>
            <a:off x="631190" y="4119498"/>
            <a:ext cx="10970890" cy="2047967"/>
          </a:xfrm>
          <a:prstGeom prst="roundRect">
            <a:avLst>
              <a:gd name="adj" fmla="val 7276"/>
            </a:avLst>
          </a:prstGeom>
          <a:solidFill>
            <a:schemeClr val="lt1">
              <a:lumMod val="100000"/>
              <a:alpha val="20000"/>
            </a:schemeClr>
          </a:solidFill>
          <a:ln w="3175"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16" name="圆角矩形 15"/>
          <p:cNvSpPr/>
          <p:nvPr>
            <p:custDataLst>
              <p:tags r:id="rId7"/>
            </p:custDataLst>
          </p:nvPr>
        </p:nvSpPr>
        <p:spPr>
          <a:xfrm>
            <a:off x="631190" y="4119498"/>
            <a:ext cx="10970890" cy="2047967"/>
          </a:xfrm>
          <a:prstGeom prst="roundRect">
            <a:avLst>
              <a:gd name="adj" fmla="val 7369"/>
            </a:avLst>
          </a:prstGeom>
          <a:gradFill>
            <a:gsLst>
              <a:gs pos="88000">
                <a:schemeClr val="accent3">
                  <a:lumMod val="60000"/>
                  <a:lumOff val="40000"/>
                  <a:alpha val="0"/>
                </a:schemeClr>
              </a:gs>
              <a:gs pos="0">
                <a:schemeClr val="accent3">
                  <a:lumMod val="60000"/>
                  <a:lumOff val="40000"/>
                  <a:alpha val="10000"/>
                </a:schemeClr>
              </a:gs>
            </a:gsLst>
            <a:path path="circle">
              <a:fillToRect l="50000" t="50000" r="50000" b="50000"/>
            </a:path>
            <a:tileRect/>
          </a:gradFill>
          <a:ln w="3175"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11" name="圆角矩形 4"/>
          <p:cNvSpPr/>
          <p:nvPr>
            <p:custDataLst>
              <p:tags r:id="rId8"/>
            </p:custDataLst>
          </p:nvPr>
        </p:nvSpPr>
        <p:spPr>
          <a:xfrm>
            <a:off x="6338243" y="1669070"/>
            <a:ext cx="5264473" cy="2047967"/>
          </a:xfrm>
          <a:prstGeom prst="roundRect">
            <a:avLst>
              <a:gd name="adj" fmla="val 5970"/>
            </a:avLst>
          </a:prstGeom>
          <a:gradFill>
            <a:gsLst>
              <a:gs pos="100000">
                <a:schemeClr val="accent2">
                  <a:lumMod val="60000"/>
                  <a:lumOff val="40000"/>
                  <a:alpha val="100000"/>
                </a:schemeClr>
              </a:gs>
              <a:gs pos="26000">
                <a:schemeClr val="accent2">
                  <a:alpha val="100000"/>
                </a:schemeClr>
              </a:gs>
            </a:gsLst>
            <a:lin ang="13500000" scaled="0"/>
          </a:gradFill>
          <a:ln>
            <a:noFill/>
          </a:ln>
          <a:effectLst>
            <a:outerShdw blurRad="101600" dist="50800" dir="5400000" algn="t" rotWithShape="0">
              <a:schemeClr val="accent2">
                <a:lumMod val="75000"/>
                <a:alpha val="15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1" name="文本框 20"/>
          <p:cNvSpPr txBox="1"/>
          <p:nvPr>
            <p:custDataLst>
              <p:tags r:id="rId9"/>
            </p:custDataLst>
          </p:nvPr>
        </p:nvSpPr>
        <p:spPr>
          <a:xfrm>
            <a:off x="7222130" y="1863295"/>
            <a:ext cx="4032254" cy="454679"/>
          </a:xfrm>
          <a:prstGeom prst="rect">
            <a:avLst/>
          </a:prstGeom>
          <a:noFill/>
        </p:spPr>
        <p:txBody>
          <a:bodyPr wrap="square" lIns="0" tIns="0" rIns="0" bIns="0" rtlCol="0" anchor="b" anchorCtr="0">
            <a:noAutofit/>
          </a:bodyPr>
          <a:p>
            <a:pPr algn="l"/>
            <a:r>
              <a:rPr lang="zh-CN" altLang="en-US" sz="2000" b="1">
                <a:solidFill>
                  <a:srgbClr val="FFFFFF"/>
                </a:solidFill>
              </a:rPr>
              <a:t>游戏对健康成年生活的贡献</a:t>
            </a:r>
            <a:endParaRPr lang="zh-CN" altLang="en-US" sz="2000" b="1">
              <a:solidFill>
                <a:srgbClr val="FFFFFF"/>
              </a:solidFill>
            </a:endParaRPr>
          </a:p>
        </p:txBody>
      </p:sp>
      <p:sp>
        <p:nvSpPr>
          <p:cNvPr id="12" name="圆角矩形 10"/>
          <p:cNvSpPr/>
          <p:nvPr>
            <p:custDataLst>
              <p:tags r:id="rId10"/>
            </p:custDataLst>
          </p:nvPr>
        </p:nvSpPr>
        <p:spPr>
          <a:xfrm>
            <a:off x="6665561" y="1942896"/>
            <a:ext cx="368074" cy="368074"/>
          </a:xfrm>
          <a:prstGeom prst="roundRect">
            <a:avLst/>
          </a:prstGeom>
          <a:solidFill>
            <a:srgbClr val="FFFFFF"/>
          </a:solidFill>
          <a:ln>
            <a:noFill/>
          </a:ln>
          <a:effectLst>
            <a:outerShdw blurRad="241300" dist="38100" dir="5400000" algn="t" rotWithShape="0">
              <a:schemeClr val="accent2">
                <a:lumMod val="75000"/>
                <a:alpha val="16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14" name="图片 11" descr="343439383331313b343532303032323bb2fac6b7d5b9cabe"/>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747709" y="2025044"/>
            <a:ext cx="204415" cy="204415"/>
          </a:xfrm>
          <a:prstGeom prst="rect">
            <a:avLst/>
          </a:prstGeom>
        </p:spPr>
      </p:pic>
      <p:sp>
        <p:nvSpPr>
          <p:cNvPr id="17" name="任意多边形 13"/>
          <p:cNvSpPr/>
          <p:nvPr>
            <p:custDataLst>
              <p:tags r:id="rId14"/>
            </p:custDataLst>
          </p:nvPr>
        </p:nvSpPr>
        <p:spPr>
          <a:xfrm>
            <a:off x="10194102" y="1669070"/>
            <a:ext cx="1408667" cy="774993"/>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212" h="1217">
                <a:moveTo>
                  <a:pt x="0" y="0"/>
                </a:moveTo>
                <a:lnTo>
                  <a:pt x="2020" y="0"/>
                </a:lnTo>
                <a:cubicBezTo>
                  <a:pt x="2126" y="0"/>
                  <a:pt x="2212" y="86"/>
                  <a:pt x="2212" y="192"/>
                </a:cubicBezTo>
                <a:lnTo>
                  <a:pt x="2212" y="1130"/>
                </a:lnTo>
                <a:lnTo>
                  <a:pt x="2185" y="1138"/>
                </a:lnTo>
                <a:cubicBezTo>
                  <a:pt x="2020" y="1190"/>
                  <a:pt x="1846" y="1217"/>
                  <a:pt x="1665" y="1217"/>
                </a:cubicBezTo>
                <a:cubicBezTo>
                  <a:pt x="896" y="1217"/>
                  <a:pt x="243" y="720"/>
                  <a:pt x="10" y="30"/>
                </a:cubicBezTo>
                <a:lnTo>
                  <a:pt x="0" y="0"/>
                </a:lnTo>
                <a:close/>
              </a:path>
            </a:pathLst>
          </a:custGeom>
          <a:gradFill>
            <a:gsLst>
              <a:gs pos="100000">
                <a:schemeClr val="accent2">
                  <a:lumMod val="60000"/>
                  <a:lumOff val="40000"/>
                  <a:alpha val="0"/>
                </a:schemeClr>
              </a:gs>
              <a:gs pos="0">
                <a:schemeClr val="accent2">
                  <a:lumMod val="40000"/>
                  <a:lumOff val="60000"/>
                  <a:alpha val="22000"/>
                </a:schemeClr>
              </a:gs>
            </a:gsLst>
            <a:lin ang="13500000" scaled="0"/>
          </a:gradFill>
          <a:ln w="9525">
            <a:gradFill>
              <a:gsLst>
                <a:gs pos="0">
                  <a:srgbClr val="FFFFFF">
                    <a:alpha val="50000"/>
                  </a:srgbClr>
                </a:gs>
                <a:gs pos="87000">
                  <a:schemeClr val="accent2">
                    <a:lumMod val="60000"/>
                    <a:lumOff val="40000"/>
                    <a:alpha val="0"/>
                  </a:schemeClr>
                </a:gs>
              </a:gsLst>
              <a:lin ang="10800000" scaled="1"/>
            </a:gra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18" name="任意多边形 16"/>
          <p:cNvSpPr/>
          <p:nvPr>
            <p:custDataLst>
              <p:tags r:id="rId15"/>
            </p:custDataLst>
          </p:nvPr>
        </p:nvSpPr>
        <p:spPr>
          <a:xfrm>
            <a:off x="10874211" y="2601353"/>
            <a:ext cx="729779" cy="1115684"/>
          </a:xfrm>
          <a:custGeom>
            <a:avLst/>
            <a:gdLst>
              <a:gd name="adj" fmla="val 597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146" h="1752">
                <a:moveTo>
                  <a:pt x="1143" y="0"/>
                </a:moveTo>
                <a:lnTo>
                  <a:pt x="1146" y="0"/>
                </a:lnTo>
                <a:lnTo>
                  <a:pt x="1146" y="1560"/>
                </a:lnTo>
                <a:cubicBezTo>
                  <a:pt x="1146" y="1666"/>
                  <a:pt x="1060" y="1752"/>
                  <a:pt x="954" y="1752"/>
                </a:cubicBezTo>
                <a:lnTo>
                  <a:pt x="176" y="1752"/>
                </a:lnTo>
                <a:lnTo>
                  <a:pt x="165" y="1735"/>
                </a:lnTo>
                <a:cubicBezTo>
                  <a:pt x="60" y="1562"/>
                  <a:pt x="0" y="1359"/>
                  <a:pt x="0" y="1143"/>
                </a:cubicBezTo>
                <a:cubicBezTo>
                  <a:pt x="0" y="512"/>
                  <a:pt x="512" y="0"/>
                  <a:pt x="1143" y="0"/>
                </a:cubicBezTo>
                <a:close/>
              </a:path>
            </a:pathLst>
          </a:custGeom>
          <a:gradFill>
            <a:gsLst>
              <a:gs pos="52000">
                <a:schemeClr val="accent2">
                  <a:lumMod val="60000"/>
                  <a:lumOff val="40000"/>
                  <a:alpha val="0"/>
                </a:schemeClr>
              </a:gs>
              <a:gs pos="0">
                <a:schemeClr val="accent2">
                  <a:lumMod val="52000"/>
                  <a:lumOff val="48000"/>
                  <a:alpha val="23000"/>
                </a:schemeClr>
              </a:gs>
            </a:gsLst>
            <a:lin ang="18900000" scaled="0"/>
          </a:gradFill>
          <a:ln w="9525">
            <a:gradFill>
              <a:gsLst>
                <a:gs pos="0">
                  <a:srgbClr val="FFFFFF">
                    <a:alpha val="20000"/>
                  </a:srgbClr>
                </a:gs>
                <a:gs pos="77000">
                  <a:schemeClr val="accent2">
                    <a:lumMod val="60000"/>
                    <a:lumOff val="40000"/>
                    <a:alpha val="0"/>
                  </a:schemeClr>
                </a:gs>
              </a:gsLst>
              <a:lin ang="1890000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22" name="文本框 21"/>
          <p:cNvSpPr txBox="1"/>
          <p:nvPr>
            <p:custDataLst>
              <p:tags r:id="rId16"/>
            </p:custDataLst>
          </p:nvPr>
        </p:nvSpPr>
        <p:spPr>
          <a:xfrm>
            <a:off x="6665561" y="2444062"/>
            <a:ext cx="4644224" cy="1056461"/>
          </a:xfrm>
          <a:prstGeom prst="rect">
            <a:avLst/>
          </a:prstGeom>
          <a:noFill/>
        </p:spPr>
        <p:txBody>
          <a:bodyPr wrap="square" lIns="0" tIns="0" rIns="0" bIns="0" rtlCol="0">
            <a:noAutofit/>
          </a:bodyPr>
          <a:p>
            <a:pPr indent="0" algn="l" fontAlgn="auto">
              <a:lnSpc>
                <a:spcPct val="140000"/>
              </a:lnSpc>
            </a:pPr>
            <a:r>
              <a:rPr lang="zh-CN" altLang="en-US" sz="1600" kern="0" dirty="0">
                <a:ln>
                  <a:noFill/>
                  <a:prstDash val="sysDot"/>
                </a:ln>
                <a:solidFill>
                  <a:srgbClr val="FFFFFF"/>
                </a:solidFill>
                <a:latin typeface="+mn-ea"/>
                <a:sym typeface="+mn-ea"/>
              </a:rPr>
              <a:t>游戏帮助儿童释放冲动，促进健康心理状态形成。</a:t>
            </a:r>
            <a:endParaRPr lang="zh-CN" altLang="en-US" sz="1600" kern="0" dirty="0">
              <a:ln>
                <a:noFill/>
                <a:prstDash val="sysDot"/>
              </a:ln>
              <a:solidFill>
                <a:srgbClr val="FFFFFF"/>
              </a:solidFill>
              <a:latin typeface="+mn-ea"/>
              <a:sym typeface="+mn-ea"/>
            </a:endParaRPr>
          </a:p>
        </p:txBody>
      </p:sp>
      <p:sp>
        <p:nvSpPr>
          <p:cNvPr id="19" name="任意多边形 17"/>
          <p:cNvSpPr/>
          <p:nvPr>
            <p:custDataLst>
              <p:tags r:id="rId17"/>
            </p:custDataLst>
          </p:nvPr>
        </p:nvSpPr>
        <p:spPr>
          <a:xfrm flipH="1">
            <a:off x="6338243" y="2601353"/>
            <a:ext cx="729779" cy="1115684"/>
          </a:xfrm>
          <a:custGeom>
            <a:avLst/>
            <a:gdLst>
              <a:gd name="adj" fmla="val 597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146" h="1752">
                <a:moveTo>
                  <a:pt x="1143" y="0"/>
                </a:moveTo>
                <a:lnTo>
                  <a:pt x="1146" y="0"/>
                </a:lnTo>
                <a:lnTo>
                  <a:pt x="1146" y="1560"/>
                </a:lnTo>
                <a:cubicBezTo>
                  <a:pt x="1146" y="1666"/>
                  <a:pt x="1060" y="1752"/>
                  <a:pt x="954" y="1752"/>
                </a:cubicBezTo>
                <a:lnTo>
                  <a:pt x="176" y="1752"/>
                </a:lnTo>
                <a:lnTo>
                  <a:pt x="165" y="1735"/>
                </a:lnTo>
                <a:cubicBezTo>
                  <a:pt x="60" y="1562"/>
                  <a:pt x="0" y="1359"/>
                  <a:pt x="0" y="1143"/>
                </a:cubicBezTo>
                <a:cubicBezTo>
                  <a:pt x="0" y="512"/>
                  <a:pt x="512" y="0"/>
                  <a:pt x="1143" y="0"/>
                </a:cubicBezTo>
                <a:close/>
              </a:path>
            </a:pathLst>
          </a:custGeom>
          <a:gradFill>
            <a:gsLst>
              <a:gs pos="52000">
                <a:schemeClr val="accent2">
                  <a:lumMod val="60000"/>
                  <a:lumOff val="40000"/>
                  <a:alpha val="0"/>
                </a:schemeClr>
              </a:gs>
              <a:gs pos="0">
                <a:schemeClr val="accent2">
                  <a:lumMod val="52000"/>
                  <a:lumOff val="48000"/>
                  <a:alpha val="23000"/>
                </a:schemeClr>
              </a:gs>
            </a:gsLst>
            <a:lin ang="18900000" scaled="0"/>
          </a:gradFill>
          <a:ln w="9525">
            <a:gradFill>
              <a:gsLst>
                <a:gs pos="0">
                  <a:srgbClr val="FFFFFF">
                    <a:alpha val="20000"/>
                  </a:srgbClr>
                </a:gs>
                <a:gs pos="77000">
                  <a:schemeClr val="accent2">
                    <a:lumMod val="60000"/>
                    <a:lumOff val="40000"/>
                    <a:alpha val="0"/>
                  </a:schemeClr>
                </a:gs>
              </a:gsLst>
              <a:lin ang="1890000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20" name="文本框 18"/>
          <p:cNvSpPr txBox="1"/>
          <p:nvPr>
            <p:custDataLst>
              <p:tags r:id="rId18"/>
            </p:custDataLst>
          </p:nvPr>
        </p:nvSpPr>
        <p:spPr>
          <a:xfrm>
            <a:off x="1552011" y="4362758"/>
            <a:ext cx="9758411" cy="454679"/>
          </a:xfrm>
          <a:prstGeom prst="rect">
            <a:avLst/>
          </a:prstGeom>
          <a:noFill/>
        </p:spPr>
        <p:txBody>
          <a:bodyPr wrap="square" lIns="0" tIns="0" rIns="0" bIns="0" rtlCol="0" anchor="b" anchorCtr="0">
            <a:noAutofit/>
          </a:bodyPr>
          <a:p>
            <a:pPr algn="l"/>
            <a:r>
              <a:rPr lang="zh-CN" altLang="en-US" sz="2000" b="1">
                <a:solidFill>
                  <a:schemeClr val="tx1">
                    <a:lumMod val="85000"/>
                    <a:lumOff val="15000"/>
                  </a:schemeClr>
                </a:solidFill>
              </a:rPr>
              <a:t>重视游戏在儿童发展中的重要性</a:t>
            </a:r>
            <a:endParaRPr lang="zh-CN" altLang="en-US" sz="2000" b="1">
              <a:solidFill>
                <a:schemeClr val="tx1">
                  <a:lumMod val="85000"/>
                  <a:lumOff val="15000"/>
                </a:schemeClr>
              </a:solidFill>
            </a:endParaRPr>
          </a:p>
        </p:txBody>
      </p:sp>
      <p:sp>
        <p:nvSpPr>
          <p:cNvPr id="23" name="圆角矩形 19"/>
          <p:cNvSpPr/>
          <p:nvPr>
            <p:custDataLst>
              <p:tags r:id="rId19"/>
            </p:custDataLst>
          </p:nvPr>
        </p:nvSpPr>
        <p:spPr>
          <a:xfrm>
            <a:off x="995443" y="4442359"/>
            <a:ext cx="368074" cy="368074"/>
          </a:xfrm>
          <a:prstGeom prst="roundRect">
            <a:avLst/>
          </a:prstGeom>
          <a:gradFill>
            <a:gsLst>
              <a:gs pos="100000">
                <a:schemeClr val="accent3">
                  <a:lumMod val="60000"/>
                  <a:lumOff val="40000"/>
                  <a:alpha val="100000"/>
                </a:schemeClr>
              </a:gs>
              <a:gs pos="5000">
                <a:schemeClr val="accent3">
                  <a:alpha val="100000"/>
                </a:schemeClr>
              </a:gs>
            </a:gsLst>
            <a:lin ang="13500000" scaled="0"/>
          </a:gradFill>
          <a:ln>
            <a:noFill/>
          </a:ln>
          <a:effectLst>
            <a:outerShdw blurRad="127000" dist="101600" dir="5400000" algn="t" rotWithShape="0">
              <a:schemeClr val="accent3">
                <a:lumMod val="75000"/>
                <a:alpha val="15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4" name="文本框 22"/>
          <p:cNvSpPr txBox="1"/>
          <p:nvPr>
            <p:custDataLst>
              <p:tags r:id="rId20"/>
            </p:custDataLst>
          </p:nvPr>
        </p:nvSpPr>
        <p:spPr>
          <a:xfrm>
            <a:off x="995443" y="4983644"/>
            <a:ext cx="10314343" cy="881339"/>
          </a:xfrm>
          <a:prstGeom prst="rect">
            <a:avLst/>
          </a:prstGeom>
          <a:noFill/>
        </p:spPr>
        <p:txBody>
          <a:bodyPr wrap="square" lIns="0" tIns="0" rIns="0" bIns="0" rtlCol="0">
            <a:noAutofit/>
          </a:bodyPr>
          <a:p>
            <a:pPr indent="0" algn="l" fontAlgn="auto">
              <a:lnSpc>
                <a:spcPct val="140000"/>
              </a:lnSpc>
            </a:pPr>
            <a:r>
              <a:rPr lang="zh-CN" altLang="en-US" sz="1600" kern="0" dirty="0">
                <a:ln>
                  <a:noFill/>
                  <a:prstDash val="sysDot"/>
                </a:ln>
                <a:solidFill>
                  <a:schemeClr val="tx1">
                    <a:lumMod val="85000"/>
                    <a:lumOff val="15000"/>
                  </a:schemeClr>
                </a:solidFill>
                <a:latin typeface="+mn-ea"/>
                <a:sym typeface="+mn-ea"/>
              </a:rPr>
              <a:t>游戏对儿童成长至关重要，应被重视。</a:t>
            </a:r>
            <a:endParaRPr lang="zh-CN" altLang="en-US" sz="1600" kern="0" dirty="0">
              <a:ln>
                <a:noFill/>
                <a:prstDash val="sysDot"/>
              </a:ln>
              <a:solidFill>
                <a:schemeClr val="tx1">
                  <a:lumMod val="85000"/>
                  <a:lumOff val="15000"/>
                </a:schemeClr>
              </a:solidFill>
              <a:latin typeface="+mn-ea"/>
              <a:sym typeface="+mn-ea"/>
            </a:endParaRPr>
          </a:p>
        </p:txBody>
      </p:sp>
      <p:pic>
        <p:nvPicPr>
          <p:cNvPr id="25" name="图片 23" descr="343439383331313b343532303032343bb7a2b2bcb9dcc0ed"/>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1089053" y="4535969"/>
            <a:ext cx="180216" cy="180216"/>
          </a:xfrm>
          <a:prstGeom prst="rect">
            <a:avLst/>
          </a:prstGeom>
        </p:spPr>
      </p:pic>
      <p:sp>
        <p:nvSpPr>
          <p:cNvPr id="28" name="文本框 27"/>
          <p:cNvSpPr txBox="1"/>
          <p:nvPr>
            <p:custDataLst>
              <p:tags r:id="rId24"/>
            </p:custDataLst>
          </p:nvPr>
        </p:nvSpPr>
        <p:spPr>
          <a:xfrm>
            <a:off x="1528449" y="1788789"/>
            <a:ext cx="4087656" cy="454679"/>
          </a:xfrm>
          <a:prstGeom prst="rect">
            <a:avLst/>
          </a:prstGeom>
          <a:noFill/>
        </p:spPr>
        <p:txBody>
          <a:bodyPr wrap="square" lIns="0" tIns="0" rIns="0" bIns="0" rtlCol="0" anchor="b" anchorCtr="0">
            <a:noAutofit/>
          </a:bodyPr>
          <a:p>
            <a:pPr algn="l"/>
            <a:r>
              <a:rPr lang="zh-CN" altLang="en-US" sz="2000" b="1">
                <a:solidFill>
                  <a:schemeClr val="tx1">
                    <a:lumMod val="85000"/>
                    <a:lumOff val="15000"/>
                  </a:schemeClr>
                </a:solidFill>
              </a:rPr>
              <a:t>游戏在早期经验中的作用</a:t>
            </a:r>
            <a:endParaRPr lang="zh-CN" altLang="en-US" sz="2000" b="1">
              <a:solidFill>
                <a:schemeClr val="tx1">
                  <a:lumMod val="85000"/>
                  <a:lumOff val="15000"/>
                </a:schemeClr>
              </a:solidFill>
            </a:endParaRPr>
          </a:p>
        </p:txBody>
      </p:sp>
      <p:sp>
        <p:nvSpPr>
          <p:cNvPr id="29" name="圆角矩形 28"/>
          <p:cNvSpPr/>
          <p:nvPr>
            <p:custDataLst>
              <p:tags r:id="rId25"/>
            </p:custDataLst>
          </p:nvPr>
        </p:nvSpPr>
        <p:spPr>
          <a:xfrm>
            <a:off x="971881" y="1868390"/>
            <a:ext cx="368074" cy="368074"/>
          </a:xfrm>
          <a:prstGeom prst="roundRect">
            <a:avLst/>
          </a:prstGeom>
          <a:gradFill>
            <a:gsLst>
              <a:gs pos="100000">
                <a:schemeClr val="accent1">
                  <a:lumMod val="60000"/>
                  <a:lumOff val="40000"/>
                  <a:alpha val="100000"/>
                </a:schemeClr>
              </a:gs>
              <a:gs pos="5000">
                <a:schemeClr val="accent1">
                  <a:alpha val="100000"/>
                </a:schemeClr>
              </a:gs>
            </a:gsLst>
            <a:lin ang="13500000" scaled="0"/>
          </a:gradFill>
          <a:ln>
            <a:noFill/>
          </a:ln>
          <a:effectLst>
            <a:outerShdw blurRad="127000" dist="101600" dir="5400000" algn="t" rotWithShape="0">
              <a:schemeClr val="accent1">
                <a:lumMod val="75000"/>
                <a:alpha val="15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0" name="文本框 29"/>
          <p:cNvSpPr txBox="1"/>
          <p:nvPr>
            <p:custDataLst>
              <p:tags r:id="rId26"/>
            </p:custDataLst>
          </p:nvPr>
        </p:nvSpPr>
        <p:spPr>
          <a:xfrm>
            <a:off x="971881" y="2369556"/>
            <a:ext cx="4644224" cy="1056461"/>
          </a:xfrm>
          <a:prstGeom prst="rect">
            <a:avLst/>
          </a:prstGeom>
          <a:noFill/>
        </p:spPr>
        <p:txBody>
          <a:bodyPr wrap="square" lIns="0" tIns="0" rIns="0" bIns="0" rtlCol="0">
            <a:noAutofit/>
          </a:bodyPr>
          <a:p>
            <a:pPr indent="0" algn="l" fontAlgn="auto">
              <a:lnSpc>
                <a:spcPct val="140000"/>
              </a:lnSpc>
            </a:pPr>
            <a:r>
              <a:rPr lang="zh-CN" altLang="en-US" sz="1600" kern="0" dirty="0">
                <a:ln>
                  <a:noFill/>
                  <a:prstDash val="sysDot"/>
                </a:ln>
                <a:solidFill>
                  <a:schemeClr val="tx1">
                    <a:lumMod val="85000"/>
                    <a:lumOff val="15000"/>
                  </a:schemeClr>
                </a:solidFill>
                <a:latin typeface="+mn-ea"/>
                <a:sym typeface="+mn-ea"/>
              </a:rPr>
              <a:t>游戏对儿童人格发展和成年后心理健康有重要影响。</a:t>
            </a:r>
            <a:endParaRPr lang="zh-CN" altLang="en-US" sz="1600" kern="0" dirty="0">
              <a:ln>
                <a:noFill/>
                <a:prstDash val="sysDot"/>
              </a:ln>
              <a:solidFill>
                <a:schemeClr val="tx1">
                  <a:lumMod val="85000"/>
                  <a:lumOff val="15000"/>
                </a:schemeClr>
              </a:solidFill>
              <a:latin typeface="+mn-ea"/>
              <a:sym typeface="+mn-ea"/>
            </a:endParaRPr>
          </a:p>
        </p:txBody>
      </p:sp>
      <p:pic>
        <p:nvPicPr>
          <p:cNvPr id="31" name="图片 30" descr="343439383331313b343532303032383bbfcdbba7b9dcc0ed"/>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1065492" y="1962000"/>
            <a:ext cx="180512" cy="180512"/>
          </a:xfrm>
          <a:prstGeom prst="rect">
            <a:avLst/>
          </a:prstGeom>
        </p:spPr>
      </p:pic>
    </p:spTree>
    <p:custDataLst>
      <p:tags r:id="rId30"/>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65" name="直接连接符 2064"/>
          <p:cNvCxnSpPr/>
          <p:nvPr>
            <p:custDataLst>
              <p:tags r:id="rId1"/>
            </p:custDataLst>
          </p:nvPr>
        </p:nvCxnSpPr>
        <p:spPr>
          <a:xfrm flipH="1">
            <a:off x="4748391" y="3778931"/>
            <a:ext cx="1098810" cy="0"/>
          </a:xfrm>
          <a:prstGeom prst="line">
            <a:avLst/>
          </a:prstGeom>
          <a:ln>
            <a:solidFill>
              <a:schemeClr val="tx1">
                <a:alpha val="25000"/>
              </a:schemeClr>
            </a:solidFill>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custDataLst>
              <p:tags r:id="rId2"/>
            </p:custDataLst>
          </p:nvPr>
        </p:nvSpPr>
        <p:spPr>
          <a:xfrm>
            <a:off x="946785" y="534035"/>
            <a:ext cx="6546850" cy="681355"/>
          </a:xfrm>
        </p:spPr>
        <p:txBody>
          <a:bodyPr/>
          <a:lstStyle/>
          <a:p>
            <a:r>
              <a:rPr lang="zh-CN" altLang="en-US" b="1" dirty="0"/>
              <a:t>三、认知发展学派的游戏理论</a:t>
            </a:r>
            <a:endParaRPr lang="zh-CN" altLang="en-US" b="1" dirty="0"/>
          </a:p>
        </p:txBody>
      </p:sp>
      <p:sp>
        <p:nvSpPr>
          <p:cNvPr id="2052" name="任意多边形: 形状 2051"/>
          <p:cNvSpPr/>
          <p:nvPr>
            <p:custDataLst>
              <p:tags r:id="rId3"/>
            </p:custDataLst>
          </p:nvPr>
        </p:nvSpPr>
        <p:spPr>
          <a:xfrm>
            <a:off x="5635420" y="2877051"/>
            <a:ext cx="1183929" cy="1830055"/>
          </a:xfrm>
          <a:custGeom>
            <a:avLst/>
            <a:gdLst>
              <a:gd name="connsiteX0" fmla="*/ 1911007 w 1911006"/>
              <a:gd name="connsiteY0" fmla="*/ 0 h 2953933"/>
              <a:gd name="connsiteX1" fmla="*/ 1499701 w 1911006"/>
              <a:gd name="connsiteY1" fmla="*/ 0 h 2953933"/>
              <a:gd name="connsiteX2" fmla="*/ 0 w 1911006"/>
              <a:gd name="connsiteY2" fmla="*/ 2953934 h 2953933"/>
              <a:gd name="connsiteX3" fmla="*/ 422687 w 1911006"/>
              <a:gd name="connsiteY3" fmla="*/ 2953934 h 2953933"/>
              <a:gd name="connsiteX4" fmla="*/ 1911007 w 1911006"/>
              <a:gd name="connsiteY4" fmla="*/ 0 h 2953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1006" h="2953933">
                <a:moveTo>
                  <a:pt x="1911007" y="0"/>
                </a:moveTo>
                <a:lnTo>
                  <a:pt x="1499701" y="0"/>
                </a:lnTo>
                <a:lnTo>
                  <a:pt x="0" y="2953934"/>
                </a:lnTo>
                <a:lnTo>
                  <a:pt x="422687" y="2953934"/>
                </a:lnTo>
                <a:lnTo>
                  <a:pt x="1911007" y="0"/>
                </a:lnTo>
                <a:close/>
              </a:path>
            </a:pathLst>
          </a:custGeom>
          <a:solidFill>
            <a:schemeClr val="accent1"/>
          </a:solidFill>
          <a:ln w="12700" cap="rnd">
            <a:solidFill>
              <a:schemeClr val="dk1">
                <a:lumMod val="13000"/>
                <a:lumOff val="87000"/>
              </a:schemeClr>
            </a:solidFill>
            <a:prstDash val="solid"/>
            <a:round/>
          </a:ln>
        </p:spPr>
        <p:txBody>
          <a:bodyPr rtlCol="0" anchor="ctr"/>
          <a:lstStyle/>
          <a:p>
            <a:endParaRPr lang="zh-CN" altLang="en-US">
              <a:solidFill>
                <a:schemeClr val="tx1"/>
              </a:solidFill>
            </a:endParaRPr>
          </a:p>
        </p:txBody>
      </p:sp>
      <p:sp>
        <p:nvSpPr>
          <p:cNvPr id="2053" name="任意多边形: 形状 2052"/>
          <p:cNvSpPr/>
          <p:nvPr>
            <p:custDataLst>
              <p:tags r:id="rId4"/>
            </p:custDataLst>
          </p:nvPr>
        </p:nvSpPr>
        <p:spPr>
          <a:xfrm>
            <a:off x="5372652" y="1658406"/>
            <a:ext cx="1191880" cy="4248137"/>
          </a:xfrm>
          <a:custGeom>
            <a:avLst/>
            <a:gdLst>
              <a:gd name="connsiteX0" fmla="*/ 961920 w 1923840"/>
              <a:gd name="connsiteY0" fmla="*/ 0 h 6857012"/>
              <a:gd name="connsiteX1" fmla="*/ 0 w 1923840"/>
              <a:gd name="connsiteY1" fmla="*/ 1931447 h 6857012"/>
              <a:gd name="connsiteX2" fmla="*/ 1501211 w 1923840"/>
              <a:gd name="connsiteY2" fmla="*/ 4914184 h 6857012"/>
              <a:gd name="connsiteX3" fmla="*/ 983115 w 1923840"/>
              <a:gd name="connsiteY3" fmla="*/ 5991256 h 6857012"/>
              <a:gd name="connsiteX4" fmla="*/ 424139 w 1923840"/>
              <a:gd name="connsiteY4" fmla="*/ 4920978 h 6857012"/>
              <a:gd name="connsiteX5" fmla="*/ 966740 w 1923840"/>
              <a:gd name="connsiteY5" fmla="*/ 3852268 h 6857012"/>
              <a:gd name="connsiteX6" fmla="*/ 750605 w 1923840"/>
              <a:gd name="connsiteY6" fmla="*/ 3422787 h 6857012"/>
              <a:gd name="connsiteX7" fmla="*/ 0 w 1923840"/>
              <a:gd name="connsiteY7" fmla="*/ 4948271 h 6857012"/>
              <a:gd name="connsiteX8" fmla="*/ 962675 w 1923840"/>
              <a:gd name="connsiteY8" fmla="*/ 6857013 h 6857012"/>
              <a:gd name="connsiteX9" fmla="*/ 1923840 w 1923840"/>
              <a:gd name="connsiteY9" fmla="*/ 4934625 h 6857012"/>
              <a:gd name="connsiteX10" fmla="*/ 455961 w 1923840"/>
              <a:gd name="connsiteY10" fmla="*/ 1928428 h 6857012"/>
              <a:gd name="connsiteX11" fmla="*/ 983115 w 1923840"/>
              <a:gd name="connsiteY11" fmla="*/ 867267 h 6857012"/>
              <a:gd name="connsiteX12" fmla="*/ 1501211 w 1923840"/>
              <a:gd name="connsiteY12" fmla="*/ 1946604 h 6857012"/>
              <a:gd name="connsiteX13" fmla="*/ 1171841 w 1923840"/>
              <a:gd name="connsiteY13" fmla="*/ 2603079 h 6857012"/>
              <a:gd name="connsiteX14" fmla="*/ 1382285 w 1923840"/>
              <a:gd name="connsiteY14" fmla="*/ 3033838 h 6857012"/>
              <a:gd name="connsiteX15" fmla="*/ 1923840 w 1923840"/>
              <a:gd name="connsiteY15" fmla="*/ 1966289 h 6857012"/>
              <a:gd name="connsiteX16" fmla="*/ 961920 w 1923840"/>
              <a:gd name="connsiteY16" fmla="*/ 0 h 685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23840" h="6857012">
                <a:moveTo>
                  <a:pt x="961920" y="0"/>
                </a:moveTo>
                <a:lnTo>
                  <a:pt x="0" y="1931447"/>
                </a:lnTo>
                <a:lnTo>
                  <a:pt x="1501211" y="4914184"/>
                </a:lnTo>
                <a:lnTo>
                  <a:pt x="983115" y="5991256"/>
                </a:lnTo>
                <a:lnTo>
                  <a:pt x="424139" y="4920978"/>
                </a:lnTo>
                <a:lnTo>
                  <a:pt x="966740" y="3852268"/>
                </a:lnTo>
                <a:lnTo>
                  <a:pt x="750605" y="3422787"/>
                </a:lnTo>
                <a:lnTo>
                  <a:pt x="0" y="4948271"/>
                </a:lnTo>
                <a:lnTo>
                  <a:pt x="962675" y="6857013"/>
                </a:lnTo>
                <a:lnTo>
                  <a:pt x="1923840" y="4934625"/>
                </a:lnTo>
                <a:lnTo>
                  <a:pt x="455961" y="1928428"/>
                </a:lnTo>
                <a:lnTo>
                  <a:pt x="983115" y="867267"/>
                </a:lnTo>
                <a:lnTo>
                  <a:pt x="1501211" y="1946604"/>
                </a:lnTo>
                <a:lnTo>
                  <a:pt x="1171841" y="2603079"/>
                </a:lnTo>
                <a:lnTo>
                  <a:pt x="1382285" y="3033838"/>
                </a:lnTo>
                <a:lnTo>
                  <a:pt x="1923840" y="1966289"/>
                </a:lnTo>
                <a:lnTo>
                  <a:pt x="961920" y="0"/>
                </a:lnTo>
                <a:close/>
              </a:path>
            </a:pathLst>
          </a:custGeom>
          <a:solidFill>
            <a:schemeClr val="lt1">
              <a:lumMod val="100000"/>
            </a:schemeClr>
          </a:solidFill>
          <a:ln w="12700" cap="rnd">
            <a:solidFill>
              <a:schemeClr val="dk1">
                <a:lumMod val="13000"/>
                <a:lumOff val="87000"/>
              </a:schemeClr>
            </a:solidFill>
            <a:prstDash val="solid"/>
            <a:round/>
          </a:ln>
        </p:spPr>
        <p:txBody>
          <a:bodyPr rtlCol="0" anchor="ctr"/>
          <a:lstStyle/>
          <a:p>
            <a:endParaRPr lang="zh-CN" altLang="en-US">
              <a:solidFill>
                <a:schemeClr val="tx1"/>
              </a:solidFill>
            </a:endParaRPr>
          </a:p>
        </p:txBody>
      </p:sp>
      <p:sp>
        <p:nvSpPr>
          <p:cNvPr id="2054" name="任意多边形: 形状 2053"/>
          <p:cNvSpPr/>
          <p:nvPr>
            <p:custDataLst>
              <p:tags r:id="rId5"/>
            </p:custDataLst>
          </p:nvPr>
        </p:nvSpPr>
        <p:spPr>
          <a:xfrm>
            <a:off x="5655134" y="2195706"/>
            <a:ext cx="449410" cy="657422"/>
          </a:xfrm>
          <a:custGeom>
            <a:avLst/>
            <a:gdLst>
              <a:gd name="connsiteX0" fmla="*/ 384768 w 725403"/>
              <a:gd name="connsiteY0" fmla="*/ 1058083 h 1061160"/>
              <a:gd name="connsiteX1" fmla="*/ 0 w 725403"/>
              <a:gd name="connsiteY1" fmla="*/ 1061161 h 1061160"/>
              <a:gd name="connsiteX2" fmla="*/ 527154 w 725403"/>
              <a:gd name="connsiteY2" fmla="*/ 0 h 1061160"/>
              <a:gd name="connsiteX3" fmla="*/ 725403 w 725403"/>
              <a:gd name="connsiteY3" fmla="*/ 412932 h 1061160"/>
              <a:gd name="connsiteX4" fmla="*/ 384768 w 725403"/>
              <a:gd name="connsiteY4" fmla="*/ 1058083 h 106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5403" h="1061160">
                <a:moveTo>
                  <a:pt x="384768" y="1058083"/>
                </a:moveTo>
                <a:lnTo>
                  <a:pt x="0" y="1061161"/>
                </a:lnTo>
                <a:lnTo>
                  <a:pt x="527154" y="0"/>
                </a:lnTo>
                <a:lnTo>
                  <a:pt x="725403" y="412932"/>
                </a:lnTo>
                <a:lnTo>
                  <a:pt x="384768" y="1058083"/>
                </a:lnTo>
                <a:close/>
              </a:path>
            </a:pathLst>
          </a:custGeom>
          <a:solidFill>
            <a:schemeClr val="accent1"/>
          </a:solidFill>
          <a:ln w="12700" cap="rnd">
            <a:solidFill>
              <a:schemeClr val="dk1">
                <a:lumMod val="13000"/>
                <a:lumOff val="87000"/>
              </a:schemeClr>
            </a:solidFill>
            <a:prstDash val="solid"/>
            <a:round/>
          </a:ln>
        </p:spPr>
        <p:txBody>
          <a:bodyPr rtlCol="0" anchor="ctr"/>
          <a:lstStyle/>
          <a:p>
            <a:endParaRPr lang="zh-CN" altLang="en-US">
              <a:solidFill>
                <a:schemeClr val="tx1"/>
              </a:solidFill>
            </a:endParaRPr>
          </a:p>
        </p:txBody>
      </p:sp>
      <p:sp>
        <p:nvSpPr>
          <p:cNvPr id="2055" name="任意多边形: 形状 2054"/>
          <p:cNvSpPr/>
          <p:nvPr>
            <p:custDataLst>
              <p:tags r:id="rId6"/>
            </p:custDataLst>
          </p:nvPr>
        </p:nvSpPr>
        <p:spPr>
          <a:xfrm>
            <a:off x="5969059" y="4715563"/>
            <a:ext cx="835287" cy="1190980"/>
          </a:xfrm>
          <a:custGeom>
            <a:avLst/>
            <a:gdLst>
              <a:gd name="connsiteX0" fmla="*/ 1348256 w 1348255"/>
              <a:gd name="connsiteY0" fmla="*/ 0 h 1922388"/>
              <a:gd name="connsiteX1" fmla="*/ 961165 w 1348255"/>
              <a:gd name="connsiteY1" fmla="*/ 0 h 1922388"/>
              <a:gd name="connsiteX2" fmla="*/ 0 w 1348255"/>
              <a:gd name="connsiteY2" fmla="*/ 1922388 h 1922388"/>
              <a:gd name="connsiteX3" fmla="*/ 402189 w 1348255"/>
              <a:gd name="connsiteY3" fmla="*/ 1922388 h 1922388"/>
              <a:gd name="connsiteX4" fmla="*/ 1348256 w 1348255"/>
              <a:gd name="connsiteY4" fmla="*/ 0 h 192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8255" h="1922388">
                <a:moveTo>
                  <a:pt x="1348256" y="0"/>
                </a:moveTo>
                <a:lnTo>
                  <a:pt x="961165" y="0"/>
                </a:lnTo>
                <a:lnTo>
                  <a:pt x="0" y="1922388"/>
                </a:lnTo>
                <a:lnTo>
                  <a:pt x="402189" y="1922388"/>
                </a:lnTo>
                <a:lnTo>
                  <a:pt x="1348256" y="0"/>
                </a:lnTo>
                <a:close/>
              </a:path>
            </a:pathLst>
          </a:custGeom>
          <a:solidFill>
            <a:schemeClr val="accent1"/>
          </a:solidFill>
          <a:ln w="12700" cap="rnd">
            <a:solidFill>
              <a:schemeClr val="dk1">
                <a:lumMod val="13000"/>
                <a:lumOff val="87000"/>
              </a:schemeClr>
            </a:solidFill>
            <a:prstDash val="solid"/>
            <a:round/>
          </a:ln>
        </p:spPr>
        <p:txBody>
          <a:bodyPr rtlCol="0" anchor="ctr"/>
          <a:lstStyle/>
          <a:p>
            <a:endParaRPr lang="zh-CN" altLang="en-US">
              <a:solidFill>
                <a:schemeClr val="tx1"/>
              </a:solidFill>
            </a:endParaRPr>
          </a:p>
        </p:txBody>
      </p:sp>
      <p:sp>
        <p:nvSpPr>
          <p:cNvPr id="2056" name="任意多边形: 形状 2055"/>
          <p:cNvSpPr/>
          <p:nvPr>
            <p:custDataLst>
              <p:tags r:id="rId7"/>
            </p:custDataLst>
          </p:nvPr>
        </p:nvSpPr>
        <p:spPr>
          <a:xfrm>
            <a:off x="5655134" y="2851221"/>
            <a:ext cx="1149212" cy="1864341"/>
          </a:xfrm>
          <a:custGeom>
            <a:avLst/>
            <a:gdLst>
              <a:gd name="connsiteX0" fmla="*/ 0 w 1854969"/>
              <a:gd name="connsiteY0" fmla="*/ 3078 h 3009274"/>
              <a:gd name="connsiteX1" fmla="*/ 384768 w 1854969"/>
              <a:gd name="connsiteY1" fmla="*/ 0 h 3009274"/>
              <a:gd name="connsiteX2" fmla="*/ 1854970 w 1854969"/>
              <a:gd name="connsiteY2" fmla="*/ 3009274 h 3009274"/>
              <a:gd name="connsiteX3" fmla="*/ 1467879 w 1854969"/>
              <a:gd name="connsiteY3" fmla="*/ 3009274 h 3009274"/>
              <a:gd name="connsiteX4" fmla="*/ 0 w 1854969"/>
              <a:gd name="connsiteY4" fmla="*/ 3078 h 3009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4969" h="3009274">
                <a:moveTo>
                  <a:pt x="0" y="3078"/>
                </a:moveTo>
                <a:lnTo>
                  <a:pt x="384768" y="0"/>
                </a:lnTo>
                <a:lnTo>
                  <a:pt x="1854970" y="3009274"/>
                </a:lnTo>
                <a:lnTo>
                  <a:pt x="1467879" y="3009274"/>
                </a:lnTo>
                <a:lnTo>
                  <a:pt x="0" y="3078"/>
                </a:lnTo>
                <a:close/>
              </a:path>
            </a:pathLst>
          </a:custGeom>
          <a:solidFill>
            <a:schemeClr val="dk1">
              <a:lumMod val="7000"/>
              <a:lumOff val="93000"/>
            </a:schemeClr>
          </a:solidFill>
          <a:ln w="12700" cap="rnd">
            <a:solidFill>
              <a:schemeClr val="dk1">
                <a:lumMod val="13000"/>
                <a:lumOff val="87000"/>
              </a:schemeClr>
            </a:solidFill>
            <a:prstDash val="solid"/>
            <a:round/>
          </a:ln>
        </p:spPr>
        <p:txBody>
          <a:bodyPr rtlCol="0" anchor="ctr"/>
          <a:lstStyle/>
          <a:p>
            <a:endParaRPr lang="zh-CN" altLang="en-US">
              <a:solidFill>
                <a:schemeClr val="tx1"/>
              </a:solidFill>
            </a:endParaRPr>
          </a:p>
        </p:txBody>
      </p:sp>
      <p:sp>
        <p:nvSpPr>
          <p:cNvPr id="2057" name="任意多边形: 形状 2056"/>
          <p:cNvSpPr/>
          <p:nvPr>
            <p:custDataLst>
              <p:tags r:id="rId8"/>
            </p:custDataLst>
          </p:nvPr>
        </p:nvSpPr>
        <p:spPr>
          <a:xfrm>
            <a:off x="5635420" y="4707108"/>
            <a:ext cx="466427" cy="663070"/>
          </a:xfrm>
          <a:custGeom>
            <a:avLst/>
            <a:gdLst>
              <a:gd name="connsiteX0" fmla="*/ 0 w 752870"/>
              <a:gd name="connsiteY0" fmla="*/ 0 h 1070277"/>
              <a:gd name="connsiteX1" fmla="*/ 422687 w 752870"/>
              <a:gd name="connsiteY1" fmla="*/ 0 h 1070277"/>
              <a:gd name="connsiteX2" fmla="*/ 752870 w 752870"/>
              <a:gd name="connsiteY2" fmla="*/ 667276 h 1070277"/>
              <a:gd name="connsiteX3" fmla="*/ 558976 w 752870"/>
              <a:gd name="connsiteY3" fmla="*/ 1070278 h 1070277"/>
              <a:gd name="connsiteX4" fmla="*/ 0 w 752870"/>
              <a:gd name="connsiteY4" fmla="*/ 0 h 1070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2870" h="1070277">
                <a:moveTo>
                  <a:pt x="0" y="0"/>
                </a:moveTo>
                <a:lnTo>
                  <a:pt x="422687" y="0"/>
                </a:lnTo>
                <a:lnTo>
                  <a:pt x="752870" y="667276"/>
                </a:lnTo>
                <a:lnTo>
                  <a:pt x="558976" y="1070278"/>
                </a:lnTo>
                <a:lnTo>
                  <a:pt x="0" y="0"/>
                </a:lnTo>
                <a:close/>
              </a:path>
            </a:pathLst>
          </a:custGeom>
          <a:solidFill>
            <a:schemeClr val="dk1">
              <a:lumMod val="7000"/>
              <a:lumOff val="93000"/>
            </a:schemeClr>
          </a:solidFill>
          <a:ln w="12700" cap="rnd">
            <a:solidFill>
              <a:schemeClr val="dk1">
                <a:lumMod val="13000"/>
                <a:lumOff val="87000"/>
              </a:schemeClr>
            </a:solidFill>
            <a:prstDash val="solid"/>
            <a:round/>
          </a:ln>
        </p:spPr>
        <p:txBody>
          <a:bodyPr rtlCol="0" anchor="ctr"/>
          <a:lstStyle/>
          <a:p>
            <a:endParaRPr lang="zh-CN" altLang="en-US">
              <a:solidFill>
                <a:schemeClr val="tx1"/>
              </a:solidFill>
            </a:endParaRPr>
          </a:p>
        </p:txBody>
      </p:sp>
      <p:sp>
        <p:nvSpPr>
          <p:cNvPr id="2058" name="任意多边形: 形状 2057"/>
          <p:cNvSpPr/>
          <p:nvPr>
            <p:custDataLst>
              <p:tags r:id="rId9"/>
            </p:custDataLst>
          </p:nvPr>
        </p:nvSpPr>
        <p:spPr>
          <a:xfrm>
            <a:off x="5968592" y="1658406"/>
            <a:ext cx="850757" cy="1218645"/>
          </a:xfrm>
          <a:custGeom>
            <a:avLst/>
            <a:gdLst>
              <a:gd name="connsiteX0" fmla="*/ 1373226 w 1373225"/>
              <a:gd name="connsiteY0" fmla="*/ 1967044 h 1967043"/>
              <a:gd name="connsiteX1" fmla="*/ 961920 w 1373225"/>
              <a:gd name="connsiteY1" fmla="*/ 1966289 h 1967043"/>
              <a:gd name="connsiteX2" fmla="*/ 0 w 1373225"/>
              <a:gd name="connsiteY2" fmla="*/ 0 h 1967043"/>
              <a:gd name="connsiteX3" fmla="*/ 417751 w 1373225"/>
              <a:gd name="connsiteY3" fmla="*/ 0 h 1967043"/>
              <a:gd name="connsiteX4" fmla="*/ 1373226 w 1373225"/>
              <a:gd name="connsiteY4" fmla="*/ 1967044 h 1967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225" h="1967043">
                <a:moveTo>
                  <a:pt x="1373226" y="1967044"/>
                </a:moveTo>
                <a:lnTo>
                  <a:pt x="961920" y="1966289"/>
                </a:lnTo>
                <a:lnTo>
                  <a:pt x="0" y="0"/>
                </a:lnTo>
                <a:lnTo>
                  <a:pt x="417751" y="0"/>
                </a:lnTo>
                <a:lnTo>
                  <a:pt x="1373226" y="1967044"/>
                </a:lnTo>
                <a:close/>
              </a:path>
            </a:pathLst>
          </a:custGeom>
          <a:solidFill>
            <a:schemeClr val="dk1">
              <a:lumMod val="7000"/>
              <a:lumOff val="93000"/>
            </a:schemeClr>
          </a:solidFill>
          <a:ln w="12700" cap="rnd">
            <a:solidFill>
              <a:schemeClr val="dk1">
                <a:lumMod val="13000"/>
                <a:lumOff val="87000"/>
              </a:schemeClr>
            </a:solidFill>
            <a:prstDash val="solid"/>
            <a:round/>
          </a:ln>
        </p:spPr>
        <p:txBody>
          <a:bodyPr rtlCol="0" anchor="ctr"/>
          <a:lstStyle/>
          <a:p>
            <a:endParaRPr lang="zh-CN" altLang="en-US">
              <a:solidFill>
                <a:schemeClr val="tx1"/>
              </a:solidFill>
            </a:endParaRPr>
          </a:p>
        </p:txBody>
      </p:sp>
      <p:cxnSp>
        <p:nvCxnSpPr>
          <p:cNvPr id="2063" name="直接连接符 2062"/>
          <p:cNvCxnSpPr>
            <a:stCxn id="2058" idx="0"/>
          </p:cNvCxnSpPr>
          <p:nvPr>
            <p:custDataLst>
              <p:tags r:id="rId10"/>
            </p:custDataLst>
          </p:nvPr>
        </p:nvCxnSpPr>
        <p:spPr>
          <a:xfrm flipV="1">
            <a:off x="6819350" y="2877051"/>
            <a:ext cx="860975" cy="1"/>
          </a:xfrm>
          <a:prstGeom prst="line">
            <a:avLst/>
          </a:prstGeom>
          <a:ln>
            <a:solidFill>
              <a:schemeClr val="tx1">
                <a:alpha val="25000"/>
              </a:schemeClr>
            </a:solidFill>
          </a:ln>
        </p:spPr>
        <p:style>
          <a:lnRef idx="1">
            <a:schemeClr val="accent1"/>
          </a:lnRef>
          <a:fillRef idx="0">
            <a:schemeClr val="accent1"/>
          </a:fillRef>
          <a:effectRef idx="0">
            <a:schemeClr val="accent1"/>
          </a:effectRef>
          <a:fontRef idx="minor">
            <a:schemeClr val="tx1"/>
          </a:fontRef>
        </p:style>
      </p:cxnSp>
      <p:pic>
        <p:nvPicPr>
          <p:cNvPr id="19" name="图片 8" descr="343435383038363b343532323339303bbacfcdacc7a9caf0"/>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7369865" y="2510854"/>
            <a:ext cx="288000" cy="288000"/>
          </a:xfrm>
          <a:prstGeom prst="rect">
            <a:avLst/>
          </a:prstGeom>
        </p:spPr>
      </p:pic>
      <p:cxnSp>
        <p:nvCxnSpPr>
          <p:cNvPr id="82" name="直接连接符 81"/>
          <p:cNvCxnSpPr/>
          <p:nvPr>
            <p:custDataLst>
              <p:tags r:id="rId14"/>
            </p:custDataLst>
          </p:nvPr>
        </p:nvCxnSpPr>
        <p:spPr>
          <a:xfrm flipV="1">
            <a:off x="6804346" y="4715562"/>
            <a:ext cx="875979" cy="2"/>
          </a:xfrm>
          <a:prstGeom prst="line">
            <a:avLst/>
          </a:prstGeom>
          <a:ln>
            <a:solidFill>
              <a:schemeClr val="tx1">
                <a:alpha val="25000"/>
              </a:schemeClr>
            </a:solidFill>
          </a:ln>
        </p:spPr>
        <p:style>
          <a:lnRef idx="1">
            <a:schemeClr val="accent1"/>
          </a:lnRef>
          <a:fillRef idx="0">
            <a:schemeClr val="accent1"/>
          </a:fillRef>
          <a:effectRef idx="0">
            <a:schemeClr val="accent1"/>
          </a:effectRef>
          <a:fontRef idx="minor">
            <a:schemeClr val="tx1"/>
          </a:fontRef>
        </p:style>
      </p:cxnSp>
      <p:sp>
        <p:nvSpPr>
          <p:cNvPr id="90" name="矩形 89"/>
          <p:cNvSpPr/>
          <p:nvPr>
            <p:custDataLst>
              <p:tags r:id="rId15"/>
            </p:custDataLst>
          </p:nvPr>
        </p:nvSpPr>
        <p:spPr>
          <a:xfrm>
            <a:off x="7835900" y="2413635"/>
            <a:ext cx="3277235" cy="110045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oAutofit/>
          </a:bodyPr>
          <a:lstStyle/>
          <a:p>
            <a:pPr marL="0" lvl="0">
              <a:lnSpc>
                <a:spcPct val="150000"/>
              </a:lnSpc>
            </a:pPr>
            <a:r>
              <a:rPr lang="zh-CN" altLang="en-US" b="1" kern="0" dirty="0">
                <a:solidFill>
                  <a:schemeClr val="bg2">
                    <a:lumMod val="50000"/>
                  </a:schemeClr>
                </a:solidFill>
                <a:latin typeface="Arial" panose="020B0604020202020204" pitchFamily="34" charset="0"/>
                <a:sym typeface="+mn-ea"/>
              </a:rPr>
              <a:t>游戏与智力发展</a:t>
            </a:r>
            <a:endParaRPr lang="zh-CN" altLang="en-US" b="1" kern="0" dirty="0">
              <a:solidFill>
                <a:schemeClr val="bg2">
                  <a:lumMod val="50000"/>
                </a:schemeClr>
              </a:solidFill>
              <a:latin typeface="Arial" panose="020B0604020202020204" pitchFamily="34" charset="0"/>
              <a:sym typeface="+mn-ea"/>
            </a:endParaRPr>
          </a:p>
          <a:p>
            <a:pPr marL="0" lvl="0">
              <a:lnSpc>
                <a:spcPct val="150000"/>
              </a:lnSpc>
            </a:pPr>
            <a:r>
              <a:rPr lang="zh-CN" altLang="en-US" sz="1600" kern="0" dirty="0">
                <a:solidFill>
                  <a:schemeClr val="tx1">
                    <a:lumMod val="85000"/>
                    <a:lumOff val="15000"/>
                  </a:schemeClr>
                </a:solidFill>
                <a:latin typeface="Arial" panose="020B0604020202020204" pitchFamily="34" charset="0"/>
                <a:sym typeface="+mn-ea"/>
              </a:rPr>
              <a:t>皮亚杰认为游戏是儿童智力活动的重要组成部分，与智力发展密切相关。</a:t>
            </a:r>
            <a:endParaRPr lang="zh-CN" altLang="en-US" sz="1600" kern="0" dirty="0">
              <a:solidFill>
                <a:schemeClr val="tx1">
                  <a:lumMod val="85000"/>
                  <a:lumOff val="15000"/>
                </a:schemeClr>
              </a:solidFill>
              <a:latin typeface="Arial" panose="020B0604020202020204" pitchFamily="34" charset="0"/>
              <a:sym typeface="+mn-ea"/>
            </a:endParaRPr>
          </a:p>
        </p:txBody>
      </p:sp>
      <p:sp>
        <p:nvSpPr>
          <p:cNvPr id="92" name="矩形 91"/>
          <p:cNvSpPr/>
          <p:nvPr>
            <p:custDataLst>
              <p:tags r:id="rId16"/>
            </p:custDataLst>
          </p:nvPr>
        </p:nvSpPr>
        <p:spPr>
          <a:xfrm>
            <a:off x="7835900" y="4252595"/>
            <a:ext cx="3277235" cy="110045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oAutofit/>
          </a:bodyPr>
          <a:lstStyle/>
          <a:p>
            <a:pPr marL="0" lvl="0">
              <a:lnSpc>
                <a:spcPct val="150000"/>
              </a:lnSpc>
            </a:pPr>
            <a:r>
              <a:rPr lang="zh-CN" altLang="en-US" b="1" kern="0" dirty="0">
                <a:solidFill>
                  <a:schemeClr val="accent3">
                    <a:lumMod val="75000"/>
                  </a:schemeClr>
                </a:solidFill>
                <a:latin typeface="Arial" panose="020B0604020202020204" pitchFamily="34" charset="0"/>
                <a:sym typeface="+mn-ea"/>
              </a:rPr>
              <a:t>理论的现代应用</a:t>
            </a:r>
            <a:endParaRPr lang="zh-CN" altLang="en-US" b="1" kern="0" dirty="0">
              <a:solidFill>
                <a:schemeClr val="accent3">
                  <a:lumMod val="75000"/>
                </a:schemeClr>
              </a:solidFill>
              <a:latin typeface="Arial" panose="020B0604020202020204" pitchFamily="34" charset="0"/>
              <a:sym typeface="+mn-ea"/>
            </a:endParaRPr>
          </a:p>
          <a:p>
            <a:pPr marL="0" lvl="0">
              <a:lnSpc>
                <a:spcPct val="150000"/>
              </a:lnSpc>
            </a:pPr>
            <a:r>
              <a:rPr lang="zh-CN" altLang="en-US" sz="1400" kern="0" dirty="0">
                <a:solidFill>
                  <a:schemeClr val="tx1">
                    <a:lumMod val="85000"/>
                    <a:lumOff val="15000"/>
                  </a:schemeClr>
                </a:solidFill>
                <a:latin typeface="Arial" panose="020B0604020202020204" pitchFamily="34" charset="0"/>
                <a:sym typeface="+mn-ea"/>
              </a:rPr>
              <a:t>皮亚杰的游戏理论在现代教育中得到应用，强调游戏在儿童认知发展中的作用。</a:t>
            </a:r>
            <a:endParaRPr lang="zh-CN" altLang="en-US" sz="1400" kern="0" dirty="0">
              <a:solidFill>
                <a:schemeClr val="tx1">
                  <a:lumMod val="85000"/>
                  <a:lumOff val="15000"/>
                </a:schemeClr>
              </a:solidFill>
              <a:latin typeface="Arial" panose="020B0604020202020204" pitchFamily="34" charset="0"/>
              <a:sym typeface="+mn-ea"/>
            </a:endParaRPr>
          </a:p>
        </p:txBody>
      </p:sp>
      <p:pic>
        <p:nvPicPr>
          <p:cNvPr id="20" name="图片 29" descr="333639373138363b343435303832353bd7cabdf0b7e7cfd5"/>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4822840" y="3409291"/>
            <a:ext cx="288000" cy="288000"/>
          </a:xfrm>
          <a:prstGeom prst="rect">
            <a:avLst/>
          </a:prstGeom>
        </p:spPr>
      </p:pic>
      <p:sp>
        <p:nvSpPr>
          <p:cNvPr id="93" name="矩形 92"/>
          <p:cNvSpPr/>
          <p:nvPr>
            <p:custDataLst>
              <p:tags r:id="rId20"/>
            </p:custDataLst>
          </p:nvPr>
        </p:nvSpPr>
        <p:spPr>
          <a:xfrm>
            <a:off x="1317387" y="3319797"/>
            <a:ext cx="3277239" cy="92509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oAutofit/>
          </a:bodyPr>
          <a:lstStyle/>
          <a:p>
            <a:pPr marL="0" lvl="0" algn="r">
              <a:lnSpc>
                <a:spcPct val="150000"/>
              </a:lnSpc>
            </a:pPr>
            <a:r>
              <a:rPr lang="zh-CN" altLang="en-US" b="1" kern="0" dirty="0">
                <a:solidFill>
                  <a:schemeClr val="accent2">
                    <a:lumMod val="75000"/>
                  </a:schemeClr>
                </a:solidFill>
                <a:latin typeface="Arial" panose="020B0604020202020204" pitchFamily="34" charset="0"/>
                <a:sym typeface="+mn-ea"/>
              </a:rPr>
              <a:t>游戏的认知作用</a:t>
            </a:r>
            <a:endParaRPr lang="zh-CN" altLang="en-US" b="1" kern="0" dirty="0">
              <a:solidFill>
                <a:schemeClr val="accent2">
                  <a:lumMod val="75000"/>
                </a:schemeClr>
              </a:solidFill>
              <a:latin typeface="Arial" panose="020B0604020202020204" pitchFamily="34" charset="0"/>
              <a:sym typeface="+mn-ea"/>
            </a:endParaRPr>
          </a:p>
          <a:p>
            <a:pPr marL="0" lvl="0" algn="r">
              <a:lnSpc>
                <a:spcPct val="150000"/>
              </a:lnSpc>
            </a:pPr>
            <a:r>
              <a:rPr lang="zh-CN" altLang="en-US" sz="1600" kern="0" dirty="0">
                <a:solidFill>
                  <a:schemeClr val="tx1">
                    <a:lumMod val="85000"/>
                    <a:lumOff val="15000"/>
                  </a:schemeClr>
                </a:solidFill>
                <a:latin typeface="Arial" panose="020B0604020202020204" pitchFamily="34" charset="0"/>
                <a:sym typeface="+mn-ea"/>
              </a:rPr>
              <a:t>游戏对儿童认知发展至关重要，是理解其智力发展的关键。</a:t>
            </a:r>
            <a:endParaRPr lang="zh-CN" altLang="en-US" sz="1600" kern="0" dirty="0">
              <a:solidFill>
                <a:schemeClr val="tx1">
                  <a:lumMod val="85000"/>
                  <a:lumOff val="15000"/>
                </a:schemeClr>
              </a:solidFill>
              <a:latin typeface="Arial" panose="020B0604020202020204" pitchFamily="34" charset="0"/>
              <a:sym typeface="+mn-ea"/>
            </a:endParaRPr>
          </a:p>
        </p:txBody>
      </p:sp>
      <p:pic>
        <p:nvPicPr>
          <p:cNvPr id="21" name="图片 30" descr="333639373138363b343435303830383bb1a8d5cbcab1bce4"/>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7323784" y="4361119"/>
            <a:ext cx="288000" cy="288000"/>
          </a:xfrm>
          <a:prstGeom prst="rect">
            <a:avLst/>
          </a:prstGeom>
        </p:spPr>
      </p:pic>
    </p:spTree>
    <p:custDataLst>
      <p:tags r:id="rId24"/>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zh-CN" altLang="en-US" sz="3400" b="1"/>
              <a:t>（一）游戏的本质</a:t>
            </a:r>
            <a:endParaRPr lang="zh-CN" altLang="en-US" sz="3400" b="1"/>
          </a:p>
        </p:txBody>
      </p:sp>
      <p:pic>
        <p:nvPicPr>
          <p:cNvPr id="3" name="内容占位符 2" descr="d856b183-dcd7-11f0-b9b2-52622a85ea6c"/>
          <p:cNvPicPr>
            <a:picLocks noChangeAspect="1"/>
          </p:cNvPicPr>
          <p:nvPr>
            <p:ph idx="16394"/>
            <p:custDataLst>
              <p:tags r:id="rId2"/>
            </p:custDataLst>
          </p:nvPr>
        </p:nvPicPr>
        <p:blipFill>
          <a:blip r:embed="rId3"/>
          <a:srcRect t="11094" b="12126"/>
          <a:stretch>
            <a:fillRect/>
          </a:stretch>
        </p:blipFill>
        <p:spPr>
          <a:xfrm>
            <a:off x="8001000" y="1524000"/>
            <a:ext cx="3581400" cy="4724400"/>
          </a:xfrm>
          <a:custGeom>
            <a:avLst/>
            <a:gdLst>
              <a:gd name="connisteX0" fmla="*/ 0 w 3581400"/>
              <a:gd name="connsiteY0" fmla="*/ 0 h 4724400"/>
              <a:gd name="connisteX1" fmla="*/ 3378200 w 3581400"/>
              <a:gd name="connsiteY1" fmla="*/ 0 h 4724400"/>
              <a:gd name="connisteX2" fmla="*/ 3581400 w 3581400"/>
              <a:gd name="connsiteY2" fmla="*/ 203200 h 4724400"/>
              <a:gd name="connisteX3" fmla="*/ 3581400 w 3581400"/>
              <a:gd name="connsiteY3" fmla="*/ 4521200 h 4724400"/>
              <a:gd name="connisteX4" fmla="*/ 3378200 w 3581400"/>
              <a:gd name="connsiteY4" fmla="*/ 4724400 h 4724400"/>
              <a:gd name="connisteX5" fmla="*/ 0 w 3581400"/>
              <a:gd name="connsiteY5" fmla="*/ 4724400 h 4724400"/>
              <a:gd name="connisteX6" fmla="*/ 0 w 3581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81400" h="4724400">
                <a:moveTo>
                  <a:pt x="0" y="0"/>
                </a:moveTo>
                <a:lnTo>
                  <a:pt x="3378200" y="0"/>
                </a:lnTo>
                <a:cubicBezTo>
                  <a:pt x="3490424" y="0"/>
                  <a:pt x="3581400" y="90976"/>
                  <a:pt x="3581400" y="203200"/>
                </a:cubicBezTo>
                <a:lnTo>
                  <a:pt x="3581400" y="4521200"/>
                </a:lnTo>
                <a:cubicBezTo>
                  <a:pt x="3581400" y="4633424"/>
                  <a:pt x="3490424" y="4724400"/>
                  <a:pt x="3378200" y="4724400"/>
                </a:cubicBezTo>
                <a:lnTo>
                  <a:pt x="0" y="4724400"/>
                </a:lnTo>
                <a:lnTo>
                  <a:pt x="0" y="0"/>
                </a:lnTo>
                <a:close/>
              </a:path>
            </a:pathLst>
          </a:custGeom>
        </p:spPr>
      </p:pic>
      <p:sp>
        <p:nvSpPr>
          <p:cNvPr id="4" name="装饰  2"/>
          <p:cNvSpPr>
            <a:spLocks noGrp="1"/>
          </p:cNvSpPr>
          <p:nvPr>
            <p:ph type="body" idx="16395"/>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normAutofit/>
          </a:bodyPr>
          <a:p>
            <a:r>
              <a:rPr lang="zh-CN" altLang="en-US" sz="2200" b="1"/>
              <a:t>皮亚杰的理论基础</a:t>
            </a:r>
            <a:endParaRPr lang="zh-CN" altLang="en-US" sz="2200" b="1"/>
          </a:p>
        </p:txBody>
      </p:sp>
      <p:sp>
        <p:nvSpPr>
          <p:cNvPr id="6" name="文本占位符 5"/>
          <p:cNvSpPr>
            <a:spLocks noGrp="1"/>
          </p:cNvSpPr>
          <p:nvPr>
            <p:ph type="body" idx="16387"/>
            <p:custDataLst>
              <p:tags r:id="rId6"/>
            </p:custDataLst>
          </p:nvPr>
        </p:nvSpPr>
        <p:spPr/>
        <p:txBody>
          <a:bodyPr>
            <a:normAutofit/>
          </a:bodyPr>
          <a:p>
            <a:r>
              <a:rPr lang="zh-CN" altLang="en-US"/>
              <a:t>皮亚杰提出“同化”与“顺应”概念，强调个体通过这两者与环境互动适应。</a:t>
            </a:r>
            <a:endParaRPr lang="zh-CN" altLang="en-US"/>
          </a:p>
        </p:txBody>
      </p:sp>
      <p:sp>
        <p:nvSpPr>
          <p:cNvPr id="7" name="文本占位符 6"/>
          <p:cNvSpPr>
            <a:spLocks noGrp="1"/>
          </p:cNvSpPr>
          <p:nvPr>
            <p:ph type="body" idx="16388"/>
            <p:custDataLst>
              <p:tags r:id="rId7"/>
            </p:custDataLst>
          </p:nvPr>
        </p:nvSpPr>
        <p:spPr/>
        <p:txBody>
          <a:bodyPr>
            <a:normAutofit/>
          </a:bodyPr>
          <a:p>
            <a:pPr algn="l">
              <a:buClrTx/>
              <a:buSzTx/>
            </a:pPr>
            <a:r>
              <a:rPr lang="zh-CN" altLang="en-US" sz="2200" b="1"/>
              <a:t>游戏与模仿的区别</a:t>
            </a:r>
            <a:endParaRPr lang="zh-CN" altLang="en-US" sz="2200" b="1"/>
          </a:p>
        </p:txBody>
      </p:sp>
      <p:sp>
        <p:nvSpPr>
          <p:cNvPr id="8" name="文本占位符 7"/>
          <p:cNvSpPr>
            <a:spLocks noGrp="1"/>
          </p:cNvSpPr>
          <p:nvPr>
            <p:ph type="body" idx="16389"/>
            <p:custDataLst>
              <p:tags r:id="rId8"/>
            </p:custDataLst>
          </p:nvPr>
        </p:nvSpPr>
        <p:spPr/>
        <p:txBody>
          <a:bodyPr>
            <a:normAutofit/>
          </a:bodyPr>
          <a:p>
            <a:r>
              <a:rPr lang="zh-CN" altLang="en-US"/>
              <a:t>游戏中同化占主导，模仿则顺应为主，游戏是兴趣驱动的活动。</a:t>
            </a:r>
            <a:endParaRPr lang="zh-CN" altLang="en-US"/>
          </a:p>
        </p:txBody>
      </p:sp>
      <p:sp>
        <p:nvSpPr>
          <p:cNvPr id="9" name="文本占位符 8"/>
          <p:cNvSpPr>
            <a:spLocks noGrp="1"/>
          </p:cNvSpPr>
          <p:nvPr>
            <p:ph type="body" idx="16390"/>
            <p:custDataLst>
              <p:tags r:id="rId9"/>
            </p:custDataLst>
          </p:nvPr>
        </p:nvSpPr>
        <p:spPr/>
        <p:txBody>
          <a:bodyPr>
            <a:normAutofit/>
          </a:bodyPr>
          <a:p>
            <a:pPr algn="l">
              <a:buClrTx/>
              <a:buSzTx/>
            </a:pPr>
            <a:r>
              <a:rPr lang="zh-CN" altLang="en-US" sz="2200" b="1"/>
              <a:t>游戏的特征</a:t>
            </a:r>
            <a:endParaRPr lang="zh-CN" altLang="en-US" sz="2200" b="1"/>
          </a:p>
        </p:txBody>
      </p:sp>
      <p:sp>
        <p:nvSpPr>
          <p:cNvPr id="10" name="文本占位符 9"/>
          <p:cNvSpPr>
            <a:spLocks noGrp="1"/>
          </p:cNvSpPr>
          <p:nvPr>
            <p:ph type="body" idx="16391"/>
            <p:custDataLst>
              <p:tags r:id="rId10"/>
            </p:custDataLst>
          </p:nvPr>
        </p:nvSpPr>
        <p:spPr/>
        <p:txBody>
          <a:bodyPr>
            <a:normAutofit/>
          </a:bodyPr>
          <a:p>
            <a:r>
              <a:rPr lang="zh-CN" altLang="en-US"/>
              <a:t>游戏中，主体兴趣主导，较少考虑现实客观特征。</a:t>
            </a:r>
            <a:endParaRPr lang="zh-CN" altLang="en-US"/>
          </a:p>
        </p:txBody>
      </p:sp>
      <p:sp>
        <p:nvSpPr>
          <p:cNvPr id="11" name="文本占位符 10"/>
          <p:cNvSpPr>
            <a:spLocks noGrp="1"/>
          </p:cNvSpPr>
          <p:nvPr>
            <p:ph type="body" idx="16392"/>
            <p:custDataLst>
              <p:tags r:id="rId11"/>
            </p:custDataLst>
          </p:nvPr>
        </p:nvSpPr>
        <p:spPr/>
        <p:txBody>
          <a:bodyPr>
            <a:normAutofit/>
          </a:bodyPr>
          <a:p>
            <a:pPr algn="l">
              <a:buClrTx/>
              <a:buSzTx/>
            </a:pPr>
            <a:r>
              <a:rPr lang="zh-CN" altLang="en-US" sz="2200" b="1"/>
              <a:t>“同化说”理论概述</a:t>
            </a:r>
            <a:endParaRPr lang="zh-CN" altLang="en-US" sz="2200" b="1"/>
          </a:p>
        </p:txBody>
      </p:sp>
      <p:sp>
        <p:nvSpPr>
          <p:cNvPr id="12" name="文本占位符 11"/>
          <p:cNvSpPr>
            <a:spLocks noGrp="1"/>
          </p:cNvSpPr>
          <p:nvPr>
            <p:ph type="body" idx="16393"/>
            <p:custDataLst>
              <p:tags r:id="rId12"/>
            </p:custDataLst>
          </p:nvPr>
        </p:nvSpPr>
        <p:spPr/>
        <p:txBody>
          <a:bodyPr>
            <a:normAutofit/>
          </a:bodyPr>
          <a:p>
            <a:r>
              <a:rPr lang="zh-CN" altLang="en-US"/>
              <a:t>皮亚杰认为游戏本质是同化大于顺应，故称“同化说”。</a:t>
            </a:r>
            <a:endParaRPr lang="zh-CN" altLang="en-US"/>
          </a:p>
        </p:txBody>
      </p:sp>
    </p:spTree>
    <p:custDataLst>
      <p:tags r:id="rId13"/>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z="3400" b="1"/>
              <a:t>（二）儿童游戏的发展阶段</a:t>
            </a:r>
            <a:endParaRPr lang="zh-CN" altLang="en-US" sz="3400" b="1"/>
          </a:p>
        </p:txBody>
      </p:sp>
      <p:cxnSp>
        <p:nvCxnSpPr>
          <p:cNvPr id="3" name="直接连接符 2"/>
          <p:cNvCxnSpPr/>
          <p:nvPr>
            <p:custDataLst>
              <p:tags r:id="rId2"/>
            </p:custDataLst>
          </p:nvPr>
        </p:nvCxnSpPr>
        <p:spPr>
          <a:xfrm flipV="1">
            <a:off x="3975735" y="3258185"/>
            <a:ext cx="450215" cy="462280"/>
          </a:xfrm>
          <a:prstGeom prst="line">
            <a:avLst/>
          </a:prstGeom>
          <a:ln w="25400" cap="rnd">
            <a:solidFill>
              <a:schemeClr val="tx1">
                <a:lumMod val="85000"/>
                <a:lumOff val="15000"/>
                <a:alpha val="20000"/>
              </a:schemeClr>
            </a:solidFill>
            <a:round/>
          </a:ln>
        </p:spPr>
        <p:style>
          <a:lnRef idx="2">
            <a:schemeClr val="accent1"/>
          </a:lnRef>
          <a:fillRef idx="0">
            <a:srgbClr val="FFFFFF"/>
          </a:fillRef>
          <a:effectRef idx="0">
            <a:srgbClr val="FFFFFF"/>
          </a:effectRef>
          <a:fontRef idx="minor">
            <a:schemeClr val="tx1"/>
          </a:fontRef>
        </p:style>
      </p:cxnSp>
      <p:cxnSp>
        <p:nvCxnSpPr>
          <p:cNvPr id="5" name="直接连接符 4"/>
          <p:cNvCxnSpPr/>
          <p:nvPr>
            <p:custDataLst>
              <p:tags r:id="rId3"/>
            </p:custDataLst>
          </p:nvPr>
        </p:nvCxnSpPr>
        <p:spPr>
          <a:xfrm flipV="1">
            <a:off x="7785100" y="2795905"/>
            <a:ext cx="450215" cy="462280"/>
          </a:xfrm>
          <a:prstGeom prst="line">
            <a:avLst/>
          </a:prstGeom>
          <a:ln w="25400" cap="rnd">
            <a:solidFill>
              <a:schemeClr val="tx1">
                <a:lumMod val="85000"/>
                <a:lumOff val="15000"/>
                <a:alpha val="20000"/>
              </a:schemeClr>
            </a:solidFill>
            <a:round/>
          </a:ln>
        </p:spPr>
        <p:style>
          <a:lnRef idx="2">
            <a:schemeClr val="accent1"/>
          </a:lnRef>
          <a:fillRef idx="0">
            <a:srgbClr val="FFFFFF"/>
          </a:fillRef>
          <a:effectRef idx="0">
            <a:srgbClr val="FFFFFF"/>
          </a:effectRef>
          <a:fontRef idx="minor">
            <a:schemeClr val="tx1"/>
          </a:fontRef>
        </p:style>
      </p:cxnSp>
      <p:sp>
        <p:nvSpPr>
          <p:cNvPr id="10" name="文本框 9"/>
          <p:cNvSpPr txBox="1"/>
          <p:nvPr>
            <p:custDataLst>
              <p:tags r:id="rId4"/>
            </p:custDataLst>
          </p:nvPr>
        </p:nvSpPr>
        <p:spPr>
          <a:xfrm>
            <a:off x="916940" y="3106420"/>
            <a:ext cx="2758440" cy="459105"/>
          </a:xfrm>
          <a:prstGeom prst="rect">
            <a:avLst/>
          </a:prstGeom>
          <a:noFill/>
        </p:spPr>
        <p:txBody>
          <a:bodyPr wrap="square" lIns="0" tIns="0" rIns="0" bIns="0" rtlCol="0" anchor="b" anchorCtr="0">
            <a:noAutofit/>
          </a:bodyPr>
          <a:p>
            <a:pPr algn="just"/>
            <a:r>
              <a:rPr lang="zh-CN" altLang="en-US" sz="2200" b="1">
                <a:solidFill>
                  <a:schemeClr val="accent1"/>
                </a:solidFill>
              </a:rPr>
              <a:t>感知运动时期的游戏</a:t>
            </a:r>
            <a:endParaRPr lang="zh-CN" altLang="en-US" sz="2200" b="1">
              <a:solidFill>
                <a:schemeClr val="accent1"/>
              </a:solidFill>
            </a:endParaRPr>
          </a:p>
        </p:txBody>
      </p:sp>
      <p:sp>
        <p:nvSpPr>
          <p:cNvPr id="11" name="文本框 10"/>
          <p:cNvSpPr txBox="1"/>
          <p:nvPr>
            <p:custDataLst>
              <p:tags r:id="rId5"/>
            </p:custDataLst>
          </p:nvPr>
        </p:nvSpPr>
        <p:spPr>
          <a:xfrm>
            <a:off x="916940" y="4017010"/>
            <a:ext cx="2758440" cy="2236470"/>
          </a:xfrm>
          <a:prstGeom prst="rect">
            <a:avLst/>
          </a:prstGeom>
          <a:noFill/>
        </p:spPr>
        <p:txBody>
          <a:bodyPr wrap="square" lIns="0" tIns="0" rIns="0" bIns="0" rtlCol="0">
            <a:noAutofit/>
          </a:bodyPr>
          <a:p>
            <a:pPr indent="0" algn="just" fontAlgn="auto">
              <a:lnSpc>
                <a:spcPct val="130000"/>
              </a:lnSpc>
            </a:pPr>
            <a:r>
              <a:rPr lang="en-US" altLang="en-US" sz="1600" kern="0" dirty="0">
                <a:ln>
                  <a:noFill/>
                  <a:prstDash val="sysDot"/>
                </a:ln>
                <a:solidFill>
                  <a:schemeClr val="tx1">
                    <a:lumMod val="85000"/>
                    <a:lumOff val="15000"/>
                  </a:schemeClr>
                </a:solidFill>
                <a:latin typeface="+mn-ea"/>
                <a:sym typeface="+mn-ea"/>
              </a:rPr>
              <a:t>0</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2</a:t>
            </a:r>
            <a:r>
              <a:rPr lang="zh-CN" altLang="en-US" sz="1600" kern="0" dirty="0">
                <a:ln>
                  <a:noFill/>
                  <a:prstDash val="sysDot"/>
                </a:ln>
                <a:solidFill>
                  <a:schemeClr val="tx1">
                    <a:lumMod val="85000"/>
                    <a:lumOff val="15000"/>
                  </a:schemeClr>
                </a:solidFill>
                <a:latin typeface="+mn-ea"/>
                <a:sym typeface="+mn-ea"/>
              </a:rPr>
              <a:t>岁儿童通过练习性游戏发展感知和运动能力。</a:t>
            </a:r>
            <a:endParaRPr lang="zh-CN" altLang="en-US" sz="1600" kern="0" dirty="0">
              <a:ln>
                <a:noFill/>
                <a:prstDash val="sysDot"/>
              </a:ln>
              <a:solidFill>
                <a:schemeClr val="tx1">
                  <a:lumMod val="85000"/>
                  <a:lumOff val="15000"/>
                </a:schemeClr>
              </a:solidFill>
              <a:latin typeface="+mn-ea"/>
              <a:sym typeface="+mn-ea"/>
            </a:endParaRPr>
          </a:p>
        </p:txBody>
      </p:sp>
      <p:sp>
        <p:nvSpPr>
          <p:cNvPr id="12" name="文本框 11"/>
          <p:cNvSpPr txBox="1"/>
          <p:nvPr>
            <p:custDataLst>
              <p:tags r:id="rId6"/>
            </p:custDataLst>
          </p:nvPr>
        </p:nvSpPr>
        <p:spPr>
          <a:xfrm>
            <a:off x="4726305" y="2564130"/>
            <a:ext cx="2758440" cy="459105"/>
          </a:xfrm>
          <a:prstGeom prst="rect">
            <a:avLst/>
          </a:prstGeom>
          <a:noFill/>
        </p:spPr>
        <p:txBody>
          <a:bodyPr wrap="square" lIns="0" tIns="0" rIns="0" bIns="0" rtlCol="0" anchor="b" anchorCtr="0">
            <a:noAutofit/>
          </a:bodyPr>
          <a:p>
            <a:pPr algn="just"/>
            <a:r>
              <a:rPr lang="zh-CN" altLang="en-US" sz="2200" b="1">
                <a:solidFill>
                  <a:schemeClr val="accent2"/>
                </a:solidFill>
              </a:rPr>
              <a:t>前运算时期的游戏</a:t>
            </a:r>
            <a:endParaRPr lang="zh-CN" altLang="en-US" sz="2200" b="1">
              <a:solidFill>
                <a:schemeClr val="accent2"/>
              </a:solidFill>
            </a:endParaRPr>
          </a:p>
        </p:txBody>
      </p:sp>
      <p:sp>
        <p:nvSpPr>
          <p:cNvPr id="18" name="文本框 17"/>
          <p:cNvSpPr txBox="1"/>
          <p:nvPr>
            <p:custDataLst>
              <p:tags r:id="rId7"/>
            </p:custDataLst>
          </p:nvPr>
        </p:nvSpPr>
        <p:spPr>
          <a:xfrm>
            <a:off x="4726305" y="3474720"/>
            <a:ext cx="2758440" cy="2236470"/>
          </a:xfrm>
          <a:prstGeom prst="rect">
            <a:avLst/>
          </a:prstGeom>
          <a:noFill/>
        </p:spPr>
        <p:txBody>
          <a:bodyPr wrap="square" lIns="0" tIns="0" rIns="0" bIns="0" rtlCol="0">
            <a:noAutofit/>
          </a:bodyPr>
          <a:p>
            <a:pPr indent="0" algn="just" fontAlgn="auto">
              <a:lnSpc>
                <a:spcPct val="130000"/>
              </a:lnSpc>
            </a:pPr>
            <a:r>
              <a:rPr lang="en-US" altLang="en-US" sz="1600" kern="0" dirty="0">
                <a:ln>
                  <a:noFill/>
                  <a:prstDash val="sysDot"/>
                </a:ln>
                <a:solidFill>
                  <a:schemeClr val="tx1">
                    <a:lumMod val="85000"/>
                    <a:lumOff val="15000"/>
                  </a:schemeClr>
                </a:solidFill>
                <a:latin typeface="+mn-ea"/>
                <a:sym typeface="+mn-ea"/>
              </a:rPr>
              <a:t>2</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7</a:t>
            </a:r>
            <a:r>
              <a:rPr lang="zh-CN" altLang="en-US" sz="1600" kern="0" dirty="0">
                <a:ln>
                  <a:noFill/>
                  <a:prstDash val="sysDot"/>
                </a:ln>
                <a:solidFill>
                  <a:schemeClr val="tx1">
                    <a:lumMod val="85000"/>
                    <a:lumOff val="15000"/>
                  </a:schemeClr>
                </a:solidFill>
                <a:latin typeface="+mn-ea"/>
                <a:sym typeface="+mn-ea"/>
              </a:rPr>
              <a:t>岁儿童以象征性游戏为主，通过模仿和想象探索世界。</a:t>
            </a:r>
            <a:endParaRPr lang="zh-CN" altLang="en-US" sz="1600" kern="0" dirty="0">
              <a:ln>
                <a:noFill/>
                <a:prstDash val="sysDot"/>
              </a:ln>
              <a:solidFill>
                <a:schemeClr val="tx1">
                  <a:lumMod val="85000"/>
                  <a:lumOff val="15000"/>
                </a:schemeClr>
              </a:solidFill>
              <a:latin typeface="+mn-ea"/>
              <a:sym typeface="+mn-ea"/>
            </a:endParaRPr>
          </a:p>
        </p:txBody>
      </p:sp>
      <p:sp>
        <p:nvSpPr>
          <p:cNvPr id="20" name="文本框 19"/>
          <p:cNvSpPr txBox="1"/>
          <p:nvPr>
            <p:custDataLst>
              <p:tags r:id="rId8"/>
            </p:custDataLst>
          </p:nvPr>
        </p:nvSpPr>
        <p:spPr>
          <a:xfrm>
            <a:off x="8535670" y="2136775"/>
            <a:ext cx="2758440" cy="459105"/>
          </a:xfrm>
          <a:prstGeom prst="rect">
            <a:avLst/>
          </a:prstGeom>
          <a:noFill/>
        </p:spPr>
        <p:txBody>
          <a:bodyPr wrap="square" lIns="0" tIns="0" rIns="0" bIns="0" rtlCol="0" anchor="b" anchorCtr="0">
            <a:noAutofit/>
          </a:bodyPr>
          <a:p>
            <a:pPr algn="just"/>
            <a:r>
              <a:rPr lang="zh-CN" altLang="en-US" sz="2200" b="1">
                <a:solidFill>
                  <a:schemeClr val="accent3"/>
                </a:solidFill>
              </a:rPr>
              <a:t>具体运算阶段的游戏</a:t>
            </a:r>
            <a:endParaRPr lang="zh-CN" altLang="en-US" sz="2200" b="1">
              <a:solidFill>
                <a:schemeClr val="accent3"/>
              </a:solidFill>
            </a:endParaRPr>
          </a:p>
        </p:txBody>
      </p:sp>
      <p:sp>
        <p:nvSpPr>
          <p:cNvPr id="21" name="文本框 20"/>
          <p:cNvSpPr txBox="1"/>
          <p:nvPr>
            <p:custDataLst>
              <p:tags r:id="rId9"/>
            </p:custDataLst>
          </p:nvPr>
        </p:nvSpPr>
        <p:spPr>
          <a:xfrm>
            <a:off x="8535670" y="3047365"/>
            <a:ext cx="2758440" cy="2236470"/>
          </a:xfrm>
          <a:prstGeom prst="rect">
            <a:avLst/>
          </a:prstGeom>
          <a:noFill/>
        </p:spPr>
        <p:txBody>
          <a:bodyPr wrap="square" lIns="0" tIns="0" rIns="0" bIns="0" rtlCol="0">
            <a:noAutofit/>
          </a:bodyPr>
          <a:p>
            <a:pPr indent="0" algn="just" fontAlgn="auto">
              <a:lnSpc>
                <a:spcPct val="130000"/>
              </a:lnSpc>
            </a:pPr>
            <a:r>
              <a:rPr lang="en-US" altLang="en-US" sz="1600" kern="0" dirty="0">
                <a:ln>
                  <a:noFill/>
                  <a:prstDash val="sysDot"/>
                </a:ln>
                <a:solidFill>
                  <a:schemeClr val="tx1">
                    <a:lumMod val="85000"/>
                    <a:lumOff val="15000"/>
                  </a:schemeClr>
                </a:solidFill>
                <a:latin typeface="+mn-ea"/>
                <a:sym typeface="+mn-ea"/>
              </a:rPr>
              <a:t>7</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11</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12</a:t>
            </a:r>
            <a:r>
              <a:rPr lang="zh-CN" altLang="en-US" sz="1600" kern="0" dirty="0">
                <a:ln>
                  <a:noFill/>
                  <a:prstDash val="sysDot"/>
                </a:ln>
                <a:solidFill>
                  <a:schemeClr val="tx1">
                    <a:lumMod val="85000"/>
                    <a:lumOff val="15000"/>
                  </a:schemeClr>
                </a:solidFill>
                <a:latin typeface="+mn-ea"/>
                <a:sym typeface="+mn-ea"/>
              </a:rPr>
              <a:t>岁儿童开始理解和遵守规则游戏，体现具体逻辑思维。</a:t>
            </a:r>
            <a:endParaRPr lang="zh-CN" altLang="en-US" sz="1600" kern="0" dirty="0">
              <a:ln>
                <a:noFill/>
                <a:prstDash val="sysDot"/>
              </a:ln>
              <a:solidFill>
                <a:schemeClr val="tx1">
                  <a:lumMod val="85000"/>
                  <a:lumOff val="15000"/>
                </a:schemeClr>
              </a:solidFill>
              <a:latin typeface="+mn-ea"/>
              <a:sym typeface="+mn-ea"/>
            </a:endParaRPr>
          </a:p>
        </p:txBody>
      </p:sp>
      <p:cxnSp>
        <p:nvCxnSpPr>
          <p:cNvPr id="22" name="直接连接符 21"/>
          <p:cNvCxnSpPr/>
          <p:nvPr>
            <p:custDataLst>
              <p:tags r:id="rId10"/>
            </p:custDataLst>
          </p:nvPr>
        </p:nvCxnSpPr>
        <p:spPr>
          <a:xfrm>
            <a:off x="612775" y="3720465"/>
            <a:ext cx="3359150" cy="0"/>
          </a:xfrm>
          <a:prstGeom prst="line">
            <a:avLst/>
          </a:prstGeom>
          <a:ln w="34925">
            <a:gradFill>
              <a:gsLst>
                <a:gs pos="0">
                  <a:schemeClr val="accent1">
                    <a:alpha val="100000"/>
                  </a:schemeClr>
                </a:gs>
                <a:gs pos="100000">
                  <a:schemeClr val="accent1">
                    <a:lumMod val="60000"/>
                    <a:lumOff val="40000"/>
                    <a:alpha val="100000"/>
                  </a:schemeClr>
                </a:gs>
              </a:gsLst>
              <a:lin ang="0" scaled="1"/>
            </a:gradFill>
          </a:ln>
          <a:effectLst>
            <a:outerShdw blurRad="101600" dist="38100" dir="2700000" algn="tl" rotWithShape="0">
              <a:schemeClr val="accent1">
                <a:lumMod val="75000"/>
                <a:alpha val="15000"/>
              </a:schemeClr>
            </a:outerShdw>
          </a:effectLst>
        </p:spPr>
        <p:style>
          <a:lnRef idx="2">
            <a:schemeClr val="accent1"/>
          </a:lnRef>
          <a:fillRef idx="0">
            <a:srgbClr val="FFFFFF"/>
          </a:fillRef>
          <a:effectRef idx="0">
            <a:srgbClr val="FFFFFF"/>
          </a:effectRef>
          <a:fontRef idx="minor">
            <a:schemeClr val="tx1"/>
          </a:fontRef>
        </p:style>
      </p:cxnSp>
      <p:cxnSp>
        <p:nvCxnSpPr>
          <p:cNvPr id="23" name="直接连接符 22"/>
          <p:cNvCxnSpPr/>
          <p:nvPr>
            <p:custDataLst>
              <p:tags r:id="rId11"/>
            </p:custDataLst>
          </p:nvPr>
        </p:nvCxnSpPr>
        <p:spPr>
          <a:xfrm>
            <a:off x="4425950" y="3258185"/>
            <a:ext cx="3359150" cy="0"/>
          </a:xfrm>
          <a:prstGeom prst="line">
            <a:avLst/>
          </a:prstGeom>
          <a:ln w="34925">
            <a:gradFill>
              <a:gsLst>
                <a:gs pos="0">
                  <a:schemeClr val="accent2">
                    <a:alpha val="100000"/>
                  </a:schemeClr>
                </a:gs>
                <a:gs pos="100000">
                  <a:schemeClr val="accent2">
                    <a:lumMod val="60000"/>
                    <a:lumOff val="40000"/>
                    <a:alpha val="100000"/>
                  </a:schemeClr>
                </a:gs>
              </a:gsLst>
              <a:lin ang="0" scaled="1"/>
            </a:gradFill>
          </a:ln>
          <a:effectLst>
            <a:outerShdw blurRad="101600" dist="38100" dir="2700000" algn="tl" rotWithShape="0">
              <a:schemeClr val="accent2">
                <a:lumMod val="75000"/>
                <a:alpha val="15000"/>
              </a:schemeClr>
            </a:outerShdw>
          </a:effectLst>
        </p:spPr>
        <p:style>
          <a:lnRef idx="2">
            <a:schemeClr val="accent1"/>
          </a:lnRef>
          <a:fillRef idx="0">
            <a:srgbClr val="FFFFFF"/>
          </a:fillRef>
          <a:effectRef idx="0">
            <a:srgbClr val="FFFFFF"/>
          </a:effectRef>
          <a:fontRef idx="minor">
            <a:schemeClr val="tx1"/>
          </a:fontRef>
        </p:style>
      </p:cxnSp>
      <p:cxnSp>
        <p:nvCxnSpPr>
          <p:cNvPr id="24" name="直接连接符 23"/>
          <p:cNvCxnSpPr/>
          <p:nvPr>
            <p:custDataLst>
              <p:tags r:id="rId12"/>
            </p:custDataLst>
          </p:nvPr>
        </p:nvCxnSpPr>
        <p:spPr>
          <a:xfrm>
            <a:off x="8235315" y="2797175"/>
            <a:ext cx="3359150" cy="0"/>
          </a:xfrm>
          <a:prstGeom prst="line">
            <a:avLst/>
          </a:prstGeom>
          <a:ln w="34925">
            <a:gradFill>
              <a:gsLst>
                <a:gs pos="0">
                  <a:schemeClr val="accent3">
                    <a:alpha val="100000"/>
                  </a:schemeClr>
                </a:gs>
                <a:gs pos="100000">
                  <a:schemeClr val="accent3">
                    <a:lumMod val="60000"/>
                    <a:lumOff val="40000"/>
                    <a:alpha val="100000"/>
                  </a:schemeClr>
                </a:gs>
              </a:gsLst>
              <a:lin ang="0" scaled="1"/>
            </a:gradFill>
          </a:ln>
          <a:effectLst>
            <a:outerShdw blurRad="101600" dist="38100" dir="2700000" algn="tl" rotWithShape="0">
              <a:schemeClr val="accent3">
                <a:lumMod val="75000"/>
                <a:alpha val="15000"/>
              </a:schemeClr>
            </a:outerShdw>
          </a:effectLst>
        </p:spPr>
        <p:style>
          <a:lnRef idx="2">
            <a:schemeClr val="accent1"/>
          </a:lnRef>
          <a:fillRef idx="0">
            <a:srgbClr val="FFFFFF"/>
          </a:fillRef>
          <a:effectRef idx="0">
            <a:srgbClr val="FFFFFF"/>
          </a:effectRef>
          <a:fontRef idx="minor">
            <a:schemeClr val="tx1"/>
          </a:fontRef>
        </p:style>
      </p:cxnSp>
    </p:spTree>
    <p:custDataLst>
      <p:tags r:id="rId13"/>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 name="探索改变大脑">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4166870" y="0"/>
            <a:ext cx="3857625" cy="6858000"/>
          </a:xfrm>
          <a:prstGeom prst="rect">
            <a:avLst/>
          </a:prstGeom>
        </p:spPr>
      </p:pic>
    </p:spTree>
    <p:custDataLst>
      <p:tags r:id="rId5"/>
    </p:custDataLst>
  </p:cSld>
  <p:clrMapOvr>
    <a:masterClrMapping/>
  </p:clrMapOvr>
  <p:timing>
    <p:tnLst>
      <p:par>
        <p:cTn id="1" dur="indefinite" restart="never" nodeType="tmRoot">
          <p:childTnLst>
            <p:video fullScrn="0">
              <p:cMediaNode>
                <p:cTn id="2" fill="hold" display="1">
                  <p:stCondLst>
                    <p:cond delay="indefinite"/>
                  </p:stCondLst>
                </p:cTn>
                <p:tgtEl>
                  <p:spTgt spid="15"/>
                </p:tgtEl>
              </p:cMediaNode>
            </p:video>
            <p:seq concurrent="1" nextAc="seek">
              <p:cTn id="3" restart="whenNotActive" fill="hold" evtFilter="cancelBubble" nodeType="interactiveSeq">
                <p:stCondLst>
                  <p:cond evt="onClick" delay="0">
                    <p:tgtEl>
                      <p:spTgt spid="15"/>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961390" y="588010"/>
            <a:ext cx="10115550" cy="609600"/>
          </a:xfrm>
        </p:spPr>
        <p:txBody>
          <a:bodyPr/>
          <a:lstStyle/>
          <a:p>
            <a:r>
              <a:rPr lang="zh-CN" altLang="en-US" sz="3000" b="1"/>
              <a:t>皮亚杰儿童游戏理论的贡献与局限</a:t>
            </a:r>
            <a:endParaRPr lang="zh-CN" altLang="en-US" sz="3000" b="1"/>
          </a:p>
        </p:txBody>
      </p:sp>
      <p:sp>
        <p:nvSpPr>
          <p:cNvPr id="18" name="任意多边形: 形状 17"/>
          <p:cNvSpPr/>
          <p:nvPr>
            <p:custDataLst>
              <p:tags r:id="rId2"/>
            </p:custDataLst>
          </p:nvPr>
        </p:nvSpPr>
        <p:spPr>
          <a:xfrm>
            <a:off x="1183187" y="3963509"/>
            <a:ext cx="9848488" cy="2006368"/>
          </a:xfrm>
          <a:custGeom>
            <a:avLst/>
            <a:gdLst>
              <a:gd name="connsiteX0" fmla="*/ 4924244 w 9848488"/>
              <a:gd name="connsiteY0" fmla="*/ 0 h 2006368"/>
              <a:gd name="connsiteX1" fmla="*/ 9775437 w 9848488"/>
              <a:gd name="connsiteY1" fmla="*/ 1858432 h 2006368"/>
              <a:gd name="connsiteX2" fmla="*/ 9848488 w 9848488"/>
              <a:gd name="connsiteY2" fmla="*/ 2006368 h 2006368"/>
              <a:gd name="connsiteX3" fmla="*/ 0 w 9848488"/>
              <a:gd name="connsiteY3" fmla="*/ 2006368 h 2006368"/>
              <a:gd name="connsiteX4" fmla="*/ 73051 w 9848488"/>
              <a:gd name="connsiteY4" fmla="*/ 1858432 h 2006368"/>
              <a:gd name="connsiteX5" fmla="*/ 4924244 w 9848488"/>
              <a:gd name="connsiteY5" fmla="*/ 0 h 200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8488" h="2006368">
                <a:moveTo>
                  <a:pt x="4924244" y="0"/>
                </a:moveTo>
                <a:cubicBezTo>
                  <a:pt x="7203603" y="0"/>
                  <a:pt x="9132307" y="781751"/>
                  <a:pt x="9775437" y="1858432"/>
                </a:cubicBezTo>
                <a:lnTo>
                  <a:pt x="9848488" y="2006368"/>
                </a:lnTo>
                <a:lnTo>
                  <a:pt x="0" y="2006368"/>
                </a:lnTo>
                <a:lnTo>
                  <a:pt x="73051" y="1858432"/>
                </a:lnTo>
                <a:cubicBezTo>
                  <a:pt x="716182" y="781751"/>
                  <a:pt x="2644886" y="0"/>
                  <a:pt x="4924244" y="0"/>
                </a:cubicBezTo>
                <a:close/>
              </a:path>
            </a:pathLst>
          </a:custGeom>
          <a:gradFill>
            <a:gsLst>
              <a:gs pos="0">
                <a:schemeClr val="accent1">
                  <a:alpha val="15000"/>
                </a:schemeClr>
              </a:gs>
              <a:gs pos="100000">
                <a:schemeClr val="accent1">
                  <a:alpha val="0"/>
                </a:schemeClr>
              </a:gs>
            </a:gsLst>
            <a:lin ang="5400000" scaled="1"/>
          </a:gradFill>
          <a:ln>
            <a:gradFill>
              <a:gsLst>
                <a:gs pos="0">
                  <a:schemeClr val="accent1">
                    <a:alpha val="100000"/>
                  </a:schemeClr>
                </a:gs>
                <a:gs pos="87000">
                  <a:schemeClr val="accent1">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 name="任意多边形: 形状 4"/>
          <p:cNvSpPr/>
          <p:nvPr>
            <p:custDataLst>
              <p:tags r:id="rId3"/>
            </p:custDataLst>
          </p:nvPr>
        </p:nvSpPr>
        <p:spPr>
          <a:xfrm>
            <a:off x="5728336" y="5268429"/>
            <a:ext cx="808347" cy="409216"/>
          </a:xfrm>
          <a:custGeom>
            <a:avLst/>
            <a:gdLst>
              <a:gd name="connsiteX0" fmla="*/ 1450658 w 1450657"/>
              <a:gd name="connsiteY0" fmla="*/ 523875 h 734377"/>
              <a:gd name="connsiteX1" fmla="*/ 161925 w 1450657"/>
              <a:gd name="connsiteY1" fmla="*/ 734377 h 734377"/>
              <a:gd name="connsiteX2" fmla="*/ 0 w 1450657"/>
              <a:gd name="connsiteY2" fmla="*/ 0 h 734377"/>
            </a:gdLst>
            <a:ahLst/>
            <a:cxnLst>
              <a:cxn ang="0">
                <a:pos x="connsiteX0" y="connsiteY0"/>
              </a:cxn>
              <a:cxn ang="0">
                <a:pos x="connsiteX1" y="connsiteY1"/>
              </a:cxn>
              <a:cxn ang="0">
                <a:pos x="connsiteX2" y="connsiteY2"/>
              </a:cxn>
            </a:cxnLst>
            <a:rect l="l" t="t" r="r" b="b"/>
            <a:pathLst>
              <a:path w="1450657" h="734377">
                <a:moveTo>
                  <a:pt x="1450658" y="523875"/>
                </a:moveTo>
                <a:lnTo>
                  <a:pt x="161925" y="734377"/>
                </a:lnTo>
                <a:lnTo>
                  <a:pt x="0" y="0"/>
                </a:lnTo>
                <a:close/>
              </a:path>
            </a:pathLst>
          </a:custGeom>
          <a:gradFill>
            <a:gsLst>
              <a:gs pos="1000">
                <a:schemeClr val="accent1">
                  <a:lumMod val="78000"/>
                  <a:lumOff val="22000"/>
                  <a:alpha val="100000"/>
                </a:schemeClr>
              </a:gs>
              <a:gs pos="78000">
                <a:schemeClr val="accent1">
                  <a:lumMod val="91000"/>
                  <a:alpha val="100000"/>
                </a:schemeClr>
              </a:gs>
            </a:gsLst>
            <a:lin ang="16200000" scaled="0"/>
          </a:gradFill>
          <a:ln w="4833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6" name="任意多边形: 形状 5"/>
          <p:cNvSpPr/>
          <p:nvPr>
            <p:custDataLst>
              <p:tags r:id="rId4"/>
            </p:custDataLst>
          </p:nvPr>
        </p:nvSpPr>
        <p:spPr>
          <a:xfrm>
            <a:off x="5288867" y="4996149"/>
            <a:ext cx="529699" cy="681496"/>
          </a:xfrm>
          <a:custGeom>
            <a:avLst/>
            <a:gdLst>
              <a:gd name="connsiteX0" fmla="*/ 0 w 950595"/>
              <a:gd name="connsiteY0" fmla="*/ 0 h 1223009"/>
              <a:gd name="connsiteX1" fmla="*/ 788670 w 950595"/>
              <a:gd name="connsiteY1" fmla="*/ 488633 h 1223009"/>
              <a:gd name="connsiteX2" fmla="*/ 950595 w 950595"/>
              <a:gd name="connsiteY2" fmla="*/ 1223010 h 1223009"/>
            </a:gdLst>
            <a:ahLst/>
            <a:cxnLst>
              <a:cxn ang="0">
                <a:pos x="connsiteX0" y="connsiteY0"/>
              </a:cxn>
              <a:cxn ang="0">
                <a:pos x="connsiteX1" y="connsiteY1"/>
              </a:cxn>
              <a:cxn ang="0">
                <a:pos x="connsiteX2" y="connsiteY2"/>
              </a:cxn>
            </a:cxnLst>
            <a:rect l="l" t="t" r="r" b="b"/>
            <a:pathLst>
              <a:path w="950595" h="1223009">
                <a:moveTo>
                  <a:pt x="0" y="0"/>
                </a:moveTo>
                <a:lnTo>
                  <a:pt x="788670" y="488633"/>
                </a:lnTo>
                <a:lnTo>
                  <a:pt x="950595" y="1223010"/>
                </a:lnTo>
                <a:close/>
              </a:path>
            </a:pathLst>
          </a:custGeom>
          <a:gradFill>
            <a:gsLst>
              <a:gs pos="19000">
                <a:schemeClr val="accent1">
                  <a:lumMod val="60000"/>
                  <a:lumOff val="40000"/>
                  <a:alpha val="100000"/>
                </a:schemeClr>
              </a:gs>
              <a:gs pos="92000">
                <a:schemeClr val="accent1">
                  <a:alpha val="100000"/>
                </a:schemeClr>
              </a:gs>
            </a:gsLst>
            <a:lin ang="0" scaled="0"/>
          </a:gradFill>
          <a:ln w="4833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7" name="任意多边形: 形状 6"/>
          <p:cNvSpPr/>
          <p:nvPr>
            <p:custDataLst>
              <p:tags r:id="rId5"/>
            </p:custDataLst>
          </p:nvPr>
        </p:nvSpPr>
        <p:spPr>
          <a:xfrm>
            <a:off x="5288867" y="4365075"/>
            <a:ext cx="439469" cy="903353"/>
          </a:xfrm>
          <a:custGeom>
            <a:avLst/>
            <a:gdLst>
              <a:gd name="connsiteX0" fmla="*/ 0 w 788670"/>
              <a:gd name="connsiteY0" fmla="*/ 1132523 h 1621155"/>
              <a:gd name="connsiteX1" fmla="*/ 619125 w 788670"/>
              <a:gd name="connsiteY1" fmla="*/ 0 h 1621155"/>
              <a:gd name="connsiteX2" fmla="*/ 788670 w 788670"/>
              <a:gd name="connsiteY2" fmla="*/ 1621155 h 1621155"/>
            </a:gdLst>
            <a:ahLst/>
            <a:cxnLst>
              <a:cxn ang="0">
                <a:pos x="connsiteX0" y="connsiteY0"/>
              </a:cxn>
              <a:cxn ang="0">
                <a:pos x="connsiteX1" y="connsiteY1"/>
              </a:cxn>
              <a:cxn ang="0">
                <a:pos x="connsiteX2" y="connsiteY2"/>
              </a:cxn>
            </a:cxnLst>
            <a:rect l="l" t="t" r="r" b="b"/>
            <a:pathLst>
              <a:path w="788670" h="1621155">
                <a:moveTo>
                  <a:pt x="0" y="1132523"/>
                </a:moveTo>
                <a:lnTo>
                  <a:pt x="619125" y="0"/>
                </a:lnTo>
                <a:lnTo>
                  <a:pt x="788670" y="1621155"/>
                </a:lnTo>
                <a:close/>
              </a:path>
            </a:pathLst>
          </a:custGeom>
          <a:gradFill>
            <a:gsLst>
              <a:gs pos="0">
                <a:schemeClr val="accent1">
                  <a:lumMod val="50000"/>
                  <a:lumOff val="50000"/>
                  <a:alpha val="100000"/>
                </a:schemeClr>
              </a:gs>
              <a:gs pos="100000">
                <a:schemeClr val="accent1">
                  <a:lumMod val="86000"/>
                  <a:lumOff val="14000"/>
                  <a:alpha val="100000"/>
                </a:schemeClr>
              </a:gs>
            </a:gsLst>
            <a:lin ang="600000" scaled="0"/>
          </a:gradFill>
          <a:ln w="48331" cap="flat">
            <a:noFill/>
            <a:prstDash val="solid"/>
            <a:miter/>
          </a:ln>
        </p:spPr>
        <p:txBody>
          <a:bodyPr rtlCol="0" anchor="ctr"/>
          <a:lstStyle/>
          <a:p>
            <a:endParaRPr lang="zh-CN" altLang="en-US">
              <a:solidFill>
                <a:schemeClr val="tx1"/>
              </a:solidFill>
            </a:endParaRPr>
          </a:p>
        </p:txBody>
      </p:sp>
      <p:sp>
        <p:nvSpPr>
          <p:cNvPr id="8" name="任意多边形: 形状 7"/>
          <p:cNvSpPr/>
          <p:nvPr>
            <p:custDataLst>
              <p:tags r:id="rId6"/>
            </p:custDataLst>
          </p:nvPr>
        </p:nvSpPr>
        <p:spPr>
          <a:xfrm>
            <a:off x="5728336" y="4697862"/>
            <a:ext cx="808347" cy="862485"/>
          </a:xfrm>
          <a:custGeom>
            <a:avLst/>
            <a:gdLst>
              <a:gd name="connsiteX0" fmla="*/ 1385888 w 1450657"/>
              <a:gd name="connsiteY0" fmla="*/ 0 h 1547812"/>
              <a:gd name="connsiteX1" fmla="*/ 1450658 w 1450657"/>
              <a:gd name="connsiteY1" fmla="*/ 1547812 h 1547812"/>
              <a:gd name="connsiteX2" fmla="*/ 0 w 1450657"/>
              <a:gd name="connsiteY2" fmla="*/ 1023938 h 1547812"/>
            </a:gdLst>
            <a:ahLst/>
            <a:cxnLst>
              <a:cxn ang="0">
                <a:pos x="connsiteX0" y="connsiteY0"/>
              </a:cxn>
              <a:cxn ang="0">
                <a:pos x="connsiteX1" y="connsiteY1"/>
              </a:cxn>
              <a:cxn ang="0">
                <a:pos x="connsiteX2" y="connsiteY2"/>
              </a:cxn>
            </a:cxnLst>
            <a:rect l="l" t="t" r="r" b="b"/>
            <a:pathLst>
              <a:path w="1450657" h="1547812">
                <a:moveTo>
                  <a:pt x="1385888" y="0"/>
                </a:moveTo>
                <a:lnTo>
                  <a:pt x="1450658" y="1547812"/>
                </a:lnTo>
                <a:lnTo>
                  <a:pt x="0" y="1023938"/>
                </a:lnTo>
                <a:close/>
              </a:path>
            </a:pathLst>
          </a:custGeom>
          <a:gradFill flip="none" rotWithShape="1">
            <a:gsLst>
              <a:gs pos="36000">
                <a:schemeClr val="accent1">
                  <a:lumMod val="75000"/>
                  <a:alpha val="100000"/>
                </a:schemeClr>
              </a:gs>
              <a:gs pos="100000">
                <a:schemeClr val="accent1">
                  <a:lumMod val="70000"/>
                  <a:lumOff val="30000"/>
                  <a:alpha val="100000"/>
                </a:schemeClr>
              </a:gs>
            </a:gsLst>
            <a:lin ang="1800000" scaled="0"/>
            <a:tileRect/>
          </a:gradFill>
          <a:ln w="48331" cap="flat">
            <a:noFill/>
            <a:prstDash val="solid"/>
            <a:miter/>
          </a:ln>
        </p:spPr>
        <p:txBody>
          <a:bodyPr rtlCol="0" anchor="ctr"/>
          <a:lstStyle/>
          <a:p>
            <a:endParaRPr lang="zh-CN" altLang="en-US">
              <a:solidFill>
                <a:schemeClr val="tx1"/>
              </a:solidFill>
            </a:endParaRPr>
          </a:p>
        </p:txBody>
      </p:sp>
      <p:sp>
        <p:nvSpPr>
          <p:cNvPr id="10" name="任意多边形: 形状 9"/>
          <p:cNvSpPr/>
          <p:nvPr>
            <p:custDataLst>
              <p:tags r:id="rId7"/>
            </p:custDataLst>
          </p:nvPr>
        </p:nvSpPr>
        <p:spPr>
          <a:xfrm>
            <a:off x="6417262" y="4157548"/>
            <a:ext cx="513775" cy="702726"/>
          </a:xfrm>
          <a:custGeom>
            <a:avLst/>
            <a:gdLst>
              <a:gd name="connsiteX0" fmla="*/ 149542 w 922019"/>
              <a:gd name="connsiteY0" fmla="*/ 969645 h 1261109"/>
              <a:gd name="connsiteX1" fmla="*/ 0 w 922019"/>
              <a:gd name="connsiteY1" fmla="*/ 0 h 1261109"/>
              <a:gd name="connsiteX2" fmla="*/ 922020 w 922019"/>
              <a:gd name="connsiteY2" fmla="*/ 1261110 h 1261109"/>
            </a:gdLst>
            <a:ahLst/>
            <a:cxnLst>
              <a:cxn ang="0">
                <a:pos x="connsiteX0" y="connsiteY0"/>
              </a:cxn>
              <a:cxn ang="0">
                <a:pos x="connsiteX1" y="connsiteY1"/>
              </a:cxn>
              <a:cxn ang="0">
                <a:pos x="connsiteX2" y="connsiteY2"/>
              </a:cxn>
            </a:cxnLst>
            <a:rect l="l" t="t" r="r" b="b"/>
            <a:pathLst>
              <a:path w="922019" h="1261109">
                <a:moveTo>
                  <a:pt x="149542" y="969645"/>
                </a:moveTo>
                <a:lnTo>
                  <a:pt x="0" y="0"/>
                </a:lnTo>
                <a:lnTo>
                  <a:pt x="922020" y="1261110"/>
                </a:lnTo>
                <a:close/>
              </a:path>
            </a:pathLst>
          </a:custGeom>
          <a:gradFill>
            <a:gsLst>
              <a:gs pos="1000">
                <a:schemeClr val="accent1">
                  <a:lumMod val="60000"/>
                  <a:lumOff val="40000"/>
                  <a:alpha val="100000"/>
                </a:schemeClr>
              </a:gs>
              <a:gs pos="92000">
                <a:schemeClr val="accent1">
                  <a:alpha val="100000"/>
                </a:schemeClr>
              </a:gs>
            </a:gsLst>
            <a:lin ang="9600000" scaled="0"/>
          </a:gradFill>
          <a:ln w="48331" cap="flat">
            <a:noFill/>
            <a:prstDash val="solid"/>
            <a:miter/>
          </a:ln>
        </p:spPr>
        <p:txBody>
          <a:bodyPr rtlCol="0" anchor="ctr"/>
          <a:lstStyle/>
          <a:p>
            <a:endParaRPr lang="zh-CN" altLang="en-US">
              <a:solidFill>
                <a:schemeClr val="tx1"/>
              </a:solidFill>
            </a:endParaRPr>
          </a:p>
        </p:txBody>
      </p:sp>
      <p:sp>
        <p:nvSpPr>
          <p:cNvPr id="11" name="任意多边形: 形状 10"/>
          <p:cNvSpPr/>
          <p:nvPr>
            <p:custDataLst>
              <p:tags r:id="rId8"/>
            </p:custDataLst>
          </p:nvPr>
        </p:nvSpPr>
        <p:spPr>
          <a:xfrm>
            <a:off x="6500591" y="4697862"/>
            <a:ext cx="430446" cy="862485"/>
          </a:xfrm>
          <a:custGeom>
            <a:avLst/>
            <a:gdLst>
              <a:gd name="connsiteX0" fmla="*/ 0 w 772477"/>
              <a:gd name="connsiteY0" fmla="*/ 0 h 1547812"/>
              <a:gd name="connsiteX1" fmla="*/ 772477 w 772477"/>
              <a:gd name="connsiteY1" fmla="*/ 291465 h 1547812"/>
              <a:gd name="connsiteX2" fmla="*/ 64770 w 772477"/>
              <a:gd name="connsiteY2" fmla="*/ 1547812 h 1547812"/>
            </a:gdLst>
            <a:ahLst/>
            <a:cxnLst>
              <a:cxn ang="0">
                <a:pos x="connsiteX0" y="connsiteY0"/>
              </a:cxn>
              <a:cxn ang="0">
                <a:pos x="connsiteX1" y="connsiteY1"/>
              </a:cxn>
              <a:cxn ang="0">
                <a:pos x="connsiteX2" y="connsiteY2"/>
              </a:cxn>
            </a:cxnLst>
            <a:rect l="l" t="t" r="r" b="b"/>
            <a:pathLst>
              <a:path w="772477" h="1547812">
                <a:moveTo>
                  <a:pt x="0" y="0"/>
                </a:moveTo>
                <a:lnTo>
                  <a:pt x="772477" y="291465"/>
                </a:lnTo>
                <a:lnTo>
                  <a:pt x="64770" y="1547812"/>
                </a:lnTo>
                <a:close/>
              </a:path>
            </a:pathLst>
          </a:custGeom>
          <a:gradFill>
            <a:gsLst>
              <a:gs pos="28000">
                <a:schemeClr val="accent1">
                  <a:lumMod val="75000"/>
                  <a:alpha val="100000"/>
                </a:schemeClr>
              </a:gs>
              <a:gs pos="100000">
                <a:schemeClr val="accent1">
                  <a:lumMod val="70000"/>
                  <a:lumOff val="30000"/>
                  <a:alpha val="100000"/>
                </a:schemeClr>
              </a:gs>
            </a:gsLst>
            <a:lin ang="21594000" scaled="0"/>
          </a:gradFill>
          <a:ln w="48331" cap="flat">
            <a:noFill/>
            <a:prstDash val="solid"/>
            <a:miter/>
          </a:ln>
        </p:spPr>
        <p:txBody>
          <a:bodyPr rtlCol="0" anchor="ctr"/>
          <a:lstStyle/>
          <a:p>
            <a:endParaRPr lang="zh-CN" altLang="en-US">
              <a:solidFill>
                <a:schemeClr val="tx1"/>
              </a:solidFill>
            </a:endParaRPr>
          </a:p>
        </p:txBody>
      </p:sp>
      <p:sp>
        <p:nvSpPr>
          <p:cNvPr id="12" name="任意多边形: 形状 11"/>
          <p:cNvSpPr/>
          <p:nvPr>
            <p:custDataLst>
              <p:tags r:id="rId9"/>
            </p:custDataLst>
          </p:nvPr>
        </p:nvSpPr>
        <p:spPr>
          <a:xfrm>
            <a:off x="5633861" y="4157548"/>
            <a:ext cx="866730" cy="540314"/>
          </a:xfrm>
          <a:custGeom>
            <a:avLst/>
            <a:gdLst>
              <a:gd name="connsiteX0" fmla="*/ 0 w 1555432"/>
              <a:gd name="connsiteY0" fmla="*/ 372428 h 969645"/>
              <a:gd name="connsiteX1" fmla="*/ 1405890 w 1555432"/>
              <a:gd name="connsiteY1" fmla="*/ 0 h 969645"/>
              <a:gd name="connsiteX2" fmla="*/ 1555433 w 1555432"/>
              <a:gd name="connsiteY2" fmla="*/ 969645 h 969645"/>
            </a:gdLst>
            <a:ahLst/>
            <a:cxnLst>
              <a:cxn ang="0">
                <a:pos x="connsiteX0" y="connsiteY0"/>
              </a:cxn>
              <a:cxn ang="0">
                <a:pos x="connsiteX1" y="connsiteY1"/>
              </a:cxn>
              <a:cxn ang="0">
                <a:pos x="connsiteX2" y="connsiteY2"/>
              </a:cxn>
            </a:cxnLst>
            <a:rect l="l" t="t" r="r" b="b"/>
            <a:pathLst>
              <a:path w="1555432" h="969645">
                <a:moveTo>
                  <a:pt x="0" y="372428"/>
                </a:moveTo>
                <a:lnTo>
                  <a:pt x="1405890" y="0"/>
                </a:lnTo>
                <a:lnTo>
                  <a:pt x="1555433" y="969645"/>
                </a:lnTo>
                <a:close/>
              </a:path>
            </a:pathLst>
          </a:custGeom>
          <a:gradFill flip="none" rotWithShape="1">
            <a:gsLst>
              <a:gs pos="0">
                <a:schemeClr val="accent1">
                  <a:lumMod val="55000"/>
                  <a:lumOff val="45000"/>
                  <a:alpha val="100000"/>
                </a:schemeClr>
              </a:gs>
              <a:gs pos="100000">
                <a:schemeClr val="accent1">
                  <a:alpha val="100000"/>
                </a:schemeClr>
              </a:gs>
            </a:gsLst>
            <a:lin ang="7200000" scaled="0"/>
            <a:tileRect/>
          </a:gradFill>
          <a:ln w="48331" cap="flat">
            <a:noFill/>
            <a:prstDash val="solid"/>
            <a:miter/>
          </a:ln>
        </p:spPr>
        <p:txBody>
          <a:bodyPr rtlCol="0" anchor="ctr"/>
          <a:lstStyle/>
          <a:p>
            <a:endParaRPr lang="zh-CN" altLang="en-US">
              <a:solidFill>
                <a:schemeClr val="tx1"/>
              </a:solidFill>
            </a:endParaRPr>
          </a:p>
        </p:txBody>
      </p:sp>
      <p:sp>
        <p:nvSpPr>
          <p:cNvPr id="13" name="任意多边形: 形状 12"/>
          <p:cNvSpPr/>
          <p:nvPr>
            <p:custDataLst>
              <p:tags r:id="rId10"/>
            </p:custDataLst>
          </p:nvPr>
        </p:nvSpPr>
        <p:spPr>
          <a:xfrm>
            <a:off x="5633861" y="4365075"/>
            <a:ext cx="866730" cy="903353"/>
          </a:xfrm>
          <a:custGeom>
            <a:avLst/>
            <a:gdLst>
              <a:gd name="connsiteX0" fmla="*/ 0 w 1555432"/>
              <a:gd name="connsiteY0" fmla="*/ 0 h 1621155"/>
              <a:gd name="connsiteX1" fmla="*/ 1555433 w 1555432"/>
              <a:gd name="connsiteY1" fmla="*/ 597218 h 1621155"/>
              <a:gd name="connsiteX2" fmla="*/ 169545 w 1555432"/>
              <a:gd name="connsiteY2" fmla="*/ 1621155 h 1621155"/>
            </a:gdLst>
            <a:ahLst/>
            <a:cxnLst>
              <a:cxn ang="0">
                <a:pos x="connsiteX0" y="connsiteY0"/>
              </a:cxn>
              <a:cxn ang="0">
                <a:pos x="connsiteX1" y="connsiteY1"/>
              </a:cxn>
              <a:cxn ang="0">
                <a:pos x="connsiteX2" y="connsiteY2"/>
              </a:cxn>
            </a:cxnLst>
            <a:rect l="l" t="t" r="r" b="b"/>
            <a:pathLst>
              <a:path w="1555432" h="1621155">
                <a:moveTo>
                  <a:pt x="0" y="0"/>
                </a:moveTo>
                <a:lnTo>
                  <a:pt x="1555433" y="597218"/>
                </a:lnTo>
                <a:lnTo>
                  <a:pt x="169545" y="1621155"/>
                </a:lnTo>
                <a:close/>
              </a:path>
            </a:pathLst>
          </a:custGeom>
          <a:gradFill flip="none" rotWithShape="1">
            <a:gsLst>
              <a:gs pos="0">
                <a:schemeClr val="accent1">
                  <a:lumMod val="36000"/>
                  <a:lumOff val="64000"/>
                  <a:alpha val="100000"/>
                </a:schemeClr>
              </a:gs>
              <a:gs pos="100000">
                <a:schemeClr val="accent1">
                  <a:lumMod val="77000"/>
                  <a:lumOff val="23000"/>
                  <a:alpha val="100000"/>
                </a:schemeClr>
              </a:gs>
            </a:gsLst>
            <a:lin ang="2700000" scaled="1"/>
            <a:tileRect/>
          </a:gradFill>
          <a:ln w="48331" cap="flat">
            <a:noFill/>
            <a:prstDash val="solid"/>
            <a:miter/>
          </a:ln>
        </p:spPr>
        <p:txBody>
          <a:bodyPr rtlCol="0" anchor="ctr"/>
          <a:lstStyle/>
          <a:p>
            <a:endParaRPr lang="zh-CN" altLang="en-US">
              <a:solidFill>
                <a:schemeClr val="tx1"/>
              </a:solidFill>
            </a:endParaRPr>
          </a:p>
        </p:txBody>
      </p:sp>
      <p:sp>
        <p:nvSpPr>
          <p:cNvPr id="14" name="椭圆 13"/>
          <p:cNvSpPr/>
          <p:nvPr>
            <p:custDataLst>
              <p:tags r:id="rId11"/>
            </p:custDataLst>
          </p:nvPr>
        </p:nvSpPr>
        <p:spPr>
          <a:xfrm rot="20464926">
            <a:off x="4733627" y="4671291"/>
            <a:ext cx="2828015" cy="590804"/>
          </a:xfrm>
          <a:prstGeom prst="ellipse">
            <a:avLst/>
          </a:prstGeom>
          <a:noFill/>
          <a:ln w="9525">
            <a:gradFill flip="none" rotWithShape="1">
              <a:gsLst>
                <a:gs pos="0">
                  <a:schemeClr val="accent1">
                    <a:alpha val="100000"/>
                  </a:schemeClr>
                </a:gs>
                <a:gs pos="100000">
                  <a:schemeClr val="accent1">
                    <a:alpha val="0"/>
                  </a:schemeClr>
                </a:gs>
              </a:gsLst>
              <a:lin ang="162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椭圆 14"/>
          <p:cNvSpPr/>
          <p:nvPr>
            <p:custDataLst>
              <p:tags r:id="rId12"/>
            </p:custDataLst>
          </p:nvPr>
        </p:nvSpPr>
        <p:spPr>
          <a:xfrm rot="997938">
            <a:off x="4844364" y="4671291"/>
            <a:ext cx="2606541" cy="590804"/>
          </a:xfrm>
          <a:prstGeom prst="ellipse">
            <a:avLst/>
          </a:prstGeom>
          <a:noFill/>
          <a:ln w="19050">
            <a:gradFill flip="none" rotWithShape="1">
              <a:gsLst>
                <a:gs pos="0">
                  <a:schemeClr val="accent1">
                    <a:alpha val="100000"/>
                  </a:schemeClr>
                </a:gs>
                <a:gs pos="100000">
                  <a:schemeClr val="accent1">
                    <a:alpha val="0"/>
                  </a:schemeClr>
                </a:gs>
              </a:gsLst>
              <a:lin ang="162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椭圆 15"/>
          <p:cNvSpPr/>
          <p:nvPr>
            <p:custDataLst>
              <p:tags r:id="rId13"/>
            </p:custDataLst>
          </p:nvPr>
        </p:nvSpPr>
        <p:spPr>
          <a:xfrm rot="19668910">
            <a:off x="4653218" y="4671291"/>
            <a:ext cx="2828015" cy="590804"/>
          </a:xfrm>
          <a:prstGeom prst="ellipse">
            <a:avLst/>
          </a:prstGeom>
          <a:noFill/>
          <a:ln w="19050">
            <a:gradFill flip="none" rotWithShape="1">
              <a:gsLst>
                <a:gs pos="1000">
                  <a:schemeClr val="accent1">
                    <a:lumMod val="60000"/>
                    <a:lumOff val="40000"/>
                    <a:alpha val="100000"/>
                  </a:schemeClr>
                </a:gs>
                <a:gs pos="100000">
                  <a:schemeClr val="accent1">
                    <a:alpha val="0"/>
                  </a:schemeClr>
                </a:gs>
              </a:gsLst>
              <a:lin ang="16200000" scaled="1"/>
              <a:tileRect/>
            </a:gra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椭圆 18"/>
          <p:cNvSpPr/>
          <p:nvPr>
            <p:custDataLst>
              <p:tags r:id="rId14"/>
            </p:custDataLst>
          </p:nvPr>
        </p:nvSpPr>
        <p:spPr>
          <a:xfrm>
            <a:off x="6976151" y="4856434"/>
            <a:ext cx="110257" cy="110257"/>
          </a:xfrm>
          <a:prstGeom prst="ellipse">
            <a:avLst/>
          </a:prstGeom>
          <a:gradFill>
            <a:gsLst>
              <a:gs pos="1000">
                <a:schemeClr val="accent1">
                  <a:lumMod val="75000"/>
                  <a:alpha val="100000"/>
                </a:schemeClr>
              </a:gs>
              <a:gs pos="100000">
                <a:schemeClr val="accent1">
                  <a:alpha val="100000"/>
                </a:schemeClr>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椭圆 19"/>
          <p:cNvSpPr/>
          <p:nvPr>
            <p:custDataLst>
              <p:tags r:id="rId15"/>
            </p:custDataLst>
          </p:nvPr>
        </p:nvSpPr>
        <p:spPr>
          <a:xfrm>
            <a:off x="6348284" y="5270490"/>
            <a:ext cx="110257" cy="110257"/>
          </a:xfrm>
          <a:prstGeom prst="ellipse">
            <a:avLst/>
          </a:prstGeom>
          <a:gradFill flip="none" rotWithShape="1">
            <a:gsLst>
              <a:gs pos="1000">
                <a:schemeClr val="accent1">
                  <a:lumMod val="20000"/>
                  <a:lumOff val="80000"/>
                  <a:alpha val="100000"/>
                </a:schemeClr>
              </a:gs>
              <a:gs pos="100000">
                <a:schemeClr val="accent1">
                  <a:alpha val="10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任意多边形: 形状 21"/>
          <p:cNvSpPr/>
          <p:nvPr>
            <p:custDataLst>
              <p:tags r:id="rId16"/>
            </p:custDataLst>
          </p:nvPr>
        </p:nvSpPr>
        <p:spPr>
          <a:xfrm>
            <a:off x="1046042" y="3746896"/>
            <a:ext cx="10122776" cy="2006368"/>
          </a:xfrm>
          <a:custGeom>
            <a:avLst/>
            <a:gdLst>
              <a:gd name="connsiteX0" fmla="*/ 4924244 w 9848488"/>
              <a:gd name="connsiteY0" fmla="*/ 0 h 2006368"/>
              <a:gd name="connsiteX1" fmla="*/ 9775437 w 9848488"/>
              <a:gd name="connsiteY1" fmla="*/ 1858432 h 2006368"/>
              <a:gd name="connsiteX2" fmla="*/ 9848488 w 9848488"/>
              <a:gd name="connsiteY2" fmla="*/ 2006368 h 2006368"/>
              <a:gd name="connsiteX3" fmla="*/ 0 w 9848488"/>
              <a:gd name="connsiteY3" fmla="*/ 2006368 h 2006368"/>
              <a:gd name="connsiteX4" fmla="*/ 73051 w 9848488"/>
              <a:gd name="connsiteY4" fmla="*/ 1858432 h 2006368"/>
              <a:gd name="connsiteX5" fmla="*/ 4924244 w 9848488"/>
              <a:gd name="connsiteY5" fmla="*/ 0 h 200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8488" h="2006368">
                <a:moveTo>
                  <a:pt x="4924244" y="0"/>
                </a:moveTo>
                <a:cubicBezTo>
                  <a:pt x="7203603" y="0"/>
                  <a:pt x="9132307" y="781751"/>
                  <a:pt x="9775437" y="1858432"/>
                </a:cubicBezTo>
                <a:lnTo>
                  <a:pt x="9848488" y="2006368"/>
                </a:lnTo>
                <a:lnTo>
                  <a:pt x="0" y="2006368"/>
                </a:lnTo>
                <a:lnTo>
                  <a:pt x="73051" y="1858432"/>
                </a:lnTo>
                <a:cubicBezTo>
                  <a:pt x="716182" y="781751"/>
                  <a:pt x="2644886" y="0"/>
                  <a:pt x="4924244" y="0"/>
                </a:cubicBezTo>
                <a:close/>
              </a:path>
            </a:pathLst>
          </a:custGeom>
          <a:noFill/>
          <a:ln w="15875">
            <a:gradFill>
              <a:gsLst>
                <a:gs pos="0">
                  <a:schemeClr val="accent1">
                    <a:lumMod val="40000"/>
                    <a:lumOff val="60000"/>
                    <a:alpha val="100000"/>
                  </a:schemeClr>
                </a:gs>
                <a:gs pos="92000">
                  <a:schemeClr val="accent1">
                    <a:alpha val="0"/>
                  </a:schemeClr>
                </a:gs>
              </a:gsLst>
              <a:lin ang="5400000" scaled="1"/>
            </a:gra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6" name="椭圆 85"/>
          <p:cNvSpPr/>
          <p:nvPr>
            <p:custDataLst>
              <p:tags r:id="rId17"/>
            </p:custDataLst>
          </p:nvPr>
        </p:nvSpPr>
        <p:spPr>
          <a:xfrm>
            <a:off x="2298676" y="4455603"/>
            <a:ext cx="146385" cy="146385"/>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椭圆 86"/>
          <p:cNvSpPr/>
          <p:nvPr>
            <p:custDataLst>
              <p:tags r:id="rId18"/>
            </p:custDataLst>
          </p:nvPr>
        </p:nvSpPr>
        <p:spPr>
          <a:xfrm>
            <a:off x="2326646" y="4483573"/>
            <a:ext cx="90445" cy="90445"/>
          </a:xfrm>
          <a:prstGeom prst="ellipse">
            <a:avLst/>
          </a:prstGeom>
          <a:gradFill>
            <a:gsLst>
              <a:gs pos="1000">
                <a:schemeClr val="accent1">
                  <a:lumMod val="75000"/>
                  <a:alpha val="100000"/>
                </a:schemeClr>
              </a:gs>
              <a:gs pos="100000">
                <a:schemeClr val="accent1">
                  <a:alpha val="100000"/>
                </a:schemeClr>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 name="矩形 1"/>
          <p:cNvSpPr/>
          <p:nvPr>
            <p:custDataLst>
              <p:tags r:id="rId19"/>
            </p:custDataLst>
          </p:nvPr>
        </p:nvSpPr>
        <p:spPr>
          <a:xfrm>
            <a:off x="1416050" y="3031490"/>
            <a:ext cx="1912620" cy="837565"/>
          </a:xfrm>
          <a:prstGeom prst="rect">
            <a:avLst/>
          </a:prstGeom>
          <a:noFill/>
        </p:spPr>
        <p:txBody>
          <a:bodyPr wrap="square" lIns="0" tIns="0" rIns="0" bIns="0" rtlCol="0" anchor="t" anchorCtr="0">
            <a:noAutofit/>
          </a:bodyPr>
          <a:lstStyle/>
          <a:p>
            <a:pPr algn="ctr">
              <a:lnSpc>
                <a:spcPct val="100000"/>
              </a:lnSpc>
              <a:buClrTx/>
              <a:buSzTx/>
              <a:buFontTx/>
            </a:pPr>
            <a:r>
              <a:rPr lang="zh-CN" altLang="en-US" sz="1600">
                <a:solidFill>
                  <a:schemeClr val="tx1">
                    <a:lumMod val="85000"/>
                    <a:lumOff val="15000"/>
                  </a:schemeClr>
                </a:solidFill>
                <a:latin typeface="+mn-ea"/>
                <a:cs typeface="+mn-ea"/>
                <a:sym typeface="+mn-ea"/>
              </a:rPr>
              <a:t>皮亚杰提出游戏发展阶段理论，影响了儿童游戏的认知研究。</a:t>
            </a:r>
            <a:endParaRPr lang="zh-CN" altLang="en-US" sz="1600">
              <a:solidFill>
                <a:schemeClr val="tx1">
                  <a:lumMod val="85000"/>
                  <a:lumOff val="15000"/>
                </a:schemeClr>
              </a:solidFill>
              <a:latin typeface="+mn-ea"/>
              <a:cs typeface="+mn-ea"/>
              <a:sym typeface="+mn-ea"/>
            </a:endParaRPr>
          </a:p>
        </p:txBody>
      </p:sp>
      <p:sp>
        <p:nvSpPr>
          <p:cNvPr id="3" name="矩形 2"/>
          <p:cNvSpPr/>
          <p:nvPr>
            <p:custDataLst>
              <p:tags r:id="rId20"/>
            </p:custDataLst>
          </p:nvPr>
        </p:nvSpPr>
        <p:spPr>
          <a:xfrm>
            <a:off x="1416050" y="2675255"/>
            <a:ext cx="1912620" cy="368300"/>
          </a:xfrm>
          <a:prstGeom prst="rect">
            <a:avLst/>
          </a:prstGeom>
          <a:noFill/>
        </p:spPr>
        <p:txBody>
          <a:bodyPr wrap="square" lIns="0" tIns="0" rIns="0" bIns="0" rtlCol="0" anchor="b">
            <a:noAutofit/>
          </a:bodyPr>
          <a:lstStyle/>
          <a:p>
            <a:pPr algn="ctr">
              <a:spcBef>
                <a:spcPct val="0"/>
              </a:spcBef>
              <a:spcAft>
                <a:spcPct val="0"/>
              </a:spcAft>
            </a:pPr>
            <a:r>
              <a:rPr lang="zh-CN" altLang="en-US" b="1">
                <a:solidFill>
                  <a:schemeClr val="accent1"/>
                </a:solidFill>
                <a:latin typeface="+mn-ea"/>
                <a:cs typeface="+mn-ea"/>
                <a:sym typeface="+mn-ea"/>
              </a:rPr>
              <a:t>理论的贡献</a:t>
            </a:r>
            <a:endParaRPr lang="zh-CN" altLang="en-US" b="1">
              <a:solidFill>
                <a:schemeClr val="accent1"/>
              </a:solidFill>
              <a:latin typeface="+mn-ea"/>
              <a:cs typeface="+mn-ea"/>
              <a:sym typeface="+mn-ea"/>
            </a:endParaRPr>
          </a:p>
        </p:txBody>
      </p:sp>
      <p:cxnSp>
        <p:nvCxnSpPr>
          <p:cNvPr id="83" name="直接连接符 82"/>
          <p:cNvCxnSpPr/>
          <p:nvPr>
            <p:custDataLst>
              <p:tags r:id="rId21"/>
            </p:custDataLst>
          </p:nvPr>
        </p:nvCxnSpPr>
        <p:spPr>
          <a:xfrm flipV="1">
            <a:off x="2373173" y="3806349"/>
            <a:ext cx="0" cy="649254"/>
          </a:xfrm>
          <a:prstGeom prst="line">
            <a:avLst/>
          </a:prstGeom>
          <a:noFill/>
          <a:ln>
            <a:gradFill flip="none" rotWithShape="1">
              <a:gsLst>
                <a:gs pos="0">
                  <a:schemeClr val="accent1">
                    <a:alpha val="0"/>
                  </a:schemeClr>
                </a:gs>
                <a:gs pos="100000">
                  <a:schemeClr val="accent1">
                    <a:alpha val="100000"/>
                  </a:schemeClr>
                </a:gs>
              </a:gsLst>
              <a:lin ang="16200000" scaled="0"/>
              <a:tileRect/>
            </a:gradFill>
          </a:ln>
        </p:spPr>
        <p:style>
          <a:lnRef idx="2">
            <a:schemeClr val="accent1">
              <a:shade val="15000"/>
            </a:schemeClr>
          </a:lnRef>
          <a:fillRef idx="1">
            <a:schemeClr val="accent1"/>
          </a:fillRef>
          <a:effectRef idx="0">
            <a:schemeClr val="accent1"/>
          </a:effectRef>
          <a:fontRef idx="minor">
            <a:schemeClr val="lt1"/>
          </a:fontRef>
        </p:style>
      </p:cxnSp>
      <p:sp>
        <p:nvSpPr>
          <p:cNvPr id="94" name="椭圆 93"/>
          <p:cNvSpPr/>
          <p:nvPr>
            <p:custDataLst>
              <p:tags r:id="rId22"/>
            </p:custDataLst>
          </p:nvPr>
        </p:nvSpPr>
        <p:spPr>
          <a:xfrm>
            <a:off x="9769802" y="4455603"/>
            <a:ext cx="146385" cy="146385"/>
          </a:xfrm>
          <a:prstGeom prst="ellipse">
            <a:avLst/>
          </a:prstGeom>
          <a:solidFill>
            <a:srgbClr val="FFFFFF"/>
          </a:solidFill>
          <a:ln w="3175">
            <a:solidFill>
              <a:schemeClr val="accent4"/>
            </a:solidFill>
          </a:ln>
          <a:effectLst>
            <a:outerShdw blurRad="63500" sx="102000" sy="102000" algn="ctr" rotWithShape="0">
              <a:schemeClr val="accent4">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5" name="椭圆 94"/>
          <p:cNvSpPr/>
          <p:nvPr>
            <p:custDataLst>
              <p:tags r:id="rId23"/>
            </p:custDataLst>
          </p:nvPr>
        </p:nvSpPr>
        <p:spPr>
          <a:xfrm>
            <a:off x="9797772" y="4483573"/>
            <a:ext cx="90445" cy="90445"/>
          </a:xfrm>
          <a:prstGeom prst="ellipse">
            <a:avLst/>
          </a:prstGeom>
          <a:gradFill>
            <a:gsLst>
              <a:gs pos="1000">
                <a:schemeClr val="accent4">
                  <a:lumMod val="75000"/>
                  <a:alpha val="100000"/>
                </a:schemeClr>
              </a:gs>
              <a:gs pos="100000">
                <a:schemeClr val="accent4">
                  <a:alpha val="100000"/>
                </a:schemeClr>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 name="矩形 3"/>
          <p:cNvSpPr/>
          <p:nvPr>
            <p:custDataLst>
              <p:tags r:id="rId24"/>
            </p:custDataLst>
          </p:nvPr>
        </p:nvSpPr>
        <p:spPr>
          <a:xfrm>
            <a:off x="8886825" y="3163570"/>
            <a:ext cx="1912620" cy="705485"/>
          </a:xfrm>
          <a:prstGeom prst="rect">
            <a:avLst/>
          </a:prstGeom>
          <a:noFill/>
        </p:spPr>
        <p:txBody>
          <a:bodyPr wrap="square" lIns="0" tIns="0" rIns="0" bIns="0" rtlCol="0" anchor="t" anchorCtr="0">
            <a:noAutofit/>
          </a:bodyPr>
          <a:lstStyle/>
          <a:p>
            <a:pPr indent="0" algn="ctr" fontAlgn="auto">
              <a:lnSpc>
                <a:spcPct val="100000"/>
              </a:lnSpc>
              <a:spcBef>
                <a:spcPct val="0"/>
              </a:spcBef>
              <a:spcAft>
                <a:spcPct val="0"/>
              </a:spcAft>
            </a:pPr>
            <a:r>
              <a:rPr lang="zh-CN" altLang="en-US" sz="1600">
                <a:solidFill>
                  <a:schemeClr val="tx1">
                    <a:lumMod val="85000"/>
                    <a:lumOff val="15000"/>
                  </a:schemeClr>
                </a:solidFill>
                <a:latin typeface="+mn-ea"/>
                <a:cs typeface="+mn-ea"/>
                <a:sym typeface="+mn-ea"/>
              </a:rPr>
              <a:t>皮亚杰理论未充分考虑社会文化在儿童认知发展中的作用。</a:t>
            </a:r>
            <a:endParaRPr lang="zh-CN" altLang="en-US" sz="1600">
              <a:solidFill>
                <a:schemeClr val="tx1">
                  <a:lumMod val="85000"/>
                  <a:lumOff val="15000"/>
                </a:schemeClr>
              </a:solidFill>
              <a:latin typeface="+mn-ea"/>
              <a:cs typeface="+mn-ea"/>
              <a:sym typeface="+mn-ea"/>
            </a:endParaRPr>
          </a:p>
        </p:txBody>
      </p:sp>
      <p:sp>
        <p:nvSpPr>
          <p:cNvPr id="9" name="矩形 8"/>
          <p:cNvSpPr/>
          <p:nvPr>
            <p:custDataLst>
              <p:tags r:id="rId25"/>
            </p:custDataLst>
          </p:nvPr>
        </p:nvSpPr>
        <p:spPr>
          <a:xfrm>
            <a:off x="8886825" y="2456180"/>
            <a:ext cx="1748155" cy="587375"/>
          </a:xfrm>
          <a:prstGeom prst="rect">
            <a:avLst/>
          </a:prstGeom>
          <a:noFill/>
        </p:spPr>
        <p:txBody>
          <a:bodyPr wrap="square" lIns="0" tIns="0" rIns="0" bIns="0" rtlCol="0" anchor="b">
            <a:noAutofit/>
          </a:bodyPr>
          <a:lstStyle/>
          <a:p>
            <a:pPr algn="ctr">
              <a:spcBef>
                <a:spcPct val="0"/>
              </a:spcBef>
              <a:spcAft>
                <a:spcPct val="0"/>
              </a:spcAft>
            </a:pPr>
            <a:r>
              <a:rPr lang="zh-CN" altLang="en-US" b="1">
                <a:solidFill>
                  <a:schemeClr val="accent4"/>
                </a:solidFill>
                <a:latin typeface="+mn-ea"/>
                <a:cs typeface="+mn-ea"/>
                <a:sym typeface="+mn-ea"/>
              </a:rPr>
              <a:t>社会文化因素的忽视</a:t>
            </a:r>
            <a:endParaRPr lang="zh-CN" altLang="en-US" b="1">
              <a:solidFill>
                <a:schemeClr val="accent4"/>
              </a:solidFill>
              <a:latin typeface="+mn-ea"/>
              <a:cs typeface="+mn-ea"/>
              <a:sym typeface="+mn-ea"/>
            </a:endParaRPr>
          </a:p>
        </p:txBody>
      </p:sp>
      <p:cxnSp>
        <p:nvCxnSpPr>
          <p:cNvPr id="91" name="直接连接符 90"/>
          <p:cNvCxnSpPr/>
          <p:nvPr>
            <p:custDataLst>
              <p:tags r:id="rId26"/>
            </p:custDataLst>
          </p:nvPr>
        </p:nvCxnSpPr>
        <p:spPr>
          <a:xfrm flipV="1">
            <a:off x="9844299" y="3806349"/>
            <a:ext cx="0" cy="649254"/>
          </a:xfrm>
          <a:prstGeom prst="line">
            <a:avLst/>
          </a:prstGeom>
          <a:noFill/>
          <a:ln>
            <a:gradFill flip="none" rotWithShape="1">
              <a:gsLst>
                <a:gs pos="0">
                  <a:schemeClr val="accent4">
                    <a:alpha val="0"/>
                  </a:schemeClr>
                </a:gs>
                <a:gs pos="100000">
                  <a:schemeClr val="accent4">
                    <a:alpha val="100000"/>
                  </a:schemeClr>
                </a:gs>
              </a:gsLst>
              <a:lin ang="16200000" scaled="0"/>
              <a:tileRect/>
            </a:gradFill>
          </a:ln>
        </p:spPr>
        <p:style>
          <a:lnRef idx="2">
            <a:schemeClr val="accent1">
              <a:shade val="15000"/>
            </a:schemeClr>
          </a:lnRef>
          <a:fillRef idx="1">
            <a:schemeClr val="accent1"/>
          </a:fillRef>
          <a:effectRef idx="0">
            <a:schemeClr val="accent1"/>
          </a:effectRef>
          <a:fontRef idx="minor">
            <a:schemeClr val="lt1"/>
          </a:fontRef>
        </p:style>
      </p:cxnSp>
      <p:sp>
        <p:nvSpPr>
          <p:cNvPr id="103" name="椭圆 102"/>
          <p:cNvSpPr/>
          <p:nvPr>
            <p:custDataLst>
              <p:tags r:id="rId27"/>
            </p:custDataLst>
          </p:nvPr>
        </p:nvSpPr>
        <p:spPr>
          <a:xfrm>
            <a:off x="4789051" y="3736050"/>
            <a:ext cx="146385" cy="146385"/>
          </a:xfrm>
          <a:prstGeom prst="ellipse">
            <a:avLst/>
          </a:prstGeom>
          <a:solidFill>
            <a:srgbClr val="FFFFFF"/>
          </a:solidFill>
          <a:ln w="3175">
            <a:solidFill>
              <a:schemeClr val="accent2"/>
            </a:solidFill>
          </a:ln>
          <a:effectLst>
            <a:outerShdw blurRad="63500" sx="102000" sy="102000" algn="ctr" rotWithShape="0">
              <a:schemeClr val="accent2">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4" name="椭圆 103"/>
          <p:cNvSpPr/>
          <p:nvPr>
            <p:custDataLst>
              <p:tags r:id="rId28"/>
            </p:custDataLst>
          </p:nvPr>
        </p:nvSpPr>
        <p:spPr>
          <a:xfrm>
            <a:off x="4817021" y="3764020"/>
            <a:ext cx="90445" cy="90445"/>
          </a:xfrm>
          <a:prstGeom prst="ellipse">
            <a:avLst/>
          </a:prstGeom>
          <a:gradFill>
            <a:gsLst>
              <a:gs pos="1000">
                <a:schemeClr val="accent2">
                  <a:lumMod val="75000"/>
                  <a:alpha val="100000"/>
                </a:schemeClr>
              </a:gs>
              <a:gs pos="100000">
                <a:schemeClr val="accent2">
                  <a:alpha val="100000"/>
                </a:schemeClr>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矩形 20"/>
          <p:cNvSpPr/>
          <p:nvPr>
            <p:custDataLst>
              <p:tags r:id="rId29"/>
            </p:custDataLst>
          </p:nvPr>
        </p:nvSpPr>
        <p:spPr>
          <a:xfrm>
            <a:off x="3906520" y="2235835"/>
            <a:ext cx="1912620" cy="913765"/>
          </a:xfrm>
          <a:prstGeom prst="rect">
            <a:avLst/>
          </a:prstGeom>
          <a:noFill/>
        </p:spPr>
        <p:txBody>
          <a:bodyPr wrap="square" lIns="0" tIns="0" rIns="0" bIns="0" rtlCol="0" anchor="t" anchorCtr="0">
            <a:noAutofit/>
          </a:bodyPr>
          <a:lstStyle/>
          <a:p>
            <a:pPr algn="ctr">
              <a:lnSpc>
                <a:spcPct val="100000"/>
              </a:lnSpc>
              <a:buClrTx/>
              <a:buSzTx/>
              <a:buFontTx/>
            </a:pPr>
            <a:r>
              <a:rPr lang="zh-CN" altLang="en-US" sz="1600">
                <a:solidFill>
                  <a:schemeClr val="tx1">
                    <a:lumMod val="85000"/>
                    <a:lumOff val="15000"/>
                  </a:schemeClr>
                </a:solidFill>
                <a:latin typeface="+mn-ea"/>
                <a:cs typeface="+mn-ea"/>
                <a:sym typeface="+mn-ea"/>
              </a:rPr>
              <a:t>皮亚杰理论过于强调认知，忽视了游戏对认知发展的积极作用。</a:t>
            </a:r>
            <a:endParaRPr lang="zh-CN" altLang="en-US" sz="1600">
              <a:solidFill>
                <a:schemeClr val="tx1">
                  <a:lumMod val="85000"/>
                  <a:lumOff val="15000"/>
                </a:schemeClr>
              </a:solidFill>
              <a:latin typeface="+mn-ea"/>
              <a:cs typeface="+mn-ea"/>
              <a:sym typeface="+mn-ea"/>
            </a:endParaRPr>
          </a:p>
        </p:txBody>
      </p:sp>
      <p:sp>
        <p:nvSpPr>
          <p:cNvPr id="23" name="矩形 22"/>
          <p:cNvSpPr/>
          <p:nvPr>
            <p:custDataLst>
              <p:tags r:id="rId30"/>
            </p:custDataLst>
          </p:nvPr>
        </p:nvSpPr>
        <p:spPr>
          <a:xfrm>
            <a:off x="3917315" y="1812925"/>
            <a:ext cx="1912620" cy="368300"/>
          </a:xfrm>
          <a:prstGeom prst="rect">
            <a:avLst/>
          </a:prstGeom>
          <a:noFill/>
        </p:spPr>
        <p:txBody>
          <a:bodyPr wrap="square" lIns="0" tIns="0" rIns="0" bIns="0" rtlCol="0" anchor="b">
            <a:noAutofit/>
          </a:bodyPr>
          <a:lstStyle/>
          <a:p>
            <a:pPr algn="ctr">
              <a:spcBef>
                <a:spcPct val="0"/>
              </a:spcBef>
              <a:spcAft>
                <a:spcPct val="0"/>
              </a:spcAft>
            </a:pPr>
            <a:r>
              <a:rPr lang="zh-CN" altLang="en-US" b="1">
                <a:solidFill>
                  <a:schemeClr val="accent2"/>
                </a:solidFill>
                <a:latin typeface="+mn-ea"/>
                <a:cs typeface="+mn-ea"/>
                <a:sym typeface="+mn-ea"/>
              </a:rPr>
              <a:t>理论的局限性</a:t>
            </a:r>
            <a:endParaRPr lang="zh-CN" altLang="en-US" b="1">
              <a:solidFill>
                <a:schemeClr val="accent2"/>
              </a:solidFill>
              <a:latin typeface="+mn-ea"/>
              <a:cs typeface="+mn-ea"/>
              <a:sym typeface="+mn-ea"/>
            </a:endParaRPr>
          </a:p>
        </p:txBody>
      </p:sp>
      <p:cxnSp>
        <p:nvCxnSpPr>
          <p:cNvPr id="100" name="直接连接符 99"/>
          <p:cNvCxnSpPr/>
          <p:nvPr>
            <p:custDataLst>
              <p:tags r:id="rId31"/>
            </p:custDataLst>
          </p:nvPr>
        </p:nvCxnSpPr>
        <p:spPr>
          <a:xfrm flipV="1">
            <a:off x="4863548" y="3086796"/>
            <a:ext cx="0" cy="649254"/>
          </a:xfrm>
          <a:prstGeom prst="line">
            <a:avLst/>
          </a:prstGeom>
          <a:noFill/>
          <a:ln>
            <a:gradFill flip="none" rotWithShape="1">
              <a:gsLst>
                <a:gs pos="0">
                  <a:schemeClr val="accent2">
                    <a:alpha val="0"/>
                  </a:schemeClr>
                </a:gs>
                <a:gs pos="100000">
                  <a:schemeClr val="accent2">
                    <a:alpha val="100000"/>
                  </a:schemeClr>
                </a:gs>
              </a:gsLst>
              <a:lin ang="16200000" scaled="0"/>
              <a:tileRect/>
            </a:gradFill>
          </a:ln>
        </p:spPr>
        <p:style>
          <a:lnRef idx="2">
            <a:schemeClr val="accent1">
              <a:shade val="15000"/>
            </a:schemeClr>
          </a:lnRef>
          <a:fillRef idx="1">
            <a:schemeClr val="accent1"/>
          </a:fillRef>
          <a:effectRef idx="0">
            <a:schemeClr val="accent1"/>
          </a:effectRef>
          <a:fontRef idx="minor">
            <a:schemeClr val="lt1"/>
          </a:fontRef>
        </p:style>
      </p:cxnSp>
      <p:sp>
        <p:nvSpPr>
          <p:cNvPr id="111" name="椭圆 110"/>
          <p:cNvSpPr/>
          <p:nvPr>
            <p:custDataLst>
              <p:tags r:id="rId32"/>
            </p:custDataLst>
          </p:nvPr>
        </p:nvSpPr>
        <p:spPr>
          <a:xfrm>
            <a:off x="7279426" y="3736050"/>
            <a:ext cx="146385" cy="146385"/>
          </a:xfrm>
          <a:prstGeom prst="ellipse">
            <a:avLst/>
          </a:prstGeom>
          <a:solidFill>
            <a:srgbClr val="FFFFFF"/>
          </a:solidFill>
          <a:ln w="3175">
            <a:solidFill>
              <a:schemeClr val="accent3"/>
            </a:solidFill>
          </a:ln>
          <a:effectLst>
            <a:outerShdw blurRad="63500" sx="102000" sy="102000" algn="ctr" rotWithShape="0">
              <a:schemeClr val="accent3">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2" name="椭圆 111"/>
          <p:cNvSpPr/>
          <p:nvPr>
            <p:custDataLst>
              <p:tags r:id="rId33"/>
            </p:custDataLst>
          </p:nvPr>
        </p:nvSpPr>
        <p:spPr>
          <a:xfrm>
            <a:off x="7307396" y="3764020"/>
            <a:ext cx="90445" cy="90445"/>
          </a:xfrm>
          <a:prstGeom prst="ellipse">
            <a:avLst/>
          </a:prstGeom>
          <a:gradFill>
            <a:gsLst>
              <a:gs pos="1000">
                <a:schemeClr val="accent3">
                  <a:lumMod val="75000"/>
                  <a:alpha val="100000"/>
                </a:schemeClr>
              </a:gs>
              <a:gs pos="100000">
                <a:schemeClr val="accent3">
                  <a:alpha val="100000"/>
                </a:schemeClr>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p:custDataLst>
              <p:tags r:id="rId34"/>
            </p:custDataLst>
          </p:nvPr>
        </p:nvSpPr>
        <p:spPr>
          <a:xfrm>
            <a:off x="6375400" y="1806575"/>
            <a:ext cx="1912620" cy="617220"/>
          </a:xfrm>
          <a:prstGeom prst="rect">
            <a:avLst/>
          </a:prstGeom>
          <a:noFill/>
        </p:spPr>
        <p:txBody>
          <a:bodyPr wrap="square" lIns="0" tIns="0" rIns="0" bIns="0" rtlCol="0" anchor="t" anchorCtr="0">
            <a:noAutofit/>
          </a:bodyPr>
          <a:lstStyle/>
          <a:p>
            <a:pPr indent="0" algn="ctr" fontAlgn="auto">
              <a:lnSpc>
                <a:spcPct val="100000"/>
              </a:lnSpc>
              <a:spcBef>
                <a:spcPct val="0"/>
              </a:spcBef>
              <a:spcAft>
                <a:spcPct val="0"/>
              </a:spcAft>
            </a:pPr>
            <a:r>
              <a:rPr lang="zh-CN" altLang="en-US" b="1">
                <a:solidFill>
                  <a:schemeClr val="accent3"/>
                </a:solidFill>
                <a:latin typeface="+mn-ea"/>
                <a:cs typeface="+mn-ea"/>
                <a:sym typeface="+mn-ea"/>
              </a:rPr>
              <a:t>游戏与认知发展的相互影响</a:t>
            </a:r>
            <a:endParaRPr lang="zh-CN" altLang="en-US" b="1">
              <a:solidFill>
                <a:schemeClr val="accent3"/>
              </a:solidFill>
              <a:latin typeface="+mn-ea"/>
              <a:cs typeface="+mn-ea"/>
              <a:sym typeface="+mn-ea"/>
            </a:endParaRPr>
          </a:p>
        </p:txBody>
      </p:sp>
      <p:sp>
        <p:nvSpPr>
          <p:cNvPr id="25" name="矩形 24"/>
          <p:cNvSpPr/>
          <p:nvPr>
            <p:custDataLst>
              <p:tags r:id="rId35"/>
            </p:custDataLst>
          </p:nvPr>
        </p:nvSpPr>
        <p:spPr>
          <a:xfrm>
            <a:off x="6440805" y="2407285"/>
            <a:ext cx="1912620" cy="817880"/>
          </a:xfrm>
          <a:prstGeom prst="rect">
            <a:avLst/>
          </a:prstGeom>
          <a:noFill/>
        </p:spPr>
        <p:txBody>
          <a:bodyPr wrap="square" lIns="0" tIns="0" rIns="0" bIns="0" rtlCol="0" anchor="b">
            <a:noAutofit/>
          </a:bodyPr>
          <a:lstStyle/>
          <a:p>
            <a:pPr algn="ctr">
              <a:spcBef>
                <a:spcPct val="0"/>
              </a:spcBef>
              <a:spcAft>
                <a:spcPct val="0"/>
              </a:spcAft>
            </a:pPr>
            <a:r>
              <a:rPr lang="zh-CN" altLang="en-US" sz="1600">
                <a:solidFill>
                  <a:schemeClr val="tx1">
                    <a:lumMod val="85000"/>
                    <a:lumOff val="15000"/>
                  </a:schemeClr>
                </a:solidFill>
                <a:latin typeface="+mn-ea"/>
                <a:cs typeface="+mn-ea"/>
                <a:sym typeface="+mn-ea"/>
              </a:rPr>
              <a:t>游戏不仅是认知发展的反映，也是促进认知发展的重要因素。</a:t>
            </a:r>
            <a:endParaRPr lang="zh-CN" altLang="en-US" sz="1600">
              <a:solidFill>
                <a:schemeClr val="tx1">
                  <a:lumMod val="85000"/>
                  <a:lumOff val="15000"/>
                </a:schemeClr>
              </a:solidFill>
              <a:latin typeface="+mn-ea"/>
              <a:cs typeface="+mn-ea"/>
              <a:sym typeface="+mn-ea"/>
            </a:endParaRPr>
          </a:p>
        </p:txBody>
      </p:sp>
      <p:cxnSp>
        <p:nvCxnSpPr>
          <p:cNvPr id="108" name="直接连接符 107"/>
          <p:cNvCxnSpPr/>
          <p:nvPr>
            <p:custDataLst>
              <p:tags r:id="rId36"/>
            </p:custDataLst>
          </p:nvPr>
        </p:nvCxnSpPr>
        <p:spPr>
          <a:xfrm flipV="1">
            <a:off x="7353923" y="3086796"/>
            <a:ext cx="0" cy="649254"/>
          </a:xfrm>
          <a:prstGeom prst="line">
            <a:avLst/>
          </a:prstGeom>
          <a:noFill/>
          <a:ln>
            <a:gradFill flip="none" rotWithShape="1">
              <a:gsLst>
                <a:gs pos="0">
                  <a:schemeClr val="accent3">
                    <a:alpha val="0"/>
                  </a:schemeClr>
                </a:gs>
                <a:gs pos="100000">
                  <a:schemeClr val="accent3">
                    <a:alpha val="100000"/>
                  </a:schemeClr>
                </a:gs>
              </a:gsLst>
              <a:lin ang="16200000" scaled="0"/>
              <a:tileRect/>
            </a:gradFill>
          </a:ln>
        </p:spPr>
        <p:style>
          <a:lnRef idx="2">
            <a:schemeClr val="accent1">
              <a:shade val="15000"/>
            </a:schemeClr>
          </a:lnRef>
          <a:fillRef idx="1">
            <a:schemeClr val="accent1"/>
          </a:fillRef>
          <a:effectRef idx="0">
            <a:schemeClr val="accent1"/>
          </a:effectRef>
          <a:fontRef idx="minor">
            <a:schemeClr val="lt1"/>
          </a:fontRef>
        </p:style>
      </p:cxnSp>
    </p:spTree>
    <p:custDataLst>
      <p:tags r:id="rId37"/>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807720" y="511810"/>
            <a:ext cx="7609840" cy="609600"/>
          </a:xfrm>
        </p:spPr>
        <p:txBody>
          <a:bodyPr>
            <a:noAutofit/>
          </a:bodyPr>
          <a:lstStyle/>
          <a:p>
            <a:r>
              <a:rPr lang="zh-CN" altLang="en-US" b="1"/>
              <a:t>四、社会文化历史学派的游戏理论</a:t>
            </a:r>
            <a:endParaRPr lang="zh-CN" altLang="en-US" b="1"/>
          </a:p>
        </p:txBody>
      </p:sp>
      <p:sp>
        <p:nvSpPr>
          <p:cNvPr id="2" name="椭圆 1"/>
          <p:cNvSpPr/>
          <p:nvPr>
            <p:custDataLst>
              <p:tags r:id="rId2"/>
            </p:custDataLst>
          </p:nvPr>
        </p:nvSpPr>
        <p:spPr>
          <a:xfrm rot="10800000">
            <a:off x="5956935" y="1720850"/>
            <a:ext cx="1887855" cy="1887855"/>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4" name="椭圆 3"/>
          <p:cNvSpPr/>
          <p:nvPr>
            <p:custDataLst>
              <p:tags r:id="rId3"/>
            </p:custDataLst>
          </p:nvPr>
        </p:nvSpPr>
        <p:spPr>
          <a:xfrm rot="10800000">
            <a:off x="4370705" y="1720850"/>
            <a:ext cx="1887855" cy="1887855"/>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3" name="矩形 2"/>
          <p:cNvSpPr/>
          <p:nvPr>
            <p:custDataLst>
              <p:tags r:id="rId4"/>
            </p:custDataLst>
          </p:nvPr>
        </p:nvSpPr>
        <p:spPr>
          <a:xfrm>
            <a:off x="3937635" y="5520055"/>
            <a:ext cx="4569460" cy="772160"/>
          </a:xfrm>
          <a:prstGeom prst="rect">
            <a:avLst/>
          </a:prstGeom>
        </p:spPr>
        <p:txBody>
          <a:bodyPr wrap="square" lIns="0" tIns="0" rIns="0" bIns="0">
            <a:noAutofit/>
          </a:bodyPr>
          <a:lstStyle/>
          <a:p>
            <a:pPr algn="just">
              <a:lnSpc>
                <a:spcPct val="130000"/>
              </a:lnSpc>
              <a:spcBef>
                <a:spcPct val="0"/>
              </a:spcBef>
              <a:spcAft>
                <a:spcPct val="0"/>
              </a:spcAft>
            </a:pPr>
            <a:r>
              <a:rPr lang="zh-CN" altLang="en-US" sz="1600" dirty="0">
                <a:solidFill>
                  <a:schemeClr val="tx1">
                    <a:lumMod val="85000"/>
                    <a:lumOff val="15000"/>
                  </a:schemeClr>
                </a:solidFill>
                <a:latin typeface="+mn-ea"/>
                <a:cs typeface="+mn-ea"/>
              </a:rPr>
              <a:t>该理论指导幼儿教育设计，通过游戏促进儿童社会化和认知发展，强调创造丰富的社会文化环境。</a:t>
            </a:r>
            <a:endParaRPr lang="zh-CN" altLang="en-US" sz="1600" dirty="0">
              <a:solidFill>
                <a:schemeClr val="tx1">
                  <a:lumMod val="85000"/>
                  <a:lumOff val="15000"/>
                </a:schemeClr>
              </a:solidFill>
              <a:latin typeface="+mn-ea"/>
              <a:cs typeface="+mn-ea"/>
            </a:endParaRPr>
          </a:p>
        </p:txBody>
      </p:sp>
      <p:sp>
        <p:nvSpPr>
          <p:cNvPr id="5" name="矩形 4"/>
          <p:cNvSpPr/>
          <p:nvPr>
            <p:custDataLst>
              <p:tags r:id="rId5"/>
            </p:custDataLst>
          </p:nvPr>
        </p:nvSpPr>
        <p:spPr>
          <a:xfrm>
            <a:off x="2640975" y="5101590"/>
            <a:ext cx="6932910" cy="368300"/>
          </a:xfrm>
          <a:prstGeom prst="rect">
            <a:avLst/>
          </a:prstGeom>
          <a:noFill/>
        </p:spPr>
        <p:txBody>
          <a:bodyPr wrap="square" lIns="0" tIns="0" rIns="0" bIns="0" rtlCol="0" anchor="b" anchorCtr="0">
            <a:noAutofit/>
          </a:bodyPr>
          <a:lstStyle/>
          <a:p>
            <a:pPr algn="ctr">
              <a:spcBef>
                <a:spcPct val="0"/>
              </a:spcBef>
              <a:spcAft>
                <a:spcPct val="0"/>
              </a:spcAft>
            </a:pPr>
            <a:r>
              <a:rPr lang="zh-CN" altLang="en-US" b="1" kern="0">
                <a:solidFill>
                  <a:schemeClr val="accent3"/>
                </a:solidFill>
                <a:latin typeface="+mn-ea"/>
                <a:cs typeface="+mn-ea"/>
              </a:rPr>
              <a:t>理论的教育应用</a:t>
            </a:r>
            <a:endParaRPr lang="zh-CN" altLang="en-US" b="1" kern="0">
              <a:solidFill>
                <a:schemeClr val="accent3"/>
              </a:solidFill>
              <a:latin typeface="+mn-ea"/>
              <a:cs typeface="+mn-ea"/>
            </a:endParaRPr>
          </a:p>
        </p:txBody>
      </p:sp>
      <p:sp>
        <p:nvSpPr>
          <p:cNvPr id="8" name="矩形 7"/>
          <p:cNvSpPr/>
          <p:nvPr>
            <p:custDataLst>
              <p:tags r:id="rId6"/>
            </p:custDataLst>
          </p:nvPr>
        </p:nvSpPr>
        <p:spPr>
          <a:xfrm>
            <a:off x="8134350" y="1764665"/>
            <a:ext cx="3168015" cy="324485"/>
          </a:xfrm>
          <a:prstGeom prst="rect">
            <a:avLst/>
          </a:prstGeom>
        </p:spPr>
        <p:txBody>
          <a:bodyPr wrap="square" lIns="0" tIns="0" rIns="0" bIns="0">
            <a:noAutofit/>
          </a:bodyPr>
          <a:lstStyle/>
          <a:p>
            <a:pPr algn="l">
              <a:lnSpc>
                <a:spcPct val="100000"/>
              </a:lnSpc>
              <a:buClrTx/>
              <a:buSzTx/>
              <a:buFontTx/>
            </a:pPr>
            <a:r>
              <a:rPr lang="zh-CN" altLang="en-US" b="1" kern="0">
                <a:solidFill>
                  <a:schemeClr val="accent2"/>
                </a:solidFill>
                <a:latin typeface="+mn-ea"/>
                <a:cs typeface="+mn-ea"/>
              </a:rPr>
              <a:t>游戏在儿童发展中的角色</a:t>
            </a:r>
            <a:endParaRPr lang="zh-CN" altLang="en-US" b="1" kern="0">
              <a:solidFill>
                <a:schemeClr val="accent2"/>
              </a:solidFill>
              <a:latin typeface="+mn-ea"/>
              <a:cs typeface="+mn-ea"/>
            </a:endParaRPr>
          </a:p>
        </p:txBody>
      </p:sp>
      <p:sp>
        <p:nvSpPr>
          <p:cNvPr id="10" name="矩形 9"/>
          <p:cNvSpPr/>
          <p:nvPr>
            <p:custDataLst>
              <p:tags r:id="rId7"/>
            </p:custDataLst>
          </p:nvPr>
        </p:nvSpPr>
        <p:spPr>
          <a:xfrm>
            <a:off x="8090535" y="2129790"/>
            <a:ext cx="3168015" cy="972185"/>
          </a:xfrm>
          <a:prstGeom prst="rect">
            <a:avLst/>
          </a:prstGeom>
          <a:noFill/>
        </p:spPr>
        <p:txBody>
          <a:bodyPr wrap="square" lIns="0" tIns="0" rIns="0" bIns="0" rtlCol="0" anchor="b" anchorCtr="0">
            <a:noAutofit/>
          </a:bodyPr>
          <a:lstStyle/>
          <a:p>
            <a:pPr algn="l">
              <a:lnSpc>
                <a:spcPct val="130000"/>
              </a:lnSpc>
              <a:buClrTx/>
              <a:buSzTx/>
              <a:buFontTx/>
            </a:pPr>
            <a:r>
              <a:rPr lang="zh-CN" altLang="en-US" sz="1600" dirty="0">
                <a:solidFill>
                  <a:schemeClr val="tx1">
                    <a:lumMod val="85000"/>
                    <a:lumOff val="15000"/>
                  </a:schemeClr>
                </a:solidFill>
                <a:latin typeface="+mn-ea"/>
                <a:cs typeface="+mn-ea"/>
              </a:rPr>
              <a:t>游戏被视为儿童学习社会规范和文化知识的途径，对认知和社会性发展起核心作用。</a:t>
            </a:r>
            <a:endParaRPr lang="zh-CN" altLang="en-US" sz="1600" dirty="0">
              <a:solidFill>
                <a:schemeClr val="tx1">
                  <a:lumMod val="85000"/>
                  <a:lumOff val="15000"/>
                </a:schemeClr>
              </a:solidFill>
              <a:latin typeface="+mn-ea"/>
              <a:cs typeface="+mn-ea"/>
            </a:endParaRPr>
          </a:p>
        </p:txBody>
      </p:sp>
      <p:sp>
        <p:nvSpPr>
          <p:cNvPr id="11" name="矩形 10"/>
          <p:cNvSpPr/>
          <p:nvPr>
            <p:custDataLst>
              <p:tags r:id="rId8"/>
            </p:custDataLst>
          </p:nvPr>
        </p:nvSpPr>
        <p:spPr>
          <a:xfrm>
            <a:off x="800438" y="2149475"/>
            <a:ext cx="3168000" cy="1752599"/>
          </a:xfrm>
          <a:prstGeom prst="rect">
            <a:avLst/>
          </a:prstGeom>
        </p:spPr>
        <p:txBody>
          <a:bodyPr wrap="square" lIns="0" tIns="0" rIns="0" bIns="0">
            <a:noAutofit/>
          </a:bodyPr>
          <a:lstStyle/>
          <a:p>
            <a:pPr algn="r">
              <a:lnSpc>
                <a:spcPct val="130000"/>
              </a:lnSpc>
              <a:spcBef>
                <a:spcPct val="0"/>
              </a:spcBef>
              <a:spcAft>
                <a:spcPct val="0"/>
              </a:spcAft>
            </a:pPr>
            <a:r>
              <a:rPr lang="zh-CN" altLang="en-US" sz="1600" dirty="0">
                <a:solidFill>
                  <a:schemeClr val="tx1">
                    <a:lumMod val="85000"/>
                    <a:lumOff val="15000"/>
                  </a:schemeClr>
                </a:solidFill>
                <a:latin typeface="+mn-ea"/>
                <a:cs typeface="+mn-ea"/>
              </a:rPr>
              <a:t>维果茨基等提出游戏是儿童社会文化与历史作用产物，强调社会文化对游戏的影响。</a:t>
            </a:r>
            <a:endParaRPr lang="zh-CN" altLang="en-US" sz="1600" dirty="0">
              <a:solidFill>
                <a:schemeClr val="tx1">
                  <a:lumMod val="85000"/>
                  <a:lumOff val="15000"/>
                </a:schemeClr>
              </a:solidFill>
              <a:latin typeface="+mn-ea"/>
              <a:cs typeface="+mn-ea"/>
            </a:endParaRPr>
          </a:p>
        </p:txBody>
      </p:sp>
      <p:sp>
        <p:nvSpPr>
          <p:cNvPr id="12" name="矩形 11"/>
          <p:cNvSpPr/>
          <p:nvPr>
            <p:custDataLst>
              <p:tags r:id="rId9"/>
            </p:custDataLst>
          </p:nvPr>
        </p:nvSpPr>
        <p:spPr>
          <a:xfrm>
            <a:off x="800438" y="1690370"/>
            <a:ext cx="3168000" cy="368300"/>
          </a:xfrm>
          <a:prstGeom prst="rect">
            <a:avLst/>
          </a:prstGeom>
          <a:noFill/>
        </p:spPr>
        <p:txBody>
          <a:bodyPr wrap="square" lIns="0" tIns="0" rIns="0" bIns="0" rtlCol="0" anchor="b" anchorCtr="0">
            <a:noAutofit/>
          </a:bodyPr>
          <a:lstStyle/>
          <a:p>
            <a:pPr algn="r">
              <a:spcBef>
                <a:spcPct val="0"/>
              </a:spcBef>
              <a:spcAft>
                <a:spcPct val="0"/>
              </a:spcAft>
            </a:pPr>
            <a:r>
              <a:rPr lang="zh-CN" altLang="en-US" b="1" kern="0">
                <a:solidFill>
                  <a:schemeClr val="accent1"/>
                </a:solidFill>
                <a:latin typeface="+mn-ea"/>
                <a:cs typeface="+mn-ea"/>
              </a:rPr>
              <a:t>理论基础与贡献</a:t>
            </a:r>
            <a:endParaRPr lang="zh-CN" altLang="en-US" b="1" kern="0">
              <a:solidFill>
                <a:schemeClr val="accent1"/>
              </a:solidFill>
              <a:latin typeface="+mn-ea"/>
              <a:cs typeface="+mn-ea"/>
            </a:endParaRPr>
          </a:p>
        </p:txBody>
      </p:sp>
      <p:sp>
        <p:nvSpPr>
          <p:cNvPr id="23" name="椭圆 22"/>
          <p:cNvSpPr/>
          <p:nvPr>
            <p:custDataLst>
              <p:tags r:id="rId10"/>
            </p:custDataLst>
          </p:nvPr>
        </p:nvSpPr>
        <p:spPr>
          <a:xfrm rot="10800000">
            <a:off x="5184140" y="3053715"/>
            <a:ext cx="1887855" cy="1887855"/>
          </a:xfrm>
          <a:prstGeom prst="ellipse">
            <a:avLst/>
          </a:prstGeom>
          <a:solidFill>
            <a:schemeClr val="accent3">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pic>
        <p:nvPicPr>
          <p:cNvPr id="6" name="图片 4" descr="343439383331313b343532303032303bb8f6c8cbd0c5cfa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706542" y="2470379"/>
            <a:ext cx="388799" cy="388799"/>
          </a:xfrm>
          <a:prstGeom prst="rect">
            <a:avLst/>
          </a:prstGeom>
        </p:spPr>
      </p:pic>
      <p:pic>
        <p:nvPicPr>
          <p:cNvPr id="16" name="图片 3" descr="343439383331313b343532303031393bd2b5bca8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116632" y="2466777"/>
            <a:ext cx="396000" cy="396000"/>
          </a:xfrm>
          <a:prstGeom prst="rect">
            <a:avLst/>
          </a:prstGeom>
        </p:spPr>
      </p:pic>
      <p:pic>
        <p:nvPicPr>
          <p:cNvPr id="18" name="图片 7" descr="343439383331313b343532303032333bc6f3d2b5bcf2bde9"/>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933667" y="3803242"/>
            <a:ext cx="388800" cy="388800"/>
          </a:xfrm>
          <a:prstGeom prst="rect">
            <a:avLst/>
          </a:prstGeom>
        </p:spPr>
      </p:pic>
    </p:spTree>
    <p:custDataLst>
      <p:tags r:id="rId20"/>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a:xfrm>
            <a:off x="2003002" y="3024505"/>
            <a:ext cx="8384117" cy="1524000"/>
          </a:xfrm>
        </p:spPr>
        <p:txBody>
          <a:bodyPr/>
          <a:p>
            <a:r>
              <a:rPr lang="zh-CN" altLang="en-US"/>
              <a:t>学前儿童游戏概述</a:t>
            </a:r>
            <a:endParaRPr lang="zh-CN" altLang="en-US"/>
          </a:p>
        </p:txBody>
      </p:sp>
      <p:sp>
        <p:nvSpPr>
          <p:cNvPr id="3" name="文本占位符 2"/>
          <p:cNvSpPr>
            <a:spLocks noGrp="1"/>
          </p:cNvSpPr>
          <p:nvPr>
            <p:ph type="body" idx="16386"/>
            <p:custDataLst>
              <p:tags r:id="rId2"/>
            </p:custDataLst>
          </p:nvPr>
        </p:nvSpPr>
        <p:spPr>
          <a:xfrm>
            <a:off x="5310823" y="1465580"/>
            <a:ext cx="1527175" cy="1524000"/>
          </a:xfrm>
        </p:spPr>
        <p:txBody>
          <a:bodyPr/>
          <a:p>
            <a:r>
              <a:rPr lang="zh-CN" altLang="en-US"/>
              <a:t>01</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a:stCxn id="9" idx="4"/>
          </p:cNvCxnSpPr>
          <p:nvPr>
            <p:custDataLst>
              <p:tags r:id="rId1"/>
            </p:custDataLst>
          </p:nvPr>
        </p:nvCxnSpPr>
        <p:spPr>
          <a:xfrm>
            <a:off x="2381885" y="2358390"/>
            <a:ext cx="0" cy="347345"/>
          </a:xfrm>
          <a:prstGeom prst="line">
            <a:avLst/>
          </a:prstGeom>
          <a:ln w="19050">
            <a:gradFill>
              <a:gsLst>
                <a:gs pos="96000">
                  <a:srgbClr val="FFFFFF">
                    <a:alpha val="0"/>
                  </a:srgbClr>
                </a:gs>
                <a:gs pos="0">
                  <a:schemeClr val="accent1">
                    <a:alpha val="5000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a:stCxn id="3" idx="4"/>
          </p:cNvCxnSpPr>
          <p:nvPr>
            <p:custDataLst>
              <p:tags r:id="rId2"/>
            </p:custDataLst>
          </p:nvPr>
        </p:nvCxnSpPr>
        <p:spPr>
          <a:xfrm>
            <a:off x="6176010" y="2424430"/>
            <a:ext cx="0" cy="309245"/>
          </a:xfrm>
          <a:prstGeom prst="line">
            <a:avLst/>
          </a:prstGeom>
          <a:ln w="19050">
            <a:gradFill>
              <a:gsLst>
                <a:gs pos="96000">
                  <a:srgbClr val="FFFFFF">
                    <a:alpha val="0"/>
                  </a:srgbClr>
                </a:gs>
                <a:gs pos="0">
                  <a:schemeClr val="accent2">
                    <a:alpha val="5000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0" idx="4"/>
          </p:cNvCxnSpPr>
          <p:nvPr>
            <p:custDataLst>
              <p:tags r:id="rId3"/>
            </p:custDataLst>
          </p:nvPr>
        </p:nvCxnSpPr>
        <p:spPr>
          <a:xfrm>
            <a:off x="9970135" y="2358390"/>
            <a:ext cx="0" cy="309245"/>
          </a:xfrm>
          <a:prstGeom prst="line">
            <a:avLst/>
          </a:prstGeom>
          <a:ln w="19050">
            <a:gradFill>
              <a:gsLst>
                <a:gs pos="96000">
                  <a:srgbClr val="FFFFFF">
                    <a:alpha val="0"/>
                  </a:srgbClr>
                </a:gs>
                <a:gs pos="0">
                  <a:schemeClr val="accent3">
                    <a:alpha val="5000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sp>
        <p:nvSpPr>
          <p:cNvPr id="2" name="椭圆 1"/>
          <p:cNvSpPr/>
          <p:nvPr>
            <p:custDataLst>
              <p:tags r:id="rId4"/>
            </p:custDataLst>
          </p:nvPr>
        </p:nvSpPr>
        <p:spPr>
          <a:xfrm>
            <a:off x="690880" y="1838325"/>
            <a:ext cx="10980420" cy="540385"/>
          </a:xfrm>
          <a:prstGeom prst="ellipse">
            <a:avLst/>
          </a:prstGeom>
          <a:noFill/>
          <a:ln>
            <a:gradFill>
              <a:gsLst>
                <a:gs pos="33000">
                  <a:schemeClr val="accent2">
                    <a:lumMod val="20000"/>
                    <a:lumOff val="80000"/>
                    <a:alpha val="0"/>
                  </a:schemeClr>
                </a:gs>
                <a:gs pos="100000">
                  <a:schemeClr val="accent2">
                    <a:alpha val="7000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endParaRPr>
          </a:p>
        </p:txBody>
      </p:sp>
      <p:sp>
        <p:nvSpPr>
          <p:cNvPr id="7" name="椭圆 6"/>
          <p:cNvSpPr/>
          <p:nvPr>
            <p:custDataLst>
              <p:tags r:id="rId5"/>
            </p:custDataLst>
          </p:nvPr>
        </p:nvSpPr>
        <p:spPr>
          <a:xfrm>
            <a:off x="978535" y="1706245"/>
            <a:ext cx="10406380" cy="540385"/>
          </a:xfrm>
          <a:prstGeom prst="ellipse">
            <a:avLst/>
          </a:prstGeom>
          <a:gradFill flip="none" rotWithShape="1">
            <a:gsLst>
              <a:gs pos="18000">
                <a:schemeClr val="accent1">
                  <a:lumMod val="60000"/>
                  <a:lumOff val="40000"/>
                  <a:alpha val="0"/>
                </a:schemeClr>
              </a:gs>
              <a:gs pos="100000">
                <a:schemeClr val="accent1">
                  <a:lumMod val="80000"/>
                  <a:lumOff val="20000"/>
                  <a:alpha val="35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endParaRPr>
          </a:p>
        </p:txBody>
      </p:sp>
      <p:sp>
        <p:nvSpPr>
          <p:cNvPr id="6" name="矩形: 圆角 1"/>
          <p:cNvSpPr/>
          <p:nvPr>
            <p:custDataLst>
              <p:tags r:id="rId6"/>
            </p:custDataLst>
          </p:nvPr>
        </p:nvSpPr>
        <p:spPr>
          <a:xfrm>
            <a:off x="3128645" y="1261745"/>
            <a:ext cx="6111240" cy="626745"/>
          </a:xfrm>
          <a:prstGeom prst="roundRect">
            <a:avLst>
              <a:gd name="adj" fmla="val 50000"/>
            </a:avLst>
          </a:prstGeom>
          <a:gradFill>
            <a:gsLst>
              <a:gs pos="0">
                <a:schemeClr val="accent1">
                  <a:lumMod val="85000"/>
                  <a:lumOff val="15000"/>
                  <a:alpha val="100000"/>
                </a:schemeClr>
              </a:gs>
              <a:gs pos="100000">
                <a:schemeClr val="accent1">
                  <a:lumMod val="85000"/>
                  <a:alpha val="100000"/>
                </a:schemeClr>
              </a:gs>
            </a:gsLst>
            <a:lin ang="10800000" scaled="1"/>
          </a:gradFill>
        </p:spPr>
        <p:txBody>
          <a:bodyPr wrap="square" lIns="0" tIns="0" rIns="0" bIns="0" rtlCol="0" anchor="ctr" anchorCtr="1">
            <a:noAutofit/>
          </a:bodyPr>
          <a:lstStyle/>
          <a:p>
            <a:pPr algn="ctr">
              <a:spcBef>
                <a:spcPct val="0"/>
              </a:spcBef>
              <a:spcAft>
                <a:spcPct val="0"/>
              </a:spcAft>
            </a:pPr>
            <a:r>
              <a:rPr lang="zh-CN" altLang="en-US" sz="2400" b="1" dirty="0">
                <a:solidFill>
                  <a:srgbClr val="FFFFFF"/>
                </a:solidFill>
                <a:latin typeface="+mn-ea"/>
                <a:cs typeface="+mn-ea"/>
              </a:rPr>
              <a:t>幼儿游戏的指导原则与实践</a:t>
            </a:r>
            <a:endParaRPr lang="zh-CN" altLang="en-US" sz="2400" b="1" dirty="0">
              <a:solidFill>
                <a:srgbClr val="FFFFFF"/>
              </a:solidFill>
              <a:latin typeface="+mn-ea"/>
              <a:cs typeface="+mn-ea"/>
            </a:endParaRPr>
          </a:p>
        </p:txBody>
      </p:sp>
      <p:sp>
        <p:nvSpPr>
          <p:cNvPr id="9" name="椭圆 8"/>
          <p:cNvSpPr/>
          <p:nvPr>
            <p:custDataLst>
              <p:tags r:id="rId7"/>
            </p:custDataLst>
          </p:nvPr>
        </p:nvSpPr>
        <p:spPr>
          <a:xfrm>
            <a:off x="2335530" y="2265680"/>
            <a:ext cx="92710" cy="92710"/>
          </a:xfrm>
          <a:prstGeom prst="ellipse">
            <a:avLst/>
          </a:prstGeom>
          <a:gradFill>
            <a:gsLst>
              <a:gs pos="0">
                <a:schemeClr val="accent1">
                  <a:alpha val="100000"/>
                </a:schemeClr>
              </a:gs>
              <a:gs pos="100000">
                <a:schemeClr val="accent1">
                  <a:lumMod val="75000"/>
                  <a:alpha val="100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endParaRPr>
          </a:p>
        </p:txBody>
      </p:sp>
      <p:sp>
        <p:nvSpPr>
          <p:cNvPr id="14" name="矩形 13"/>
          <p:cNvSpPr/>
          <p:nvPr>
            <p:custDataLst>
              <p:tags r:id="rId8"/>
            </p:custDataLst>
          </p:nvPr>
        </p:nvSpPr>
        <p:spPr>
          <a:xfrm>
            <a:off x="1290955" y="2631440"/>
            <a:ext cx="2181860" cy="259080"/>
          </a:xfrm>
          <a:prstGeom prst="rect">
            <a:avLst/>
          </a:prstGeom>
          <a:noFill/>
        </p:spPr>
        <p:txBody>
          <a:bodyPr wrap="square" lIns="0" tIns="0" rIns="0" bIns="0" rtlCol="0" anchor="b">
            <a:noAutofit/>
          </a:bodyPr>
          <a:lstStyle/>
          <a:p>
            <a:pPr algn="ctr">
              <a:spcBef>
                <a:spcPct val="0"/>
              </a:spcBef>
              <a:spcAft>
                <a:spcPct val="0"/>
              </a:spcAft>
            </a:pPr>
            <a:r>
              <a:rPr lang="zh-CN" altLang="en-US" b="1" i="0" dirty="0">
                <a:solidFill>
                  <a:schemeClr val="tx1"/>
                </a:solidFill>
                <a:effectLst/>
                <a:latin typeface="+mn-ea"/>
              </a:rPr>
              <a:t>游戏环境的创设</a:t>
            </a:r>
            <a:endParaRPr lang="zh-CN" altLang="en-US" b="1" i="0" dirty="0">
              <a:solidFill>
                <a:schemeClr val="tx1"/>
              </a:solidFill>
              <a:effectLst/>
              <a:latin typeface="+mn-ea"/>
            </a:endParaRPr>
          </a:p>
        </p:txBody>
      </p:sp>
      <p:sp>
        <p:nvSpPr>
          <p:cNvPr id="15" name="矩形: 圆角 14"/>
          <p:cNvSpPr/>
          <p:nvPr>
            <p:custDataLst>
              <p:tags r:id="rId9"/>
            </p:custDataLst>
          </p:nvPr>
        </p:nvSpPr>
        <p:spPr>
          <a:xfrm>
            <a:off x="694055" y="2979420"/>
            <a:ext cx="3375660" cy="2863215"/>
          </a:xfrm>
          <a:prstGeom prst="roundRect">
            <a:avLst>
              <a:gd name="adj" fmla="val 8537"/>
            </a:avLst>
          </a:prstGeom>
          <a:noFill/>
          <a:ln w="15875">
            <a:gradFill flip="none" rotWithShape="1">
              <a:gsLst>
                <a:gs pos="0">
                  <a:schemeClr val="accent1">
                    <a:alpha val="75000"/>
                  </a:schemeClr>
                </a:gs>
                <a:gs pos="100000">
                  <a:schemeClr val="accent1">
                    <a:alpha val="16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215900" tIns="107950" rIns="215900" rtlCol="0" anchor="t">
            <a:noAutofit/>
          </a:bodyPr>
          <a:lstStyle/>
          <a:p>
            <a:pPr algn="just">
              <a:lnSpc>
                <a:spcPct val="130000"/>
              </a:lnSpc>
              <a:spcBef>
                <a:spcPct val="0"/>
              </a:spcBef>
              <a:spcAft>
                <a:spcPct val="0"/>
              </a:spcAft>
            </a:pPr>
            <a:r>
              <a:rPr lang="zh-CN" altLang="en-US" sz="1600" spc="20" dirty="0">
                <a:solidFill>
                  <a:schemeClr val="tx1">
                    <a:lumMod val="85000"/>
                    <a:lumOff val="15000"/>
                  </a:schemeClr>
                </a:solidFill>
                <a:latin typeface="+mn-ea"/>
                <a:cs typeface="+mn-ea"/>
                <a:sym typeface="+mn-ea"/>
              </a:rPr>
              <a:t>教师应构建支持儿童游戏的社会文化环境，促进其全面发展。</a:t>
            </a:r>
            <a:endParaRPr lang="zh-CN" altLang="en-US" sz="1600" spc="20" dirty="0">
              <a:solidFill>
                <a:schemeClr val="tx1">
                  <a:lumMod val="85000"/>
                  <a:lumOff val="15000"/>
                </a:schemeClr>
              </a:solidFill>
              <a:latin typeface="+mn-ea"/>
              <a:cs typeface="+mn-ea"/>
              <a:sym typeface="+mn-ea"/>
            </a:endParaRPr>
          </a:p>
        </p:txBody>
      </p:sp>
      <p:sp>
        <p:nvSpPr>
          <p:cNvPr id="3" name="椭圆 2"/>
          <p:cNvSpPr/>
          <p:nvPr>
            <p:custDataLst>
              <p:tags r:id="rId10"/>
            </p:custDataLst>
          </p:nvPr>
        </p:nvSpPr>
        <p:spPr>
          <a:xfrm>
            <a:off x="6129655" y="2331720"/>
            <a:ext cx="92710" cy="92710"/>
          </a:xfrm>
          <a:prstGeom prst="ellipse">
            <a:avLst/>
          </a:prstGeom>
          <a:gradFill>
            <a:gsLst>
              <a:gs pos="0">
                <a:schemeClr val="accent2">
                  <a:alpha val="100000"/>
                </a:schemeClr>
              </a:gs>
              <a:gs pos="100000">
                <a:schemeClr val="accent2">
                  <a:lumMod val="75000"/>
                  <a:alpha val="100000"/>
                </a:schemeClr>
              </a:gs>
            </a:gsLst>
            <a:lin ang="5400000" scaled="1"/>
          </a:gradFill>
          <a:ln>
            <a:noFill/>
          </a:ln>
          <a:effectLst>
            <a:outerShdw blurRad="152400" sx="102000" sy="102000" algn="ctr"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endParaRPr>
          </a:p>
        </p:txBody>
      </p:sp>
      <p:sp>
        <p:nvSpPr>
          <p:cNvPr id="5" name="矩形 4"/>
          <p:cNvSpPr/>
          <p:nvPr>
            <p:custDataLst>
              <p:tags r:id="rId11"/>
            </p:custDataLst>
          </p:nvPr>
        </p:nvSpPr>
        <p:spPr>
          <a:xfrm>
            <a:off x="5085080" y="2631440"/>
            <a:ext cx="2181860" cy="259080"/>
          </a:xfrm>
          <a:prstGeom prst="rect">
            <a:avLst/>
          </a:prstGeom>
          <a:noFill/>
        </p:spPr>
        <p:txBody>
          <a:bodyPr wrap="square" lIns="0" tIns="0" rIns="0" bIns="0" rtlCol="0" anchor="b">
            <a:noAutofit/>
          </a:bodyPr>
          <a:lstStyle/>
          <a:p>
            <a:pPr algn="ctr">
              <a:spcBef>
                <a:spcPct val="0"/>
              </a:spcBef>
              <a:spcAft>
                <a:spcPct val="0"/>
              </a:spcAft>
            </a:pPr>
            <a:r>
              <a:rPr lang="zh-CN" altLang="en-US" b="1" i="0" dirty="0">
                <a:solidFill>
                  <a:schemeClr val="tx1"/>
                </a:solidFill>
                <a:effectLst/>
                <a:latin typeface="+mn-ea"/>
              </a:rPr>
              <a:t>游戏活动的设计</a:t>
            </a:r>
            <a:endParaRPr lang="zh-CN" altLang="en-US" b="1" i="0" dirty="0">
              <a:solidFill>
                <a:schemeClr val="tx1"/>
              </a:solidFill>
              <a:effectLst/>
              <a:latin typeface="+mn-ea"/>
            </a:endParaRPr>
          </a:p>
        </p:txBody>
      </p:sp>
      <p:sp>
        <p:nvSpPr>
          <p:cNvPr id="8" name="矩形: 圆角 34"/>
          <p:cNvSpPr/>
          <p:nvPr>
            <p:custDataLst>
              <p:tags r:id="rId12"/>
            </p:custDataLst>
          </p:nvPr>
        </p:nvSpPr>
        <p:spPr>
          <a:xfrm>
            <a:off x="4488180" y="2979420"/>
            <a:ext cx="3375660" cy="2863215"/>
          </a:xfrm>
          <a:prstGeom prst="roundRect">
            <a:avLst>
              <a:gd name="adj" fmla="val 8537"/>
            </a:avLst>
          </a:prstGeom>
          <a:noFill/>
          <a:ln w="15875">
            <a:gradFill flip="none" rotWithShape="1">
              <a:gsLst>
                <a:gs pos="0">
                  <a:schemeClr val="accent2">
                    <a:alpha val="75000"/>
                  </a:schemeClr>
                </a:gs>
                <a:gs pos="100000">
                  <a:schemeClr val="accent2">
                    <a:alpha val="16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215900" tIns="107950" rIns="215900" rtlCol="0" anchor="t">
            <a:noAutofit/>
          </a:bodyPr>
          <a:lstStyle/>
          <a:p>
            <a:pPr algn="just">
              <a:lnSpc>
                <a:spcPct val="130000"/>
              </a:lnSpc>
              <a:spcBef>
                <a:spcPct val="0"/>
              </a:spcBef>
              <a:spcAft>
                <a:spcPct val="0"/>
              </a:spcAft>
            </a:pPr>
            <a:r>
              <a:rPr lang="zh-CN" altLang="en-US" sz="1600" spc="20" dirty="0">
                <a:solidFill>
                  <a:schemeClr val="tx1">
                    <a:lumMod val="85000"/>
                    <a:lumOff val="15000"/>
                  </a:schemeClr>
                </a:solidFill>
                <a:latin typeface="+mn-ea"/>
                <a:cs typeface="+mn-ea"/>
                <a:sym typeface="+mn-ea"/>
              </a:rPr>
              <a:t>设计游戏活动时需考虑儿童的兴趣和年龄特点，以激发其主动性和创造性。</a:t>
            </a:r>
            <a:endParaRPr lang="zh-CN" altLang="en-US" sz="1600" spc="20" dirty="0">
              <a:solidFill>
                <a:schemeClr val="tx1">
                  <a:lumMod val="85000"/>
                  <a:lumOff val="15000"/>
                </a:schemeClr>
              </a:solidFill>
              <a:latin typeface="+mn-ea"/>
              <a:cs typeface="+mn-ea"/>
              <a:sym typeface="+mn-ea"/>
            </a:endParaRPr>
          </a:p>
        </p:txBody>
      </p:sp>
      <p:sp>
        <p:nvSpPr>
          <p:cNvPr id="10" name="椭圆 9"/>
          <p:cNvSpPr/>
          <p:nvPr>
            <p:custDataLst>
              <p:tags r:id="rId13"/>
            </p:custDataLst>
          </p:nvPr>
        </p:nvSpPr>
        <p:spPr>
          <a:xfrm>
            <a:off x="9923780" y="2265680"/>
            <a:ext cx="92710" cy="92710"/>
          </a:xfrm>
          <a:prstGeom prst="ellipse">
            <a:avLst/>
          </a:prstGeom>
          <a:gradFill>
            <a:gsLst>
              <a:gs pos="0">
                <a:schemeClr val="accent3">
                  <a:alpha val="100000"/>
                </a:schemeClr>
              </a:gs>
              <a:gs pos="100000">
                <a:schemeClr val="accent3">
                  <a:lumMod val="75000"/>
                  <a:alpha val="100000"/>
                </a:schemeClr>
              </a:gs>
            </a:gsLst>
            <a:lin ang="5400000" scaled="1"/>
          </a:gradFill>
          <a:ln>
            <a:noFill/>
          </a:ln>
          <a:effectLst>
            <a:outerShdw blurRad="152400" sx="102000" sy="102000" algn="ctr" rotWithShape="0">
              <a:schemeClr val="accent3">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endParaRPr>
          </a:p>
        </p:txBody>
      </p:sp>
      <p:sp>
        <p:nvSpPr>
          <p:cNvPr id="13" name="矩形 12"/>
          <p:cNvSpPr/>
          <p:nvPr>
            <p:custDataLst>
              <p:tags r:id="rId14"/>
            </p:custDataLst>
          </p:nvPr>
        </p:nvSpPr>
        <p:spPr>
          <a:xfrm>
            <a:off x="8879205" y="2631440"/>
            <a:ext cx="2302510" cy="259080"/>
          </a:xfrm>
          <a:prstGeom prst="rect">
            <a:avLst/>
          </a:prstGeom>
          <a:noFill/>
        </p:spPr>
        <p:txBody>
          <a:bodyPr wrap="square" lIns="0" tIns="0" rIns="0" bIns="0" rtlCol="0" anchor="b">
            <a:noAutofit/>
          </a:bodyPr>
          <a:lstStyle/>
          <a:p>
            <a:pPr algn="ctr">
              <a:spcBef>
                <a:spcPct val="0"/>
              </a:spcBef>
              <a:spcAft>
                <a:spcPct val="0"/>
              </a:spcAft>
            </a:pPr>
            <a:r>
              <a:rPr lang="zh-CN" altLang="en-US" b="1" i="0" dirty="0">
                <a:solidFill>
                  <a:schemeClr val="tx1"/>
                </a:solidFill>
                <a:effectLst/>
                <a:latin typeface="+mn-ea"/>
              </a:rPr>
              <a:t>教师的角色与指导策略</a:t>
            </a:r>
            <a:endParaRPr lang="zh-CN" altLang="en-US" b="1" i="0" dirty="0">
              <a:solidFill>
                <a:schemeClr val="tx1"/>
              </a:solidFill>
              <a:effectLst/>
              <a:latin typeface="+mn-ea"/>
            </a:endParaRPr>
          </a:p>
        </p:txBody>
      </p:sp>
      <p:sp>
        <p:nvSpPr>
          <p:cNvPr id="16" name="矩形: 圆角 39"/>
          <p:cNvSpPr/>
          <p:nvPr>
            <p:custDataLst>
              <p:tags r:id="rId15"/>
            </p:custDataLst>
          </p:nvPr>
        </p:nvSpPr>
        <p:spPr>
          <a:xfrm>
            <a:off x="8282305" y="2979420"/>
            <a:ext cx="3375660" cy="2863215"/>
          </a:xfrm>
          <a:prstGeom prst="roundRect">
            <a:avLst>
              <a:gd name="adj" fmla="val 8537"/>
            </a:avLst>
          </a:prstGeom>
          <a:noFill/>
          <a:ln w="15875">
            <a:gradFill flip="none" rotWithShape="1">
              <a:gsLst>
                <a:gs pos="0">
                  <a:schemeClr val="accent3">
                    <a:alpha val="75000"/>
                  </a:schemeClr>
                </a:gs>
                <a:gs pos="100000">
                  <a:schemeClr val="accent3">
                    <a:alpha val="16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215900" tIns="107950" rIns="215900" rtlCol="0" anchor="t">
            <a:noAutofit/>
          </a:bodyPr>
          <a:lstStyle/>
          <a:p>
            <a:pPr algn="just">
              <a:lnSpc>
                <a:spcPct val="130000"/>
              </a:lnSpc>
              <a:buClrTx/>
              <a:buSzTx/>
              <a:buFontTx/>
            </a:pPr>
            <a:r>
              <a:rPr lang="zh-CN" altLang="en-US" sz="1600" spc="20" dirty="0">
                <a:solidFill>
                  <a:schemeClr val="tx1">
                    <a:lumMod val="85000"/>
                    <a:lumOff val="15000"/>
                  </a:schemeClr>
                </a:solidFill>
                <a:latin typeface="+mn-ea"/>
                <a:cs typeface="+mn-ea"/>
              </a:rPr>
              <a:t>教师作为引导者，应观察儿童游戏，适时提供支持和挑战，促进其深层次学习。</a:t>
            </a:r>
            <a:endParaRPr lang="zh-CN" altLang="en-US" sz="1600" spc="20" dirty="0">
              <a:solidFill>
                <a:schemeClr val="tx1">
                  <a:lumMod val="85000"/>
                  <a:lumOff val="15000"/>
                </a:schemeClr>
              </a:solidFill>
              <a:latin typeface="+mn-ea"/>
              <a:cs typeface="+mn-ea"/>
            </a:endParaRPr>
          </a:p>
        </p:txBody>
      </p:sp>
    </p:spTree>
    <p:custDataLst>
      <p:tags r:id="rId16"/>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1203325" y="544195"/>
            <a:ext cx="9236075" cy="609600"/>
          </a:xfrm>
        </p:spPr>
        <p:txBody>
          <a:bodyPr/>
          <a:lstStyle/>
          <a:p>
            <a:r>
              <a:rPr lang="zh-CN" altLang="en-US" sz="3000" b="1"/>
              <a:t>游戏作为学前期儿童的主导活动</a:t>
            </a:r>
            <a:endParaRPr lang="zh-CN" altLang="en-US" sz="3000" b="1"/>
          </a:p>
        </p:txBody>
      </p:sp>
      <p:cxnSp>
        <p:nvCxnSpPr>
          <p:cNvPr id="57" name="直接连接符 56"/>
          <p:cNvCxnSpPr/>
          <p:nvPr>
            <p:custDataLst>
              <p:tags r:id="rId2"/>
            </p:custDataLst>
          </p:nvPr>
        </p:nvCxnSpPr>
        <p:spPr>
          <a:xfrm flipV="1">
            <a:off x="4638570" y="1845643"/>
            <a:ext cx="0" cy="869504"/>
          </a:xfrm>
          <a:prstGeom prst="line">
            <a:avLst/>
          </a:prstGeom>
          <a:ln w="12700" cap="rnd">
            <a:gradFill flip="none" rotWithShape="1">
              <a:gsLst>
                <a:gs pos="0">
                  <a:schemeClr val="accent1">
                    <a:alpha val="100000"/>
                  </a:schemeClr>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9" name="椭圆 8"/>
          <p:cNvSpPr/>
          <p:nvPr>
            <p:custDataLst>
              <p:tags r:id="rId3"/>
            </p:custDataLst>
          </p:nvPr>
        </p:nvSpPr>
        <p:spPr>
          <a:xfrm>
            <a:off x="3973861" y="2325788"/>
            <a:ext cx="4238278" cy="1181453"/>
          </a:xfrm>
          <a:prstGeom prst="ellipse">
            <a:avLst/>
          </a:prstGeom>
          <a:gradFill flip="none" rotWithShape="1">
            <a:gsLst>
              <a:gs pos="32000">
                <a:schemeClr val="accent1">
                  <a:alpha val="20000"/>
                </a:schemeClr>
              </a:gs>
              <a:gs pos="100000">
                <a:schemeClr val="accent1">
                  <a:alpha val="0"/>
                </a:schemeClr>
              </a:gs>
            </a:gsLst>
            <a:lin ang="5400000" scaled="1"/>
            <a:tileRect/>
          </a:gradFill>
          <a:ln w="95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8" name="椭圆 7"/>
          <p:cNvSpPr/>
          <p:nvPr>
            <p:custDataLst>
              <p:tags r:id="rId4"/>
            </p:custDataLst>
          </p:nvPr>
        </p:nvSpPr>
        <p:spPr>
          <a:xfrm>
            <a:off x="4718222" y="2438679"/>
            <a:ext cx="2755556" cy="735227"/>
          </a:xfrm>
          <a:prstGeom prst="ellipse">
            <a:avLst/>
          </a:prstGeom>
          <a:noFill/>
          <a:ln w="9525">
            <a:gradFill>
              <a:gsLst>
                <a:gs pos="0">
                  <a:schemeClr val="accent1">
                    <a:alpha val="0"/>
                  </a:schemeClr>
                </a:gs>
                <a:gs pos="100000">
                  <a:schemeClr val="accent1">
                    <a:alpha val="4000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7" name="椭圆 6"/>
          <p:cNvSpPr/>
          <p:nvPr>
            <p:custDataLst>
              <p:tags r:id="rId5"/>
            </p:custDataLst>
          </p:nvPr>
        </p:nvSpPr>
        <p:spPr>
          <a:xfrm>
            <a:off x="4718222" y="2253328"/>
            <a:ext cx="2755556" cy="735227"/>
          </a:xfrm>
          <a:prstGeom prst="ellipse">
            <a:avLst/>
          </a:prstGeom>
          <a:noFill/>
          <a:ln w="9525">
            <a:gradFill>
              <a:gsLst>
                <a:gs pos="0">
                  <a:schemeClr val="accent1">
                    <a:alpha val="0"/>
                  </a:schemeClr>
                </a:gs>
                <a:gs pos="100000">
                  <a:schemeClr val="accent1">
                    <a:alpha val="4000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5" name="椭圆 4"/>
          <p:cNvSpPr/>
          <p:nvPr>
            <p:custDataLst>
              <p:tags r:id="rId6"/>
            </p:custDataLst>
          </p:nvPr>
        </p:nvSpPr>
        <p:spPr>
          <a:xfrm>
            <a:off x="4718222" y="2067977"/>
            <a:ext cx="2755556" cy="735227"/>
          </a:xfrm>
          <a:prstGeom prst="ellipse">
            <a:avLst/>
          </a:prstGeom>
          <a:gradFill flip="none" rotWithShape="1">
            <a:gsLst>
              <a:gs pos="0">
                <a:schemeClr val="accent1">
                  <a:alpha val="40000"/>
                </a:schemeClr>
              </a:gs>
              <a:gs pos="100000">
                <a:schemeClr val="accent1">
                  <a:alpha val="0"/>
                </a:schemeClr>
              </a:gs>
            </a:gsLst>
            <a:lin ang="16200000" scaled="1"/>
            <a:tileRect/>
          </a:gradFill>
          <a:ln w="9525">
            <a:gradFill>
              <a:gsLst>
                <a:gs pos="0">
                  <a:schemeClr val="accent1">
                    <a:alpha val="0"/>
                  </a:schemeClr>
                </a:gs>
                <a:gs pos="100000">
                  <a:schemeClr val="accent1">
                    <a:alpha val="10000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3" name="椭圆 12"/>
          <p:cNvSpPr/>
          <p:nvPr>
            <p:custDataLst>
              <p:tags r:id="rId7"/>
            </p:custDataLst>
          </p:nvPr>
        </p:nvSpPr>
        <p:spPr>
          <a:xfrm>
            <a:off x="1933339" y="1917246"/>
            <a:ext cx="8325322" cy="2278928"/>
          </a:xfrm>
          <a:prstGeom prst="ellipse">
            <a:avLst/>
          </a:prstGeom>
          <a:noFill/>
          <a:ln w="9525">
            <a:gradFill>
              <a:gsLst>
                <a:gs pos="0">
                  <a:schemeClr val="accent1">
                    <a:alpha val="0"/>
                  </a:schemeClr>
                </a:gs>
                <a:gs pos="100000">
                  <a:schemeClr val="accent1">
                    <a:alpha val="10000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31" name="任意多边形: 形状 30"/>
          <p:cNvSpPr/>
          <p:nvPr>
            <p:custDataLst>
              <p:tags r:id="rId8"/>
            </p:custDataLst>
          </p:nvPr>
        </p:nvSpPr>
        <p:spPr>
          <a:xfrm>
            <a:off x="3973861" y="2916094"/>
            <a:ext cx="4238278" cy="3179835"/>
          </a:xfrm>
          <a:custGeom>
            <a:avLst/>
            <a:gdLst>
              <a:gd name="connsiteX0" fmla="*/ 0 w 4238278"/>
              <a:gd name="connsiteY0" fmla="*/ 419 h 2571928"/>
              <a:gd name="connsiteX1" fmla="*/ 2119139 w 4238278"/>
              <a:gd name="connsiteY1" fmla="*/ 591146 h 2571928"/>
              <a:gd name="connsiteX2" fmla="*/ 4238278 w 4238278"/>
              <a:gd name="connsiteY2" fmla="*/ 419 h 2571928"/>
              <a:gd name="connsiteX3" fmla="*/ 4238278 w 4238278"/>
              <a:gd name="connsiteY3" fmla="*/ 1981201 h 2571928"/>
              <a:gd name="connsiteX4" fmla="*/ 4238278 w 4238278"/>
              <a:gd name="connsiteY4" fmla="*/ 1981619 h 2571928"/>
              <a:gd name="connsiteX5" fmla="*/ 4238203 w 4238278"/>
              <a:gd name="connsiteY5" fmla="*/ 1981619 h 2571928"/>
              <a:gd name="connsiteX6" fmla="*/ 4227337 w 4238278"/>
              <a:gd name="connsiteY6" fmla="*/ 2041600 h 2571928"/>
              <a:gd name="connsiteX7" fmla="*/ 2119139 w 4238278"/>
              <a:gd name="connsiteY7" fmla="*/ 2571928 h 2571928"/>
              <a:gd name="connsiteX8" fmla="*/ 10941 w 4238278"/>
              <a:gd name="connsiteY8" fmla="*/ 2041600 h 2571928"/>
              <a:gd name="connsiteX9" fmla="*/ 76 w 4238278"/>
              <a:gd name="connsiteY9" fmla="*/ 1981619 h 2571928"/>
              <a:gd name="connsiteX10" fmla="*/ 0 w 4238278"/>
              <a:gd name="connsiteY10" fmla="*/ 1981619 h 2571928"/>
              <a:gd name="connsiteX11" fmla="*/ 0 w 4238278"/>
              <a:gd name="connsiteY11" fmla="*/ 1981201 h 2571928"/>
              <a:gd name="connsiteX12" fmla="*/ 4238202 w 4238278"/>
              <a:gd name="connsiteY12" fmla="*/ 0 h 2571928"/>
              <a:gd name="connsiteX13" fmla="*/ 4238278 w 4238278"/>
              <a:gd name="connsiteY13" fmla="*/ 0 h 2571928"/>
              <a:gd name="connsiteX14" fmla="*/ 4238278 w 4238278"/>
              <a:gd name="connsiteY14" fmla="*/ 419 h 2571928"/>
              <a:gd name="connsiteX15" fmla="*/ 0 w 4238278"/>
              <a:gd name="connsiteY15" fmla="*/ 0 h 2571928"/>
              <a:gd name="connsiteX16" fmla="*/ 76 w 4238278"/>
              <a:gd name="connsiteY16" fmla="*/ 0 h 2571928"/>
              <a:gd name="connsiteX17" fmla="*/ 0 w 4238278"/>
              <a:gd name="connsiteY17" fmla="*/ 419 h 2571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38278" h="2571928">
                <a:moveTo>
                  <a:pt x="0" y="419"/>
                </a:moveTo>
                <a:cubicBezTo>
                  <a:pt x="0" y="326669"/>
                  <a:pt x="948771" y="591146"/>
                  <a:pt x="2119139" y="591146"/>
                </a:cubicBezTo>
                <a:cubicBezTo>
                  <a:pt x="3289507" y="591146"/>
                  <a:pt x="4238278" y="326669"/>
                  <a:pt x="4238278" y="419"/>
                </a:cubicBezTo>
                <a:lnTo>
                  <a:pt x="4238278" y="1981201"/>
                </a:lnTo>
                <a:lnTo>
                  <a:pt x="4238278" y="1981619"/>
                </a:lnTo>
                <a:lnTo>
                  <a:pt x="4238203" y="1981619"/>
                </a:lnTo>
                <a:lnTo>
                  <a:pt x="4227337" y="2041600"/>
                </a:lnTo>
                <a:cubicBezTo>
                  <a:pt x="4118816" y="2339478"/>
                  <a:pt x="3216359" y="2571928"/>
                  <a:pt x="2119139" y="2571928"/>
                </a:cubicBezTo>
                <a:cubicBezTo>
                  <a:pt x="1021919" y="2571928"/>
                  <a:pt x="119462" y="2339478"/>
                  <a:pt x="10941" y="2041600"/>
                </a:cubicBezTo>
                <a:lnTo>
                  <a:pt x="76" y="1981619"/>
                </a:lnTo>
                <a:lnTo>
                  <a:pt x="0" y="1981619"/>
                </a:lnTo>
                <a:lnTo>
                  <a:pt x="0" y="1981201"/>
                </a:lnTo>
                <a:close/>
                <a:moveTo>
                  <a:pt x="4238202" y="0"/>
                </a:moveTo>
                <a:lnTo>
                  <a:pt x="4238278" y="0"/>
                </a:lnTo>
                <a:lnTo>
                  <a:pt x="4238278" y="419"/>
                </a:lnTo>
                <a:close/>
                <a:moveTo>
                  <a:pt x="0" y="0"/>
                </a:moveTo>
                <a:lnTo>
                  <a:pt x="76" y="0"/>
                </a:lnTo>
                <a:lnTo>
                  <a:pt x="0" y="419"/>
                </a:lnTo>
                <a:close/>
              </a:path>
            </a:pathLst>
          </a:custGeom>
          <a:gradFill flip="none" rotWithShape="1">
            <a:gsLst>
              <a:gs pos="18000">
                <a:schemeClr val="accent1">
                  <a:alpha val="0"/>
                </a:schemeClr>
              </a:gs>
              <a:gs pos="100000">
                <a:schemeClr val="accent1">
                  <a:alpha val="20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51" name="任意多边形: 形状 50"/>
          <p:cNvSpPr/>
          <p:nvPr>
            <p:custDataLst>
              <p:tags r:id="rId9"/>
            </p:custDataLst>
          </p:nvPr>
        </p:nvSpPr>
        <p:spPr>
          <a:xfrm>
            <a:off x="2213348" y="2622234"/>
            <a:ext cx="7759302" cy="1930536"/>
          </a:xfrm>
          <a:custGeom>
            <a:avLst/>
            <a:gdLst>
              <a:gd name="connsiteX0" fmla="*/ 3879650 w 7759302"/>
              <a:gd name="connsiteY0" fmla="*/ 260003 h 1930536"/>
              <a:gd name="connsiteX1" fmla="*/ 392593 w 7759302"/>
              <a:gd name="connsiteY1" fmla="*/ 965267 h 1930536"/>
              <a:gd name="connsiteX2" fmla="*/ 3879650 w 7759302"/>
              <a:gd name="connsiteY2" fmla="*/ 1670531 h 1930536"/>
              <a:gd name="connsiteX3" fmla="*/ 7366707 w 7759302"/>
              <a:gd name="connsiteY3" fmla="*/ 965267 h 1930536"/>
              <a:gd name="connsiteX4" fmla="*/ 3879650 w 7759302"/>
              <a:gd name="connsiteY4" fmla="*/ 260003 h 1930536"/>
              <a:gd name="connsiteX5" fmla="*/ 3879651 w 7759302"/>
              <a:gd name="connsiteY5" fmla="*/ 0 h 1930536"/>
              <a:gd name="connsiteX6" fmla="*/ 7759302 w 7759302"/>
              <a:gd name="connsiteY6" fmla="*/ 965268 h 1930536"/>
              <a:gd name="connsiteX7" fmla="*/ 3879651 w 7759302"/>
              <a:gd name="connsiteY7" fmla="*/ 1930536 h 1930536"/>
              <a:gd name="connsiteX8" fmla="*/ 0 w 7759302"/>
              <a:gd name="connsiteY8" fmla="*/ 965268 h 1930536"/>
              <a:gd name="connsiteX9" fmla="*/ 3879651 w 7759302"/>
              <a:gd name="connsiteY9" fmla="*/ 0 h 1930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59302" h="1930536">
                <a:moveTo>
                  <a:pt x="3879650" y="260003"/>
                </a:moveTo>
                <a:cubicBezTo>
                  <a:pt x="1953802" y="260003"/>
                  <a:pt x="392593" y="575760"/>
                  <a:pt x="392593" y="965267"/>
                </a:cubicBezTo>
                <a:cubicBezTo>
                  <a:pt x="392593" y="1354774"/>
                  <a:pt x="1953802" y="1670531"/>
                  <a:pt x="3879650" y="1670531"/>
                </a:cubicBezTo>
                <a:cubicBezTo>
                  <a:pt x="5805498" y="1670531"/>
                  <a:pt x="7366707" y="1354774"/>
                  <a:pt x="7366707" y="965267"/>
                </a:cubicBezTo>
                <a:cubicBezTo>
                  <a:pt x="7366707" y="575760"/>
                  <a:pt x="5805498" y="260003"/>
                  <a:pt x="3879650" y="260003"/>
                </a:cubicBezTo>
                <a:close/>
                <a:moveTo>
                  <a:pt x="3879651" y="0"/>
                </a:moveTo>
                <a:cubicBezTo>
                  <a:pt x="6022323" y="0"/>
                  <a:pt x="7759302" y="432165"/>
                  <a:pt x="7759302" y="965268"/>
                </a:cubicBezTo>
                <a:cubicBezTo>
                  <a:pt x="7759302" y="1498371"/>
                  <a:pt x="6022323" y="1930536"/>
                  <a:pt x="3879651" y="1930536"/>
                </a:cubicBezTo>
                <a:cubicBezTo>
                  <a:pt x="1736979" y="1930536"/>
                  <a:pt x="0" y="1498371"/>
                  <a:pt x="0" y="965268"/>
                </a:cubicBezTo>
                <a:cubicBezTo>
                  <a:pt x="0" y="432165"/>
                  <a:pt x="1736979" y="0"/>
                  <a:pt x="3879651" y="0"/>
                </a:cubicBezTo>
                <a:close/>
              </a:path>
            </a:pathLst>
          </a:custGeom>
          <a:gradFill>
            <a:gsLst>
              <a:gs pos="14000">
                <a:schemeClr val="accent1">
                  <a:alpha val="0"/>
                </a:schemeClr>
              </a:gs>
              <a:gs pos="100000">
                <a:schemeClr val="accent1">
                  <a:alpha val="18000"/>
                </a:schemeClr>
              </a:gs>
            </a:gsLst>
            <a:lin ang="5400000" scaled="1"/>
          </a:gradFill>
          <a:ln w="15875">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cxnSp>
        <p:nvCxnSpPr>
          <p:cNvPr id="53" name="直接连接符 52"/>
          <p:cNvCxnSpPr/>
          <p:nvPr>
            <p:custDataLst>
              <p:tags r:id="rId10"/>
            </p:custDataLst>
          </p:nvPr>
        </p:nvCxnSpPr>
        <p:spPr>
          <a:xfrm flipV="1">
            <a:off x="4346837" y="2253328"/>
            <a:ext cx="0" cy="717675"/>
          </a:xfrm>
          <a:prstGeom prst="line">
            <a:avLst/>
          </a:prstGeom>
          <a:ln w="34925" cap="rnd">
            <a:gradFill flip="none" rotWithShape="1">
              <a:gsLst>
                <a:gs pos="0">
                  <a:schemeClr val="accent1">
                    <a:alpha val="40000"/>
                  </a:schemeClr>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custDataLst>
              <p:tags r:id="rId11"/>
            </p:custDataLst>
          </p:nvPr>
        </p:nvCxnSpPr>
        <p:spPr>
          <a:xfrm flipV="1">
            <a:off x="7892705" y="1845643"/>
            <a:ext cx="0" cy="869504"/>
          </a:xfrm>
          <a:prstGeom prst="line">
            <a:avLst/>
          </a:prstGeom>
          <a:ln w="19050" cap="rnd">
            <a:gradFill flip="none" rotWithShape="1">
              <a:gsLst>
                <a:gs pos="0">
                  <a:schemeClr val="accent1">
                    <a:alpha val="100000"/>
                  </a:schemeClr>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custDataLst>
              <p:tags r:id="rId12"/>
            </p:custDataLst>
          </p:nvPr>
        </p:nvCxnSpPr>
        <p:spPr>
          <a:xfrm flipV="1">
            <a:off x="7650327" y="2197074"/>
            <a:ext cx="0" cy="869504"/>
          </a:xfrm>
          <a:prstGeom prst="line">
            <a:avLst/>
          </a:prstGeom>
          <a:ln w="15875" cap="rnd">
            <a:gradFill flip="none" rotWithShape="1">
              <a:gsLst>
                <a:gs pos="0">
                  <a:schemeClr val="accent1">
                    <a:alpha val="50000"/>
                  </a:schemeClr>
                </a:gs>
                <a:gs pos="100000">
                  <a:schemeClr val="accent1">
                    <a:alpha val="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custDataLst>
              <p:tags r:id="rId13"/>
            </p:custDataLst>
          </p:nvPr>
        </p:nvCxnSpPr>
        <p:spPr>
          <a:xfrm flipV="1">
            <a:off x="4960162" y="2533628"/>
            <a:ext cx="0" cy="717675"/>
          </a:xfrm>
          <a:prstGeom prst="line">
            <a:avLst/>
          </a:prstGeom>
          <a:ln w="44450" cap="rnd">
            <a:gradFill flip="none" rotWithShape="1">
              <a:gsLst>
                <a:gs pos="0">
                  <a:schemeClr val="accent1">
                    <a:alpha val="20000"/>
                  </a:schemeClr>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useBgFill="1">
        <p:nvSpPr>
          <p:cNvPr id="60" name="矩形: 圆角 59"/>
          <p:cNvSpPr/>
          <p:nvPr>
            <p:custDataLst>
              <p:tags r:id="rId14"/>
            </p:custDataLst>
          </p:nvPr>
        </p:nvSpPr>
        <p:spPr>
          <a:xfrm>
            <a:off x="1969770" y="3932555"/>
            <a:ext cx="2198370" cy="1433195"/>
          </a:xfrm>
          <a:prstGeom prst="roundRect">
            <a:avLst>
              <a:gd name="adj" fmla="val 7184"/>
            </a:avLst>
          </a:prstGeom>
          <a:ln w="15875">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tIns="252095" numCol="1" spcCol="0" rtlCol="0" fromWordArt="0" anchor="t" anchorCtr="0" forceAA="0" compatLnSpc="1">
            <a:noAutofit/>
          </a:bodyPr>
          <a:lstStyle/>
          <a:p>
            <a:pPr lvl="0" indent="0" algn="ctr" fontAlgn="auto">
              <a:lnSpc>
                <a:spcPct val="120000"/>
              </a:lnSpc>
              <a:buClrTx/>
              <a:buSzTx/>
              <a:buFontTx/>
            </a:pPr>
            <a:endParaRPr lang="zh-CN" altLang="en-US" sz="1400" spc="150" noProof="0" dirty="0">
              <a:ln>
                <a:noFill/>
              </a:ln>
              <a:solidFill>
                <a:srgbClr val="262626"/>
              </a:solidFill>
              <a:effectLst/>
              <a:uLnTx/>
              <a:uFillTx/>
              <a:latin typeface="+mn-ea"/>
              <a:sym typeface="+mn-ea"/>
            </a:endParaRPr>
          </a:p>
        </p:txBody>
      </p:sp>
      <p:sp>
        <p:nvSpPr>
          <p:cNvPr id="43" name="序号"/>
          <p:cNvSpPr txBox="1">
            <a:spLocks noChangeAspect="1"/>
          </p:cNvSpPr>
          <p:nvPr>
            <p:custDataLst>
              <p:tags r:id="rId15"/>
            </p:custDataLst>
          </p:nvPr>
        </p:nvSpPr>
        <p:spPr>
          <a:xfrm>
            <a:off x="2770505" y="3138805"/>
            <a:ext cx="595630" cy="595630"/>
          </a:xfrm>
          <a:prstGeom prst="rect">
            <a:avLst/>
          </a:prstGeom>
          <a:noFill/>
          <a:effectLst>
            <a:outerShdw blurRad="127000" sx="102000" sy="102000" algn="ctr" rotWithShape="0">
              <a:schemeClr val="accent1">
                <a:alpha val="31000"/>
              </a:schemeClr>
            </a:outerShdw>
          </a:effectLst>
        </p:spPr>
        <p:txBody>
          <a:bodyPr wrap="none" lIns="0" tIns="0" rIns="0" bIns="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sz="3600" b="1" i="0" u="none" strike="noStrike" kern="1200" cap="none" normalizeH="0" baseline="0" noProof="0" dirty="0">
                <a:ln>
                  <a:noFill/>
                </a:ln>
                <a:gradFill>
                  <a:gsLst>
                    <a:gs pos="49000">
                      <a:schemeClr val="accent1">
                        <a:alpha val="100000"/>
                      </a:schemeClr>
                    </a:gs>
                    <a:gs pos="77000">
                      <a:schemeClr val="accent1">
                        <a:alpha val="0"/>
                      </a:schemeClr>
                    </a:gs>
                  </a:gsLst>
                  <a:lin ang="5400000" scaled="0"/>
                </a:gradFill>
                <a:uLnTx/>
                <a:uFillTx/>
                <a:ea typeface="微软雅黑" panose="020B0503020204020204" charset="-122"/>
                <a:cs typeface="+mn-cs"/>
              </a:rPr>
              <a:t>01</a:t>
            </a:r>
            <a:endParaRPr kumimoji="0" lang="en-US" sz="3600" b="1" i="0" u="none" strike="noStrike" kern="1200" cap="none" normalizeH="0" baseline="0" noProof="0" dirty="0">
              <a:ln>
                <a:noFill/>
              </a:ln>
              <a:gradFill>
                <a:gsLst>
                  <a:gs pos="49000">
                    <a:schemeClr val="accent1">
                      <a:alpha val="100000"/>
                    </a:schemeClr>
                  </a:gs>
                  <a:gs pos="77000">
                    <a:schemeClr val="accent1">
                      <a:alpha val="0"/>
                    </a:schemeClr>
                  </a:gs>
                </a:gsLst>
                <a:lin ang="5400000" scaled="0"/>
              </a:gradFill>
              <a:uLnTx/>
              <a:uFillTx/>
              <a:ea typeface="微软雅黑" panose="020B0503020204020204" charset="-122"/>
              <a:cs typeface="+mn-cs"/>
            </a:endParaRPr>
          </a:p>
        </p:txBody>
      </p:sp>
      <p:sp>
        <p:nvSpPr>
          <p:cNvPr id="3" name="矩形: 圆角 59"/>
          <p:cNvSpPr/>
          <p:nvPr>
            <p:custDataLst>
              <p:tags r:id="rId16"/>
            </p:custDataLst>
          </p:nvPr>
        </p:nvSpPr>
        <p:spPr>
          <a:xfrm>
            <a:off x="1969770" y="3932555"/>
            <a:ext cx="2198370" cy="1433195"/>
          </a:xfrm>
          <a:prstGeom prst="roundRect">
            <a:avLst>
              <a:gd name="adj" fmla="val 7184"/>
            </a:avLst>
          </a:prstGeom>
          <a:gradFill>
            <a:gsLst>
              <a:gs pos="0">
                <a:srgbClr val="FFFFFF">
                  <a:alpha val="10000"/>
                </a:srgbClr>
              </a:gs>
              <a:gs pos="100000">
                <a:srgbClr val="FFFFFF">
                  <a:alpha val="0"/>
                </a:srgbClr>
              </a:gs>
            </a:gsLst>
            <a:lin ang="5400000" scaled="0"/>
          </a:gradFill>
          <a:ln w="15875">
            <a:gradFill flip="none" rotWithShape="1">
              <a:gsLst>
                <a:gs pos="0">
                  <a:schemeClr val="accent1">
                    <a:lumMod val="60000"/>
                    <a:lumOff val="40000"/>
                    <a:alpha val="60000"/>
                  </a:schemeClr>
                </a:gs>
                <a:gs pos="100000">
                  <a:schemeClr val="accent1">
                    <a:lumMod val="60000"/>
                    <a:lumOff val="40000"/>
                    <a:alpha val="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tIns="252095" numCol="1" spcCol="0" rtlCol="0" fromWordArt="0" anchor="t" anchorCtr="0" forceAA="0" compatLnSpc="1">
            <a:noAutofit/>
          </a:bodyPr>
          <a:lstStyle/>
          <a:p>
            <a:pPr lvl="0" indent="0" algn="ctr" fontAlgn="auto">
              <a:lnSpc>
                <a:spcPct val="120000"/>
              </a:lnSpc>
              <a:buClrTx/>
              <a:buSzTx/>
              <a:buFontTx/>
            </a:pPr>
            <a:r>
              <a:rPr lang="zh-CN" altLang="en-US" sz="1600" spc="150" noProof="0" dirty="0">
                <a:ln>
                  <a:noFill/>
                </a:ln>
                <a:solidFill>
                  <a:schemeClr val="tx1">
                    <a:lumMod val="85000"/>
                    <a:lumOff val="15000"/>
                  </a:schemeClr>
                </a:solidFill>
                <a:effectLst/>
                <a:uLnTx/>
                <a:uFillTx/>
                <a:latin typeface="+mn-ea"/>
                <a:sym typeface="+mn-ea"/>
              </a:rPr>
              <a:t>游戏是学前期儿童主导活动，对心理和个性发展有显著影响。</a:t>
            </a:r>
            <a:endParaRPr lang="zh-CN" altLang="en-US" sz="1600" spc="150" noProof="0" dirty="0">
              <a:ln>
                <a:noFill/>
              </a:ln>
              <a:solidFill>
                <a:schemeClr val="tx1">
                  <a:lumMod val="85000"/>
                  <a:lumOff val="15000"/>
                </a:schemeClr>
              </a:solidFill>
              <a:effectLst/>
              <a:uLnTx/>
              <a:uFillTx/>
              <a:latin typeface="+mn-ea"/>
              <a:sym typeface="+mn-ea"/>
            </a:endParaRPr>
          </a:p>
        </p:txBody>
      </p:sp>
      <p:sp>
        <p:nvSpPr>
          <p:cNvPr id="46" name="标题"/>
          <p:cNvSpPr txBox="1"/>
          <p:nvPr>
            <p:custDataLst>
              <p:tags r:id="rId17"/>
            </p:custDataLst>
          </p:nvPr>
        </p:nvSpPr>
        <p:spPr>
          <a:xfrm>
            <a:off x="2006600" y="3672205"/>
            <a:ext cx="2124710" cy="472440"/>
          </a:xfrm>
          <a:prstGeom prst="roundRect">
            <a:avLst>
              <a:gd name="adj" fmla="val 50000"/>
            </a:avLst>
          </a:prstGeom>
          <a:gradFill flip="none" rotWithShape="1">
            <a:gsLst>
              <a:gs pos="0">
                <a:schemeClr val="accent1">
                  <a:lumMod val="75000"/>
                  <a:alpha val="100000"/>
                </a:schemeClr>
              </a:gs>
              <a:gs pos="97902">
                <a:schemeClr val="accent1">
                  <a:lumMod val="60000"/>
                  <a:lumOff val="40000"/>
                  <a:alpha val="100000"/>
                </a:schemeClr>
              </a:gs>
              <a:gs pos="47000">
                <a:schemeClr val="accent1">
                  <a:alpha val="100000"/>
                </a:schemeClr>
              </a:gs>
            </a:gsLst>
            <a:lin ang="13500000" scaled="1"/>
            <a:tileRect/>
          </a:gradFill>
          <a:effectLst>
            <a:outerShdw blurRad="63500" sx="102000" sy="102000" algn="ctr" rotWithShape="0">
              <a:schemeClr val="accent1">
                <a:alpha val="40000"/>
              </a:schemeClr>
            </a:outerShdw>
          </a:effectLst>
        </p:spPr>
        <p:txBody>
          <a:bodyPr wrap="square" lIns="0" tIns="0" rIns="0" bIns="0" rtlCol="0" anchor="ctr" anchorCtr="1">
            <a:no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zh-CN" altLang="en-US" sz="1600" b="1" i="0" u="none" strike="noStrike" kern="1200" cap="none" spc="300" normalizeH="0" baseline="0" noProof="0" dirty="0">
                <a:ln>
                  <a:noFill/>
                </a:ln>
                <a:solidFill>
                  <a:srgbClr val="FFFFFF"/>
                </a:solidFill>
                <a:effectLst/>
                <a:uLnTx/>
                <a:uFillTx/>
                <a:latin typeface="+mn-ea"/>
                <a:cs typeface="+mn-cs"/>
              </a:rPr>
              <a:t>游戏对心理过程的影响</a:t>
            </a:r>
            <a:endParaRPr kumimoji="0" lang="zh-CN" altLang="en-US" sz="1600" b="1" i="0" u="none" strike="noStrike" kern="1200" cap="none" spc="300" normalizeH="0" baseline="0" noProof="0" dirty="0">
              <a:ln>
                <a:noFill/>
              </a:ln>
              <a:solidFill>
                <a:srgbClr val="FFFFFF"/>
              </a:solidFill>
              <a:effectLst/>
              <a:uLnTx/>
              <a:uFillTx/>
              <a:latin typeface="+mn-ea"/>
              <a:cs typeface="+mn-cs"/>
            </a:endParaRPr>
          </a:p>
        </p:txBody>
      </p:sp>
      <p:sp useBgFill="1">
        <p:nvSpPr>
          <p:cNvPr id="69" name="矩形: 圆角 68"/>
          <p:cNvSpPr/>
          <p:nvPr>
            <p:custDataLst>
              <p:tags r:id="rId18"/>
            </p:custDataLst>
          </p:nvPr>
        </p:nvSpPr>
        <p:spPr>
          <a:xfrm>
            <a:off x="8018780" y="3932555"/>
            <a:ext cx="2198370" cy="1433195"/>
          </a:xfrm>
          <a:prstGeom prst="roundRect">
            <a:avLst>
              <a:gd name="adj" fmla="val 7184"/>
            </a:avLst>
          </a:prstGeom>
          <a:ln w="15875">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tIns="252095" numCol="1" spcCol="0" rtlCol="0" fromWordArt="0" anchor="t" anchorCtr="0" forceAA="0" compatLnSpc="1">
            <a:noAutofit/>
          </a:bodyPr>
          <a:lstStyle/>
          <a:p>
            <a:pPr lvl="0" indent="0" algn="ctr" fontAlgn="auto">
              <a:lnSpc>
                <a:spcPct val="120000"/>
              </a:lnSpc>
              <a:buClrTx/>
              <a:buSzTx/>
              <a:buFontTx/>
            </a:pPr>
            <a:endParaRPr lang="zh-CN" altLang="en-US" sz="1400" spc="150" noProof="0" dirty="0">
              <a:ln>
                <a:noFill/>
              </a:ln>
              <a:solidFill>
                <a:srgbClr val="262626"/>
              </a:solidFill>
              <a:effectLst/>
              <a:uLnTx/>
              <a:uFillTx/>
              <a:latin typeface="+mn-ea"/>
              <a:sym typeface="+mn-ea"/>
            </a:endParaRPr>
          </a:p>
        </p:txBody>
      </p:sp>
      <p:sp>
        <p:nvSpPr>
          <p:cNvPr id="70" name="序号"/>
          <p:cNvSpPr txBox="1">
            <a:spLocks noChangeAspect="1"/>
          </p:cNvSpPr>
          <p:nvPr>
            <p:custDataLst>
              <p:tags r:id="rId19"/>
            </p:custDataLst>
          </p:nvPr>
        </p:nvSpPr>
        <p:spPr>
          <a:xfrm>
            <a:off x="8819515" y="3138805"/>
            <a:ext cx="595630" cy="595630"/>
          </a:xfrm>
          <a:prstGeom prst="rect">
            <a:avLst/>
          </a:prstGeom>
          <a:noFill/>
          <a:effectLst>
            <a:outerShdw blurRad="127000" sx="102000" sy="102000" algn="ctr" rotWithShape="0">
              <a:schemeClr val="accent3">
                <a:alpha val="31000"/>
              </a:schemeClr>
            </a:outerShdw>
          </a:effectLst>
        </p:spPr>
        <p:txBody>
          <a:bodyPr wrap="none" lIns="0" tIns="0" rIns="0" bIns="0" rtlCol="0" anchor="ctr">
            <a:normAutofit/>
          </a:bodyPr>
          <a:lstStyle>
            <a:defPPr>
              <a:defRPr lang="zh-CN"/>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gradFill>
                  <a:gsLst>
                    <a:gs pos="49000">
                      <a:schemeClr val="accent1"/>
                    </a:gs>
                    <a:gs pos="77000">
                      <a:schemeClr val="accent1">
                        <a:alpha val="0"/>
                      </a:schemeClr>
                    </a:gs>
                  </a:gsLst>
                  <a:lin ang="5400000" scaled="0"/>
                </a:gradFill>
                <a:uLnTx/>
                <a:uFillTx/>
                <a:latin typeface="+mj-lt"/>
                <a:ea typeface="微软雅黑" panose="020B0503020204020204" charset="-122"/>
              </a:defRPr>
            </a:lvl1pPr>
          </a:lstStyle>
          <a:p>
            <a:r>
              <a:rPr lang="en-US" dirty="0">
                <a:gradFill>
                  <a:gsLst>
                    <a:gs pos="49000">
                      <a:schemeClr val="accent3">
                        <a:alpha val="100000"/>
                      </a:schemeClr>
                    </a:gs>
                    <a:gs pos="77000">
                      <a:schemeClr val="accent3">
                        <a:alpha val="0"/>
                      </a:schemeClr>
                    </a:gs>
                  </a:gsLst>
                  <a:lin ang="5400000" scaled="0"/>
                </a:gradFill>
                <a:latin typeface="+mn-lt"/>
              </a:rPr>
              <a:t>03</a:t>
            </a:r>
            <a:endParaRPr lang="en-US" dirty="0">
              <a:gradFill>
                <a:gsLst>
                  <a:gs pos="49000">
                    <a:schemeClr val="accent3">
                      <a:alpha val="100000"/>
                    </a:schemeClr>
                  </a:gs>
                  <a:gs pos="77000">
                    <a:schemeClr val="accent3">
                      <a:alpha val="0"/>
                    </a:schemeClr>
                  </a:gs>
                </a:gsLst>
                <a:lin ang="5400000" scaled="0"/>
              </a:gradFill>
              <a:latin typeface="+mn-lt"/>
            </a:endParaRPr>
          </a:p>
        </p:txBody>
      </p:sp>
      <p:sp>
        <p:nvSpPr>
          <p:cNvPr id="6" name="矩形: 圆角 68"/>
          <p:cNvSpPr/>
          <p:nvPr>
            <p:custDataLst>
              <p:tags r:id="rId20"/>
            </p:custDataLst>
          </p:nvPr>
        </p:nvSpPr>
        <p:spPr>
          <a:xfrm>
            <a:off x="8018780" y="3932555"/>
            <a:ext cx="2198370" cy="1433195"/>
          </a:xfrm>
          <a:prstGeom prst="roundRect">
            <a:avLst>
              <a:gd name="adj" fmla="val 7184"/>
            </a:avLst>
          </a:prstGeom>
          <a:gradFill>
            <a:gsLst>
              <a:gs pos="0">
                <a:srgbClr val="FFFFFF">
                  <a:alpha val="10000"/>
                </a:srgbClr>
              </a:gs>
              <a:gs pos="100000">
                <a:srgbClr val="FFFFFF">
                  <a:alpha val="0"/>
                </a:srgbClr>
              </a:gs>
            </a:gsLst>
            <a:lin ang="5400000" scaled="0"/>
          </a:gradFill>
          <a:ln w="15875">
            <a:gradFill flip="none" rotWithShape="1">
              <a:gsLst>
                <a:gs pos="0">
                  <a:schemeClr val="accent3">
                    <a:lumMod val="60000"/>
                    <a:lumOff val="40000"/>
                    <a:alpha val="60000"/>
                  </a:schemeClr>
                </a:gs>
                <a:gs pos="100000">
                  <a:schemeClr val="accent3">
                    <a:lumMod val="60000"/>
                    <a:lumOff val="40000"/>
                    <a:alpha val="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tIns="252095" numCol="1" spcCol="0" rtlCol="0" fromWordArt="0" anchor="t" anchorCtr="0" forceAA="0" compatLnSpc="1">
            <a:noAutofit/>
          </a:bodyPr>
          <a:lstStyle/>
          <a:p>
            <a:pPr lvl="0" algn="ctr" fontAlgn="auto">
              <a:lnSpc>
                <a:spcPct val="120000"/>
              </a:lnSpc>
              <a:buClrTx/>
              <a:buSzTx/>
              <a:buFontTx/>
            </a:pPr>
            <a:r>
              <a:rPr lang="zh-CN" altLang="en-US" sz="1600" spc="150" noProof="0" dirty="0">
                <a:ln>
                  <a:noFill/>
                </a:ln>
                <a:solidFill>
                  <a:schemeClr val="tx1">
                    <a:lumMod val="85000"/>
                    <a:lumOff val="15000"/>
                  </a:schemeClr>
                </a:solidFill>
                <a:effectLst/>
                <a:uLnTx/>
                <a:uFillTx/>
                <a:latin typeface="+mn-ea"/>
                <a:sym typeface="+mn-ea"/>
              </a:rPr>
              <a:t>儿童在不同发展阶段主导活动类型各异，学前期以游戏为主。</a:t>
            </a:r>
            <a:endParaRPr lang="zh-CN" altLang="en-US" sz="1600" spc="150" noProof="0" dirty="0">
              <a:ln>
                <a:noFill/>
              </a:ln>
              <a:solidFill>
                <a:schemeClr val="tx1">
                  <a:lumMod val="85000"/>
                  <a:lumOff val="15000"/>
                </a:schemeClr>
              </a:solidFill>
              <a:effectLst/>
              <a:uLnTx/>
              <a:uFillTx/>
              <a:latin typeface="+mn-ea"/>
              <a:sym typeface="+mn-ea"/>
            </a:endParaRPr>
          </a:p>
        </p:txBody>
      </p:sp>
      <p:sp>
        <p:nvSpPr>
          <p:cNvPr id="71" name="标题"/>
          <p:cNvSpPr txBox="1"/>
          <p:nvPr>
            <p:custDataLst>
              <p:tags r:id="rId21"/>
            </p:custDataLst>
          </p:nvPr>
        </p:nvSpPr>
        <p:spPr>
          <a:xfrm>
            <a:off x="8055610" y="3672205"/>
            <a:ext cx="2124710" cy="461645"/>
          </a:xfrm>
          <a:prstGeom prst="roundRect">
            <a:avLst>
              <a:gd name="adj" fmla="val 50000"/>
            </a:avLst>
          </a:prstGeom>
          <a:gradFill flip="none" rotWithShape="1">
            <a:gsLst>
              <a:gs pos="0">
                <a:schemeClr val="accent3">
                  <a:lumMod val="75000"/>
                  <a:alpha val="100000"/>
                </a:schemeClr>
              </a:gs>
              <a:gs pos="97902">
                <a:schemeClr val="accent3">
                  <a:lumMod val="60000"/>
                  <a:lumOff val="40000"/>
                  <a:alpha val="100000"/>
                </a:schemeClr>
              </a:gs>
              <a:gs pos="47000">
                <a:schemeClr val="accent3">
                  <a:alpha val="100000"/>
                </a:schemeClr>
              </a:gs>
            </a:gsLst>
            <a:lin ang="13500000" scaled="1"/>
            <a:tileRect/>
          </a:gradFill>
          <a:effectLst>
            <a:outerShdw blurRad="63500" sx="102000" sy="102000" algn="ctr" rotWithShape="0">
              <a:schemeClr val="accent3">
                <a:alpha val="40000"/>
              </a:schemeClr>
            </a:outerShdw>
          </a:effectLst>
        </p:spPr>
        <p:txBody>
          <a:bodyPr wrap="square" lIns="0" tIns="0" rIns="0" bIns="0" rtlCol="0" anchor="ctr" anchorCtr="1">
            <a:no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cap="none" spc="300" normalizeH="0" baseline="0">
                <a:ln>
                  <a:noFill/>
                </a:ln>
                <a:solidFill>
                  <a:srgbClr val="FFFFFF"/>
                </a:solidFill>
                <a:effectLst/>
                <a:uLnTx/>
                <a:uFillTx/>
                <a:latin typeface="+mj-ea"/>
                <a:ea typeface="+mj-ea"/>
              </a:defRPr>
            </a:lvl1pPr>
          </a:lstStyle>
          <a:p>
            <a:r>
              <a:rPr lang="zh-CN" altLang="en-US" spc="150" noProof="0" dirty="0">
                <a:solidFill>
                  <a:schemeClr val="bg1"/>
                </a:solidFill>
                <a:latin typeface="+mn-ea"/>
                <a:sym typeface="+mn-ea"/>
              </a:rPr>
              <a:t>不同发展阶段的主导活动类型</a:t>
            </a:r>
            <a:endParaRPr lang="zh-CN" altLang="en-US" spc="150" noProof="0" dirty="0">
              <a:solidFill>
                <a:schemeClr val="bg1"/>
              </a:solidFill>
              <a:latin typeface="+mn-ea"/>
              <a:ea typeface="+mn-ea"/>
              <a:sym typeface="+mn-ea"/>
            </a:endParaRPr>
          </a:p>
        </p:txBody>
      </p:sp>
      <p:sp useBgFill="1">
        <p:nvSpPr>
          <p:cNvPr id="79" name="矩形: 圆角 78"/>
          <p:cNvSpPr/>
          <p:nvPr>
            <p:custDataLst>
              <p:tags r:id="rId22"/>
            </p:custDataLst>
          </p:nvPr>
        </p:nvSpPr>
        <p:spPr>
          <a:xfrm>
            <a:off x="4994275" y="4265930"/>
            <a:ext cx="2198370" cy="1433195"/>
          </a:xfrm>
          <a:prstGeom prst="roundRect">
            <a:avLst>
              <a:gd name="adj" fmla="val 7184"/>
            </a:avLst>
          </a:prstGeom>
          <a:ln w="15875">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tIns="252095" numCol="1" spcCol="0" rtlCol="0" fromWordArt="0" anchor="t" anchorCtr="0" forceAA="0" compatLnSpc="1">
            <a:noAutofit/>
          </a:bodyPr>
          <a:lstStyle/>
          <a:p>
            <a:pPr lvl="0" indent="0" algn="ctr" fontAlgn="auto">
              <a:lnSpc>
                <a:spcPct val="120000"/>
              </a:lnSpc>
              <a:buClrTx/>
              <a:buSzTx/>
              <a:buFontTx/>
            </a:pPr>
            <a:endParaRPr lang="zh-CN" altLang="en-US" sz="1400" spc="150" noProof="0" dirty="0">
              <a:ln>
                <a:noFill/>
              </a:ln>
              <a:solidFill>
                <a:srgbClr val="262626"/>
              </a:solidFill>
              <a:effectLst/>
              <a:uLnTx/>
              <a:uFillTx/>
              <a:latin typeface="+mn-ea"/>
              <a:sym typeface="+mn-ea"/>
            </a:endParaRPr>
          </a:p>
        </p:txBody>
      </p:sp>
      <p:sp>
        <p:nvSpPr>
          <p:cNvPr id="80" name="序号"/>
          <p:cNvSpPr txBox="1">
            <a:spLocks noChangeAspect="1"/>
          </p:cNvSpPr>
          <p:nvPr>
            <p:custDataLst>
              <p:tags r:id="rId23"/>
            </p:custDataLst>
          </p:nvPr>
        </p:nvSpPr>
        <p:spPr>
          <a:xfrm>
            <a:off x="5795010" y="3472180"/>
            <a:ext cx="595630" cy="595630"/>
          </a:xfrm>
          <a:prstGeom prst="rect">
            <a:avLst/>
          </a:prstGeom>
          <a:noFill/>
          <a:effectLst>
            <a:outerShdw blurRad="127000" sx="102000" sy="102000" algn="ctr" rotWithShape="0">
              <a:schemeClr val="accent2">
                <a:alpha val="31000"/>
              </a:schemeClr>
            </a:outerShdw>
          </a:effectLst>
        </p:spPr>
        <p:txBody>
          <a:bodyPr wrap="none" lIns="0" tIns="0" rIns="0" bIns="0" rtlCol="0" anchor="ctr">
            <a:normAutofit/>
          </a:bodyPr>
          <a:lstStyle>
            <a:defPPr>
              <a:defRPr lang="zh-CN"/>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gradFill>
                  <a:gsLst>
                    <a:gs pos="49000">
                      <a:schemeClr val="accent1"/>
                    </a:gs>
                    <a:gs pos="77000">
                      <a:schemeClr val="accent1">
                        <a:alpha val="0"/>
                      </a:schemeClr>
                    </a:gs>
                  </a:gsLst>
                  <a:lin ang="5400000" scaled="0"/>
                </a:gradFill>
                <a:uLnTx/>
                <a:uFillTx/>
                <a:latin typeface="+mj-lt"/>
                <a:ea typeface="微软雅黑" panose="020B0503020204020204" charset="-122"/>
              </a:defRPr>
            </a:lvl1pPr>
          </a:lstStyle>
          <a:p>
            <a:pPr lvl="0" algn="ctr"/>
            <a:r>
              <a:rPr lang="en-US" dirty="0">
                <a:gradFill>
                  <a:gsLst>
                    <a:gs pos="49000">
                      <a:schemeClr val="accent2">
                        <a:alpha val="100000"/>
                      </a:schemeClr>
                    </a:gs>
                    <a:gs pos="77000">
                      <a:schemeClr val="accent2">
                        <a:alpha val="0"/>
                      </a:schemeClr>
                    </a:gs>
                  </a:gsLst>
                  <a:lin ang="5400000" scaled="0"/>
                </a:gradFill>
                <a:latin typeface="+mn-lt"/>
                <a:sym typeface="+mn-ea"/>
              </a:rPr>
              <a:t>02</a:t>
            </a:r>
            <a:endParaRPr lang="en-US" dirty="0">
              <a:gradFill>
                <a:gsLst>
                  <a:gs pos="49000">
                    <a:schemeClr val="accent2">
                      <a:alpha val="100000"/>
                    </a:schemeClr>
                  </a:gs>
                  <a:gs pos="77000">
                    <a:schemeClr val="accent2">
                      <a:alpha val="0"/>
                    </a:schemeClr>
                  </a:gs>
                </a:gsLst>
                <a:lin ang="5400000" scaled="0"/>
              </a:gradFill>
              <a:latin typeface="+mn-lt"/>
              <a:sym typeface="+mn-ea"/>
            </a:endParaRPr>
          </a:p>
        </p:txBody>
      </p:sp>
      <p:sp>
        <p:nvSpPr>
          <p:cNvPr id="10" name="矩形: 圆角 78"/>
          <p:cNvSpPr/>
          <p:nvPr>
            <p:custDataLst>
              <p:tags r:id="rId24"/>
            </p:custDataLst>
          </p:nvPr>
        </p:nvSpPr>
        <p:spPr>
          <a:xfrm>
            <a:off x="4994275" y="4265930"/>
            <a:ext cx="2198370" cy="1433195"/>
          </a:xfrm>
          <a:prstGeom prst="roundRect">
            <a:avLst>
              <a:gd name="adj" fmla="val 7184"/>
            </a:avLst>
          </a:prstGeom>
          <a:gradFill>
            <a:gsLst>
              <a:gs pos="0">
                <a:srgbClr val="FFFFFF">
                  <a:alpha val="10000"/>
                </a:srgbClr>
              </a:gs>
              <a:gs pos="100000">
                <a:srgbClr val="FFFFFF">
                  <a:alpha val="0"/>
                </a:srgbClr>
              </a:gs>
            </a:gsLst>
            <a:lin ang="5400000" scaled="0"/>
          </a:gradFill>
          <a:ln w="15875">
            <a:gradFill flip="none" rotWithShape="1">
              <a:gsLst>
                <a:gs pos="0">
                  <a:schemeClr val="accent2">
                    <a:lumMod val="60000"/>
                    <a:lumOff val="40000"/>
                    <a:alpha val="60000"/>
                  </a:schemeClr>
                </a:gs>
                <a:gs pos="100000">
                  <a:schemeClr val="accent2">
                    <a:lumMod val="60000"/>
                    <a:lumOff val="40000"/>
                    <a:alpha val="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tIns="252095" numCol="1" spcCol="0" rtlCol="0" fromWordArt="0" anchor="t" anchorCtr="0" forceAA="0" compatLnSpc="1">
            <a:noAutofit/>
          </a:bodyPr>
          <a:lstStyle/>
          <a:p>
            <a:pPr lvl="0" algn="ctr" fontAlgn="auto">
              <a:lnSpc>
                <a:spcPct val="120000"/>
              </a:lnSpc>
              <a:buClrTx/>
              <a:buSzTx/>
              <a:buFontTx/>
            </a:pPr>
            <a:r>
              <a:rPr lang="zh-CN" altLang="en-US" sz="1600" spc="150" noProof="0" dirty="0">
                <a:ln>
                  <a:noFill/>
                </a:ln>
                <a:solidFill>
                  <a:schemeClr val="tx1">
                    <a:lumMod val="85000"/>
                    <a:lumOff val="15000"/>
                  </a:schemeClr>
                </a:solidFill>
                <a:effectLst/>
                <a:uLnTx/>
                <a:uFillTx/>
                <a:latin typeface="+mn-ea"/>
                <a:sym typeface="+mn-ea"/>
              </a:rPr>
              <a:t>学前期幼儿通过游戏活动发展个性心理特点，游戏是塑造个性的重要因素</a:t>
            </a:r>
            <a:endParaRPr lang="zh-CN" altLang="en-US" sz="1600" spc="150" noProof="0" dirty="0">
              <a:ln>
                <a:noFill/>
              </a:ln>
              <a:solidFill>
                <a:schemeClr val="tx1">
                  <a:lumMod val="85000"/>
                  <a:lumOff val="15000"/>
                </a:schemeClr>
              </a:solidFill>
              <a:effectLst/>
              <a:uLnTx/>
              <a:uFillTx/>
              <a:latin typeface="+mn-ea"/>
              <a:sym typeface="+mn-ea"/>
            </a:endParaRPr>
          </a:p>
        </p:txBody>
      </p:sp>
      <p:sp>
        <p:nvSpPr>
          <p:cNvPr id="81" name="标题"/>
          <p:cNvSpPr txBox="1"/>
          <p:nvPr>
            <p:custDataLst>
              <p:tags r:id="rId25"/>
            </p:custDataLst>
          </p:nvPr>
        </p:nvSpPr>
        <p:spPr>
          <a:xfrm>
            <a:off x="5030470" y="4005580"/>
            <a:ext cx="2124710" cy="483235"/>
          </a:xfrm>
          <a:prstGeom prst="roundRect">
            <a:avLst>
              <a:gd name="adj" fmla="val 50000"/>
            </a:avLst>
          </a:prstGeom>
          <a:gradFill flip="none" rotWithShape="1">
            <a:gsLst>
              <a:gs pos="0">
                <a:schemeClr val="accent2">
                  <a:lumMod val="75000"/>
                  <a:alpha val="100000"/>
                </a:schemeClr>
              </a:gs>
              <a:gs pos="97902">
                <a:schemeClr val="accent2">
                  <a:lumMod val="60000"/>
                  <a:lumOff val="40000"/>
                  <a:alpha val="100000"/>
                </a:schemeClr>
              </a:gs>
              <a:gs pos="47000">
                <a:schemeClr val="accent2">
                  <a:alpha val="100000"/>
                </a:schemeClr>
              </a:gs>
            </a:gsLst>
            <a:lin ang="13500000" scaled="1"/>
            <a:tileRect/>
          </a:gradFill>
          <a:effectLst>
            <a:outerShdw blurRad="63500" sx="102000" sy="102000" algn="ctr" rotWithShape="0">
              <a:schemeClr val="accent2">
                <a:alpha val="40000"/>
              </a:schemeClr>
            </a:outerShdw>
          </a:effectLst>
        </p:spPr>
        <p:txBody>
          <a:bodyPr wrap="square" lIns="0" tIns="0" rIns="0" bIns="0" rtlCol="0" anchor="ctr" anchorCtr="1">
            <a:no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cap="none" spc="300" normalizeH="0" baseline="0">
                <a:ln>
                  <a:noFill/>
                </a:ln>
                <a:solidFill>
                  <a:srgbClr val="FFFFFF"/>
                </a:solidFill>
                <a:effectLst/>
                <a:uLnTx/>
                <a:uFillTx/>
                <a:latin typeface="+mj-ea"/>
                <a:ea typeface="+mj-ea"/>
              </a:defRPr>
            </a:lvl1pPr>
          </a:lstStyle>
          <a:p>
            <a:pPr lvl="0" algn="ctr"/>
            <a:r>
              <a:rPr lang="zh-CN" altLang="en-US" spc="150" noProof="0" dirty="0">
                <a:solidFill>
                  <a:schemeClr val="bg1"/>
                </a:solidFill>
                <a:latin typeface="+mn-ea"/>
                <a:sym typeface="+mn-ea"/>
              </a:rPr>
              <a:t>游戏与个性心理特点的关系</a:t>
            </a:r>
            <a:r>
              <a:rPr lang="zh-CN" altLang="en-US" sz="500" dirty="0">
                <a:solidFill>
                  <a:srgbClr val="FFFFFF"/>
                </a:solidFill>
                <a:latin typeface="+mn-ea"/>
                <a:ea typeface="+mn-ea"/>
                <a:sym typeface="+mn-ea"/>
              </a:rPr>
              <a:t>。</a:t>
            </a:r>
            <a:endParaRPr lang="zh-CN" altLang="en-US" sz="500" dirty="0">
              <a:solidFill>
                <a:srgbClr val="FFFFFF"/>
              </a:solidFill>
              <a:latin typeface="+mn-ea"/>
              <a:ea typeface="+mn-ea"/>
              <a:sym typeface="+mn-ea"/>
            </a:endParaRPr>
          </a:p>
        </p:txBody>
      </p:sp>
      <p:pic>
        <p:nvPicPr>
          <p:cNvPr id="11" name="图形 10" descr="343439383331313b343532303033323bd3a6d3c3b9dcc0ed"/>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5729607" y="1804727"/>
            <a:ext cx="731409" cy="731409"/>
          </a:xfrm>
          <a:prstGeom prst="rect">
            <a:avLst/>
          </a:prstGeom>
        </p:spPr>
      </p:pic>
    </p:spTree>
    <p:custDataLst>
      <p:tags r:id="rId29"/>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5432229" y="1027271"/>
            <a:ext cx="6038452" cy="1361417"/>
          </a:xfrm>
          <a:prstGeom prst="rect">
            <a:avLst/>
          </a:prstGeom>
          <a:noFill/>
        </p:spPr>
        <p:txBody>
          <a:bodyPr wrap="square" lIns="0" tIns="0" rIns="0" bIns="0" rtlCol="0" anchor="t" anchorCtr="0">
            <a:noAutofit/>
          </a:bodyPr>
          <a:lstStyle/>
          <a:p>
            <a:pPr marL="0" lvl="0" algn="just">
              <a:lnSpc>
                <a:spcPct val="150000"/>
              </a:lnSpc>
              <a:spcBef>
                <a:spcPct val="0"/>
              </a:spcBef>
              <a:spcAft>
                <a:spcPct val="0"/>
              </a:spcAft>
            </a:pPr>
            <a:r>
              <a:rPr lang="zh-CN" altLang="en-US" b="1" dirty="0">
                <a:solidFill>
                  <a:schemeClr val="bg2">
                    <a:lumMod val="50000"/>
                  </a:schemeClr>
                </a:solidFill>
                <a:latin typeface="+mn-ea"/>
                <a:cs typeface="+mn-ea"/>
              </a:rPr>
              <a:t>游戏与本能论的对比</a:t>
            </a:r>
            <a:endParaRPr lang="zh-CN" altLang="en-US" b="1" dirty="0">
              <a:solidFill>
                <a:schemeClr val="bg2">
                  <a:lumMod val="50000"/>
                </a:schemeClr>
              </a:solidFill>
              <a:latin typeface="+mn-ea"/>
              <a:cs typeface="+mn-ea"/>
            </a:endParaRPr>
          </a:p>
          <a:p>
            <a:pPr marL="0" lvl="0" algn="just">
              <a:lnSpc>
                <a:spcPct val="150000"/>
              </a:lnSpc>
              <a:spcBef>
                <a:spcPct val="0"/>
              </a:spcBef>
              <a:spcAft>
                <a:spcPct val="0"/>
              </a:spcAft>
            </a:pPr>
            <a:r>
              <a:rPr lang="zh-CN" altLang="en-US" sz="1600" dirty="0">
                <a:solidFill>
                  <a:schemeClr val="tx1">
                    <a:lumMod val="85000"/>
                    <a:lumOff val="15000"/>
                  </a:schemeClr>
                </a:solidFill>
                <a:latin typeface="+mn-ea"/>
                <a:cs typeface="+mn-ea"/>
              </a:rPr>
              <a:t>游戏具有社会性本质，非本能行为，源于社会文化历史。</a:t>
            </a:r>
            <a:endParaRPr lang="zh-CN" altLang="en-US" sz="1600" dirty="0">
              <a:solidFill>
                <a:schemeClr val="tx1">
                  <a:lumMod val="85000"/>
                  <a:lumOff val="15000"/>
                </a:schemeClr>
              </a:solidFill>
              <a:latin typeface="+mn-ea"/>
              <a:cs typeface="+mn-ea"/>
            </a:endParaRPr>
          </a:p>
        </p:txBody>
      </p:sp>
      <p:sp>
        <p:nvSpPr>
          <p:cNvPr id="7" name="矩形 6"/>
          <p:cNvSpPr/>
          <p:nvPr>
            <p:custDataLst>
              <p:tags r:id="rId2"/>
            </p:custDataLst>
          </p:nvPr>
        </p:nvSpPr>
        <p:spPr>
          <a:xfrm>
            <a:off x="5432229" y="2812563"/>
            <a:ext cx="6038452" cy="1361417"/>
          </a:xfrm>
          <a:prstGeom prst="rect">
            <a:avLst/>
          </a:prstGeom>
          <a:noFill/>
        </p:spPr>
        <p:txBody>
          <a:bodyPr wrap="square" lIns="0" tIns="0" rIns="0" bIns="0" rtlCol="0" anchor="t" anchorCtr="0">
            <a:noAutofit/>
          </a:bodyPr>
          <a:lstStyle/>
          <a:p>
            <a:pPr marL="0" lvl="0" algn="just">
              <a:lnSpc>
                <a:spcPct val="150000"/>
              </a:lnSpc>
              <a:spcBef>
                <a:spcPct val="0"/>
              </a:spcBef>
              <a:spcAft>
                <a:spcPct val="0"/>
              </a:spcAft>
            </a:pPr>
            <a:r>
              <a:rPr lang="zh-CN" altLang="en-US" b="1">
                <a:solidFill>
                  <a:schemeClr val="accent2">
                    <a:lumMod val="75000"/>
                  </a:schemeClr>
                </a:solidFill>
                <a:latin typeface="+mn-ea"/>
                <a:cs typeface="+mn-ea"/>
              </a:rPr>
              <a:t>游戏的社会历史起源</a:t>
            </a:r>
            <a:endParaRPr lang="zh-CN" altLang="en-US" b="1">
              <a:solidFill>
                <a:schemeClr val="accent2">
                  <a:lumMod val="75000"/>
                </a:schemeClr>
              </a:solidFill>
              <a:latin typeface="+mn-ea"/>
              <a:cs typeface="+mn-ea"/>
            </a:endParaRPr>
          </a:p>
          <a:p>
            <a:pPr marL="0" lvl="0" algn="just">
              <a:lnSpc>
                <a:spcPct val="150000"/>
              </a:lnSpc>
              <a:spcBef>
                <a:spcPct val="0"/>
              </a:spcBef>
              <a:spcAft>
                <a:spcPct val="0"/>
              </a:spcAft>
            </a:pPr>
            <a:r>
              <a:rPr lang="zh-CN" altLang="en-US" sz="1600">
                <a:solidFill>
                  <a:schemeClr val="tx1">
                    <a:lumMod val="85000"/>
                    <a:lumOff val="15000"/>
                  </a:schemeClr>
                </a:solidFill>
                <a:latin typeface="+mn-ea"/>
                <a:cs typeface="+mn-ea"/>
              </a:rPr>
              <a:t>游戏是社会文化历史发展的产物，目的在于教育儿童参与未来劳动。</a:t>
            </a:r>
            <a:endParaRPr lang="zh-CN" altLang="en-US" sz="1600">
              <a:solidFill>
                <a:schemeClr val="tx1">
                  <a:lumMod val="85000"/>
                  <a:lumOff val="15000"/>
                </a:schemeClr>
              </a:solidFill>
              <a:latin typeface="+mn-ea"/>
              <a:cs typeface="+mn-ea"/>
            </a:endParaRPr>
          </a:p>
        </p:txBody>
      </p:sp>
      <p:sp>
        <p:nvSpPr>
          <p:cNvPr id="8" name="矩形 7"/>
          <p:cNvSpPr/>
          <p:nvPr>
            <p:custDataLst>
              <p:tags r:id="rId3"/>
            </p:custDataLst>
          </p:nvPr>
        </p:nvSpPr>
        <p:spPr>
          <a:xfrm>
            <a:off x="5432229" y="4597854"/>
            <a:ext cx="6038452" cy="1361417"/>
          </a:xfrm>
          <a:prstGeom prst="rect">
            <a:avLst/>
          </a:prstGeom>
          <a:noFill/>
        </p:spPr>
        <p:txBody>
          <a:bodyPr wrap="square" lIns="0" tIns="0" rIns="0" bIns="0" rtlCol="0" anchor="t" anchorCtr="0">
            <a:noAutofit/>
          </a:bodyPr>
          <a:lstStyle/>
          <a:p>
            <a:pPr marL="0" lvl="0" algn="just">
              <a:lnSpc>
                <a:spcPct val="150000"/>
              </a:lnSpc>
              <a:spcBef>
                <a:spcPct val="0"/>
              </a:spcBef>
              <a:spcAft>
                <a:spcPct val="0"/>
              </a:spcAft>
            </a:pPr>
            <a:r>
              <a:rPr lang="zh-CN" altLang="en-US" b="1">
                <a:solidFill>
                  <a:schemeClr val="accent3">
                    <a:lumMod val="75000"/>
                  </a:schemeClr>
                </a:solidFill>
                <a:latin typeface="+mn-ea"/>
                <a:cs typeface="+mn-ea"/>
              </a:rPr>
              <a:t>游戏在教育中的作用</a:t>
            </a:r>
            <a:endParaRPr lang="zh-CN" altLang="en-US" b="1">
              <a:solidFill>
                <a:schemeClr val="accent3">
                  <a:lumMod val="75000"/>
                </a:schemeClr>
              </a:solidFill>
              <a:latin typeface="+mn-ea"/>
              <a:cs typeface="+mn-ea"/>
            </a:endParaRPr>
          </a:p>
          <a:p>
            <a:pPr marL="0" lvl="0" algn="just">
              <a:lnSpc>
                <a:spcPct val="150000"/>
              </a:lnSpc>
              <a:spcBef>
                <a:spcPct val="0"/>
              </a:spcBef>
              <a:spcAft>
                <a:spcPct val="0"/>
              </a:spcAft>
            </a:pPr>
            <a:r>
              <a:rPr lang="zh-CN" altLang="en-US" sz="1600">
                <a:solidFill>
                  <a:schemeClr val="tx1">
                    <a:lumMod val="85000"/>
                    <a:lumOff val="15000"/>
                  </a:schemeClr>
                </a:solidFill>
                <a:latin typeface="+mn-ea"/>
                <a:cs typeface="+mn-ea"/>
              </a:rPr>
              <a:t>游戏在教育中扮演关键角色，帮助儿童学习社会行为规范。</a:t>
            </a:r>
            <a:endParaRPr lang="zh-CN" altLang="en-US" sz="1600">
              <a:solidFill>
                <a:schemeClr val="tx1">
                  <a:lumMod val="85000"/>
                  <a:lumOff val="15000"/>
                </a:schemeClr>
              </a:solidFill>
              <a:latin typeface="+mn-ea"/>
              <a:cs typeface="+mn-ea"/>
            </a:endParaRPr>
          </a:p>
        </p:txBody>
      </p:sp>
      <p:sp>
        <p:nvSpPr>
          <p:cNvPr id="28" name="任意多边形: 形状 27"/>
          <p:cNvSpPr/>
          <p:nvPr>
            <p:custDataLst>
              <p:tags r:id="rId4"/>
            </p:custDataLst>
          </p:nvPr>
        </p:nvSpPr>
        <p:spPr>
          <a:xfrm flipV="1">
            <a:off x="2727583" y="3740875"/>
            <a:ext cx="1494674" cy="1450413"/>
          </a:xfrm>
          <a:custGeom>
            <a:avLst/>
            <a:gdLst>
              <a:gd name="connsiteX0" fmla="*/ 1211583 w 1494674"/>
              <a:gd name="connsiteY0" fmla="*/ 0 h 1450413"/>
              <a:gd name="connsiteX1" fmla="*/ 1213202 w 1494674"/>
              <a:gd name="connsiteY1" fmla="*/ 16540 h 1450413"/>
              <a:gd name="connsiteX2" fmla="*/ 1425172 w 1494674"/>
              <a:gd name="connsiteY2" fmla="*/ 342247 h 1450413"/>
              <a:gd name="connsiteX3" fmla="*/ 1494674 w 1494674"/>
              <a:gd name="connsiteY3" fmla="*/ 381088 h 1450413"/>
              <a:gd name="connsiteX4" fmla="*/ 1369085 w 1494674"/>
              <a:gd name="connsiteY4" fmla="*/ 442401 h 1450413"/>
              <a:gd name="connsiteX5" fmla="*/ 1213794 w 1494674"/>
              <a:gd name="connsiteY5" fmla="*/ 549822 h 1450413"/>
              <a:gd name="connsiteX6" fmla="*/ 762270 w 1494674"/>
              <a:gd name="connsiteY6" fmla="*/ 1381425 h 1450413"/>
              <a:gd name="connsiteX7" fmla="*/ 758333 w 1494674"/>
              <a:gd name="connsiteY7" fmla="*/ 1450413 h 1450413"/>
              <a:gd name="connsiteX8" fmla="*/ 0 w 1494674"/>
              <a:gd name="connsiteY8" fmla="*/ 513950 h 1450413"/>
              <a:gd name="connsiteX9" fmla="*/ 68299 w 1494674"/>
              <a:gd name="connsiteY9" fmla="*/ 524442 h 1450413"/>
              <a:gd name="connsiteX10" fmla="*/ 975607 w 1494674"/>
              <a:gd name="connsiteY10" fmla="*/ 255686 h 1450413"/>
              <a:gd name="connsiteX11" fmla="*/ 1112968 w 1494674"/>
              <a:gd name="connsiteY11" fmla="*/ 126122 h 1450413"/>
              <a:gd name="connsiteX12" fmla="*/ 1211583 w 1494674"/>
              <a:gd name="connsiteY12" fmla="*/ 0 h 1450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94674" h="1450413">
                <a:moveTo>
                  <a:pt x="1211583" y="0"/>
                </a:moveTo>
                <a:lnTo>
                  <a:pt x="1213202" y="16540"/>
                </a:lnTo>
                <a:cubicBezTo>
                  <a:pt x="1240057" y="151658"/>
                  <a:pt x="1317920" y="267646"/>
                  <a:pt x="1425172" y="342247"/>
                </a:cubicBezTo>
                <a:lnTo>
                  <a:pt x="1494674" y="381088"/>
                </a:lnTo>
                <a:lnTo>
                  <a:pt x="1369085" y="442401"/>
                </a:lnTo>
                <a:cubicBezTo>
                  <a:pt x="1315471" y="473746"/>
                  <a:pt x="1263543" y="509536"/>
                  <a:pt x="1213794" y="549822"/>
                </a:cubicBezTo>
                <a:cubicBezTo>
                  <a:pt x="948465" y="764681"/>
                  <a:pt x="795344" y="1066744"/>
                  <a:pt x="762270" y="1381425"/>
                </a:cubicBezTo>
                <a:lnTo>
                  <a:pt x="758333" y="1450413"/>
                </a:lnTo>
                <a:lnTo>
                  <a:pt x="0" y="513950"/>
                </a:lnTo>
                <a:lnTo>
                  <a:pt x="68299" y="524442"/>
                </a:lnTo>
                <a:cubicBezTo>
                  <a:pt x="382980" y="557517"/>
                  <a:pt x="710278" y="470544"/>
                  <a:pt x="975607" y="255686"/>
                </a:cubicBezTo>
                <a:cubicBezTo>
                  <a:pt x="1025356" y="215400"/>
                  <a:pt x="1071160" y="172048"/>
                  <a:pt x="1112968" y="126122"/>
                </a:cubicBezTo>
                <a:lnTo>
                  <a:pt x="1211583" y="0"/>
                </a:lnTo>
                <a:close/>
              </a:path>
            </a:pathLst>
          </a:custGeom>
          <a:solidFill>
            <a:schemeClr val="accent3">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42" name="任意多边形: 形状 41"/>
          <p:cNvSpPr/>
          <p:nvPr>
            <p:custDataLst>
              <p:tags r:id="rId5"/>
            </p:custDataLst>
          </p:nvPr>
        </p:nvSpPr>
        <p:spPr>
          <a:xfrm>
            <a:off x="3488713" y="3205271"/>
            <a:ext cx="522072" cy="576000"/>
          </a:xfrm>
          <a:custGeom>
            <a:avLst/>
            <a:gdLst>
              <a:gd name="connsiteX0" fmla="*/ 0 w 522072"/>
              <a:gd name="connsiteY0" fmla="*/ 0 h 576000"/>
              <a:gd name="connsiteX1" fmla="*/ 57685 w 522072"/>
              <a:gd name="connsiteY1" fmla="*/ 36499 h 576000"/>
              <a:gd name="connsiteX2" fmla="*/ 305792 w 522072"/>
              <a:gd name="connsiteY2" fmla="*/ 94890 h 576000"/>
              <a:gd name="connsiteX3" fmla="*/ 434252 w 522072"/>
              <a:gd name="connsiteY3" fmla="*/ 79794 h 576000"/>
              <a:gd name="connsiteX4" fmla="*/ 513663 w 522072"/>
              <a:gd name="connsiteY4" fmla="*/ 51059 h 576000"/>
              <a:gd name="connsiteX5" fmla="*/ 495233 w 522072"/>
              <a:gd name="connsiteY5" fmla="*/ 86018 h 576000"/>
              <a:gd name="connsiteX6" fmla="*/ 455626 w 522072"/>
              <a:gd name="connsiteY6" fmla="*/ 288000 h 576000"/>
              <a:gd name="connsiteX7" fmla="*/ 495233 w 522072"/>
              <a:gd name="connsiteY7" fmla="*/ 489982 h 576000"/>
              <a:gd name="connsiteX8" fmla="*/ 522072 w 522072"/>
              <a:gd name="connsiteY8" fmla="*/ 540891 h 576000"/>
              <a:gd name="connsiteX9" fmla="*/ 421275 w 522072"/>
              <a:gd name="connsiteY9" fmla="*/ 504416 h 576000"/>
              <a:gd name="connsiteX10" fmla="*/ 292815 w 522072"/>
              <a:gd name="connsiteY10" fmla="*/ 489320 h 576000"/>
              <a:gd name="connsiteX11" fmla="*/ 44708 w 522072"/>
              <a:gd name="connsiteY11" fmla="*/ 547712 h 576000"/>
              <a:gd name="connsiteX12" fmla="*/ 0 w 522072"/>
              <a:gd name="connsiteY12" fmla="*/ 576000 h 576000"/>
              <a:gd name="connsiteX13" fmla="*/ 0 w 522072"/>
              <a:gd name="connsiteY13" fmla="*/ 0 h 5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2072" h="576000">
                <a:moveTo>
                  <a:pt x="0" y="0"/>
                </a:moveTo>
                <a:lnTo>
                  <a:pt x="57685" y="36499"/>
                </a:lnTo>
                <a:cubicBezTo>
                  <a:pt x="133943" y="74098"/>
                  <a:pt x="217785" y="94890"/>
                  <a:pt x="305792" y="94890"/>
                </a:cubicBezTo>
                <a:cubicBezTo>
                  <a:pt x="349796" y="94890"/>
                  <a:pt x="392758" y="89692"/>
                  <a:pt x="434252" y="79794"/>
                </a:cubicBezTo>
                <a:lnTo>
                  <a:pt x="513663" y="51059"/>
                </a:lnTo>
                <a:lnTo>
                  <a:pt x="495233" y="86018"/>
                </a:lnTo>
                <a:cubicBezTo>
                  <a:pt x="469729" y="148100"/>
                  <a:pt x="455626" y="216354"/>
                  <a:pt x="455626" y="288000"/>
                </a:cubicBezTo>
                <a:cubicBezTo>
                  <a:pt x="455626" y="359646"/>
                  <a:pt x="469729" y="427901"/>
                  <a:pt x="495233" y="489982"/>
                </a:cubicBezTo>
                <a:lnTo>
                  <a:pt x="522072" y="540891"/>
                </a:lnTo>
                <a:lnTo>
                  <a:pt x="421275" y="504416"/>
                </a:lnTo>
                <a:cubicBezTo>
                  <a:pt x="379781" y="494518"/>
                  <a:pt x="336819" y="489320"/>
                  <a:pt x="292815" y="489320"/>
                </a:cubicBezTo>
                <a:cubicBezTo>
                  <a:pt x="204808" y="489320"/>
                  <a:pt x="120966" y="510112"/>
                  <a:pt x="44708" y="547712"/>
                </a:cubicBezTo>
                <a:lnTo>
                  <a:pt x="0" y="576000"/>
                </a:lnTo>
                <a:lnTo>
                  <a:pt x="0" y="0"/>
                </a:lnTo>
                <a:close/>
              </a:path>
            </a:pathLst>
          </a:custGeom>
          <a:solidFill>
            <a:schemeClr val="accent2">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8" name="任意多边形: 形状 17"/>
          <p:cNvSpPr/>
          <p:nvPr>
            <p:custDataLst>
              <p:tags r:id="rId6"/>
            </p:custDataLst>
          </p:nvPr>
        </p:nvSpPr>
        <p:spPr>
          <a:xfrm>
            <a:off x="2741376" y="1788397"/>
            <a:ext cx="1494674" cy="1450413"/>
          </a:xfrm>
          <a:custGeom>
            <a:avLst/>
            <a:gdLst>
              <a:gd name="connsiteX0" fmla="*/ 1211583 w 1494674"/>
              <a:gd name="connsiteY0" fmla="*/ 0 h 1450413"/>
              <a:gd name="connsiteX1" fmla="*/ 1213202 w 1494674"/>
              <a:gd name="connsiteY1" fmla="*/ 16540 h 1450413"/>
              <a:gd name="connsiteX2" fmla="*/ 1425172 w 1494674"/>
              <a:gd name="connsiteY2" fmla="*/ 342247 h 1450413"/>
              <a:gd name="connsiteX3" fmla="*/ 1494674 w 1494674"/>
              <a:gd name="connsiteY3" fmla="*/ 381088 h 1450413"/>
              <a:gd name="connsiteX4" fmla="*/ 1369085 w 1494674"/>
              <a:gd name="connsiteY4" fmla="*/ 442401 h 1450413"/>
              <a:gd name="connsiteX5" fmla="*/ 1213794 w 1494674"/>
              <a:gd name="connsiteY5" fmla="*/ 549822 h 1450413"/>
              <a:gd name="connsiteX6" fmla="*/ 762270 w 1494674"/>
              <a:gd name="connsiteY6" fmla="*/ 1381425 h 1450413"/>
              <a:gd name="connsiteX7" fmla="*/ 758333 w 1494674"/>
              <a:gd name="connsiteY7" fmla="*/ 1450413 h 1450413"/>
              <a:gd name="connsiteX8" fmla="*/ 0 w 1494674"/>
              <a:gd name="connsiteY8" fmla="*/ 513950 h 1450413"/>
              <a:gd name="connsiteX9" fmla="*/ 68299 w 1494674"/>
              <a:gd name="connsiteY9" fmla="*/ 524442 h 1450413"/>
              <a:gd name="connsiteX10" fmla="*/ 975607 w 1494674"/>
              <a:gd name="connsiteY10" fmla="*/ 255686 h 1450413"/>
              <a:gd name="connsiteX11" fmla="*/ 1112968 w 1494674"/>
              <a:gd name="connsiteY11" fmla="*/ 126122 h 1450413"/>
              <a:gd name="connsiteX12" fmla="*/ 1211583 w 1494674"/>
              <a:gd name="connsiteY12" fmla="*/ 0 h 1450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94674" h="1450413">
                <a:moveTo>
                  <a:pt x="1211583" y="0"/>
                </a:moveTo>
                <a:lnTo>
                  <a:pt x="1213202" y="16540"/>
                </a:lnTo>
                <a:cubicBezTo>
                  <a:pt x="1240057" y="151658"/>
                  <a:pt x="1317920" y="267646"/>
                  <a:pt x="1425172" y="342247"/>
                </a:cubicBezTo>
                <a:lnTo>
                  <a:pt x="1494674" y="381088"/>
                </a:lnTo>
                <a:lnTo>
                  <a:pt x="1369085" y="442401"/>
                </a:lnTo>
                <a:cubicBezTo>
                  <a:pt x="1315471" y="473746"/>
                  <a:pt x="1263543" y="509536"/>
                  <a:pt x="1213794" y="549822"/>
                </a:cubicBezTo>
                <a:cubicBezTo>
                  <a:pt x="948465" y="764681"/>
                  <a:pt x="795344" y="1066744"/>
                  <a:pt x="762270" y="1381425"/>
                </a:cubicBezTo>
                <a:lnTo>
                  <a:pt x="758333" y="1450413"/>
                </a:lnTo>
                <a:lnTo>
                  <a:pt x="0" y="513950"/>
                </a:lnTo>
                <a:lnTo>
                  <a:pt x="68299" y="524442"/>
                </a:lnTo>
                <a:cubicBezTo>
                  <a:pt x="382980" y="557517"/>
                  <a:pt x="710278" y="470544"/>
                  <a:pt x="975607" y="255686"/>
                </a:cubicBezTo>
                <a:cubicBezTo>
                  <a:pt x="1025356" y="215400"/>
                  <a:pt x="1071160" y="172048"/>
                  <a:pt x="1112968" y="126122"/>
                </a:cubicBezTo>
                <a:lnTo>
                  <a:pt x="1211583" y="0"/>
                </a:lnTo>
                <a:close/>
              </a:path>
            </a:pathLst>
          </a:custGeom>
          <a:solidFill>
            <a:schemeClr val="accent1">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27" name="圆: 空心 26"/>
          <p:cNvSpPr/>
          <p:nvPr>
            <p:custDataLst>
              <p:tags r:id="rId7"/>
            </p:custDataLst>
          </p:nvPr>
        </p:nvSpPr>
        <p:spPr>
          <a:xfrm>
            <a:off x="3936719" y="4759656"/>
            <a:ext cx="1008000" cy="1037812"/>
          </a:xfrm>
          <a:prstGeom prst="donut">
            <a:avLst>
              <a:gd name="adj" fmla="val 8856"/>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圆: 空心 9"/>
          <p:cNvSpPr/>
          <p:nvPr>
            <p:custDataLst>
              <p:tags r:id="rId8"/>
            </p:custDataLst>
          </p:nvPr>
        </p:nvSpPr>
        <p:spPr>
          <a:xfrm>
            <a:off x="3936719" y="2974365"/>
            <a:ext cx="1008000" cy="1037812"/>
          </a:xfrm>
          <a:prstGeom prst="donut">
            <a:avLst>
              <a:gd name="adj" fmla="val 8856"/>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11" name="图片 4" descr="343439383331313b343532303032303bb8f6c8cbd0c5cfa2"/>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4278719" y="1545979"/>
            <a:ext cx="324000" cy="324000"/>
          </a:xfrm>
          <a:prstGeom prst="rect">
            <a:avLst/>
          </a:prstGeom>
        </p:spPr>
      </p:pic>
      <p:sp>
        <p:nvSpPr>
          <p:cNvPr id="13" name="圆: 空心 12"/>
          <p:cNvSpPr/>
          <p:nvPr>
            <p:custDataLst>
              <p:tags r:id="rId12"/>
            </p:custDataLst>
          </p:nvPr>
        </p:nvSpPr>
        <p:spPr>
          <a:xfrm>
            <a:off x="3936719" y="1189073"/>
            <a:ext cx="1008000" cy="1037812"/>
          </a:xfrm>
          <a:prstGeom prst="donut">
            <a:avLst>
              <a:gd name="adj" fmla="val 8856"/>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19" name="图片 7" descr="343439383331313b343532303032333bc6f3d2b5bcf2bde9"/>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290117" y="3342669"/>
            <a:ext cx="301204" cy="301204"/>
          </a:xfrm>
          <a:prstGeom prst="rect">
            <a:avLst/>
          </a:prstGeom>
        </p:spPr>
      </p:pic>
      <p:pic>
        <p:nvPicPr>
          <p:cNvPr id="20" name="图片 23" descr="343439383331313b343532303034303bcffacadbb9dcc0e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290118" y="5127961"/>
            <a:ext cx="301203" cy="301203"/>
          </a:xfrm>
          <a:prstGeom prst="rect">
            <a:avLst/>
          </a:prstGeom>
        </p:spPr>
      </p:pic>
      <p:sp>
        <p:nvSpPr>
          <p:cNvPr id="6" name="圆: 空心 4"/>
          <p:cNvSpPr/>
          <p:nvPr>
            <p:custDataLst>
              <p:tags r:id="rId19"/>
            </p:custDataLst>
          </p:nvPr>
        </p:nvSpPr>
        <p:spPr>
          <a:xfrm>
            <a:off x="830540" y="2115125"/>
            <a:ext cx="2756293" cy="2756293"/>
          </a:xfrm>
          <a:prstGeom prst="donut">
            <a:avLst>
              <a:gd name="adj" fmla="val 7833"/>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0" algn="ctr" fontAlgn="auto">
              <a:lnSpc>
                <a:spcPct val="130000"/>
              </a:lnSpc>
            </a:pPr>
            <a:r>
              <a:rPr lang="zh-CN" altLang="en-US" sz="2800" b="1">
                <a:solidFill>
                  <a:schemeClr val="accent1"/>
                </a:solidFill>
              </a:rPr>
              <a:t>游戏的社会性本质</a:t>
            </a:r>
            <a:endParaRPr lang="zh-CN" altLang="en-US" sz="2800" b="1">
              <a:solidFill>
                <a:schemeClr val="accent1"/>
              </a:solidFill>
            </a:endParaRPr>
          </a:p>
        </p:txBody>
      </p:sp>
    </p:spTree>
    <p:custDataLst>
      <p:tags r:id="rId20"/>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97230" y="533400"/>
            <a:ext cx="10226040" cy="609600"/>
          </a:xfrm>
        </p:spPr>
        <p:txBody>
          <a:bodyPr>
            <a:normAutofit/>
          </a:bodyPr>
          <a:p>
            <a:r>
              <a:rPr lang="zh-CN" altLang="en-US" sz="3000" b="1"/>
              <a:t>成人对儿童游戏的教育影响</a:t>
            </a:r>
            <a:endParaRPr lang="zh-CN" altLang="en-US" sz="3000" b="1"/>
          </a:p>
        </p:txBody>
      </p:sp>
      <p:pic>
        <p:nvPicPr>
          <p:cNvPr id="3" name="内容占位符 2" descr="471ce4a9-dcda-11f0-9ffe-f292057d45f8"/>
          <p:cNvPicPr>
            <a:picLocks noChangeAspect="1"/>
          </p:cNvPicPr>
          <p:nvPr>
            <p:ph idx="16392"/>
            <p:custDataLst>
              <p:tags r:id="rId2"/>
            </p:custDataLst>
          </p:nvPr>
        </p:nvPicPr>
        <p:blipFill>
          <a:blip r:embed="rId3"/>
          <a:srcRect l="10323" r="12118"/>
          <a:stretch>
            <a:fillRect/>
          </a:stretch>
        </p:blipFill>
        <p:spPr>
          <a:xfrm>
            <a:off x="543560" y="1469390"/>
            <a:ext cx="5486400" cy="4724400"/>
          </a:xfrm>
          <a:prstGeom prst="ellipse">
            <a:avLst/>
          </a:prstGeom>
        </p:spPr>
      </p:pic>
      <p:sp>
        <p:nvSpPr>
          <p:cNvPr id="4" name="文本占位符 3"/>
          <p:cNvSpPr>
            <a:spLocks noGrp="1"/>
          </p:cNvSpPr>
          <p:nvPr>
            <p:ph type="body" idx="16386"/>
            <p:custDataLst>
              <p:tags r:id="rId4"/>
            </p:custDataLst>
          </p:nvPr>
        </p:nvSpPr>
        <p:spPr/>
        <p:txBody>
          <a:bodyPr>
            <a:normAutofit/>
          </a:bodyPr>
          <a:p>
            <a:r>
              <a:rPr lang="zh-CN" altLang="en-US" sz="2200" b="1"/>
              <a:t>成人干预的必要性</a:t>
            </a:r>
            <a:endParaRPr lang="zh-CN" altLang="en-US" sz="2200" b="1"/>
          </a:p>
        </p:txBody>
      </p:sp>
      <p:sp>
        <p:nvSpPr>
          <p:cNvPr id="5" name="文本占位符 4"/>
          <p:cNvSpPr>
            <a:spLocks noGrp="1"/>
          </p:cNvSpPr>
          <p:nvPr>
            <p:ph type="body" idx="16387"/>
            <p:custDataLst>
              <p:tags r:id="rId5"/>
            </p:custDataLst>
          </p:nvPr>
        </p:nvSpPr>
        <p:spPr/>
        <p:txBody>
          <a:bodyPr>
            <a:normAutofit/>
          </a:bodyPr>
          <a:p>
            <a:r>
              <a:rPr lang="zh-CN" altLang="en-US"/>
              <a:t>成人干预对儿童游戏活动形成和发展至关重要。</a:t>
            </a:r>
            <a:endParaRPr lang="zh-CN" altLang="en-US"/>
          </a:p>
        </p:txBody>
      </p:sp>
      <p:sp>
        <p:nvSpPr>
          <p:cNvPr id="6" name="文本占位符 5"/>
          <p:cNvSpPr>
            <a:spLocks noGrp="1"/>
          </p:cNvSpPr>
          <p:nvPr>
            <p:ph type="body" idx="16388"/>
            <p:custDataLst>
              <p:tags r:id="rId6"/>
            </p:custDataLst>
          </p:nvPr>
        </p:nvSpPr>
        <p:spPr/>
        <p:txBody>
          <a:bodyPr>
            <a:normAutofit/>
          </a:bodyPr>
          <a:p>
            <a:pPr algn="l">
              <a:buClrTx/>
              <a:buSzTx/>
            </a:pPr>
            <a:r>
              <a:rPr lang="zh-CN" altLang="en-US" sz="2200" b="1"/>
              <a:t>教授游戏方法的重要性</a:t>
            </a:r>
            <a:endParaRPr lang="zh-CN" altLang="en-US" sz="2200" b="1"/>
          </a:p>
        </p:txBody>
      </p:sp>
      <p:sp>
        <p:nvSpPr>
          <p:cNvPr id="7" name="文本占位符 6"/>
          <p:cNvSpPr>
            <a:spLocks noGrp="1"/>
          </p:cNvSpPr>
          <p:nvPr>
            <p:ph type="body" idx="16389"/>
            <p:custDataLst>
              <p:tags r:id="rId7"/>
            </p:custDataLst>
          </p:nvPr>
        </p:nvSpPr>
        <p:spPr/>
        <p:txBody>
          <a:bodyPr>
            <a:normAutofit/>
          </a:bodyPr>
          <a:p>
            <a:r>
              <a:rPr lang="zh-CN" altLang="en-US"/>
              <a:t>成人需教授儿童游戏方法，以促进其有效参与游戏。</a:t>
            </a:r>
            <a:endParaRPr lang="zh-CN" altLang="en-US"/>
          </a:p>
        </p:txBody>
      </p:sp>
      <p:sp>
        <p:nvSpPr>
          <p:cNvPr id="8" name="文本占位符 7"/>
          <p:cNvSpPr>
            <a:spLocks noGrp="1"/>
          </p:cNvSpPr>
          <p:nvPr>
            <p:ph type="body" idx="16390"/>
            <p:custDataLst>
              <p:tags r:id="rId8"/>
            </p:custDataLst>
          </p:nvPr>
        </p:nvSpPr>
        <p:spPr/>
        <p:txBody>
          <a:bodyPr>
            <a:normAutofit/>
          </a:bodyPr>
          <a:p>
            <a:pPr algn="l">
              <a:buClrTx/>
              <a:buSzTx/>
            </a:pPr>
            <a:r>
              <a:rPr lang="zh-CN" altLang="en-US" sz="2200" b="1"/>
              <a:t>成人与儿童交往中的游戏发展</a:t>
            </a:r>
            <a:endParaRPr lang="zh-CN" altLang="en-US" sz="2200" b="1"/>
          </a:p>
        </p:txBody>
      </p:sp>
      <p:sp>
        <p:nvSpPr>
          <p:cNvPr id="9" name="文本占位符 8"/>
          <p:cNvSpPr>
            <a:spLocks noGrp="1"/>
          </p:cNvSpPr>
          <p:nvPr>
            <p:ph type="body" idx="16391"/>
            <p:custDataLst>
              <p:tags r:id="rId9"/>
            </p:custDataLst>
          </p:nvPr>
        </p:nvSpPr>
        <p:spPr/>
        <p:txBody>
          <a:bodyPr>
            <a:normAutofit/>
          </a:bodyPr>
          <a:p>
            <a:r>
              <a:rPr lang="zh-CN" altLang="en-US"/>
              <a:t>成人与儿童交往中游戏得以发展，成人的教育影响是关键。</a:t>
            </a:r>
            <a:endParaRPr lang="zh-CN" altLang="en-US"/>
          </a:p>
        </p:txBody>
      </p:sp>
    </p:spTree>
    <p:custDataLst>
      <p:tags r:id="rId10"/>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609600" y="456565"/>
            <a:ext cx="7391400" cy="609600"/>
          </a:xfrm>
        </p:spPr>
        <p:txBody>
          <a:bodyPr/>
          <a:lstStyle/>
          <a:p>
            <a:r>
              <a:rPr lang="zh-CN" altLang="en-US" sz="3000" b="1"/>
              <a:t>活动在儿童心理发展中的主导作用</a:t>
            </a:r>
            <a:endParaRPr lang="zh-CN" altLang="en-US" sz="3000" b="1"/>
          </a:p>
        </p:txBody>
      </p:sp>
      <p:sp>
        <p:nvSpPr>
          <p:cNvPr id="14" name="任意多边形 13"/>
          <p:cNvSpPr/>
          <p:nvPr>
            <p:custDataLst>
              <p:tags r:id="rId2"/>
            </p:custDataLst>
          </p:nvPr>
        </p:nvSpPr>
        <p:spPr>
          <a:xfrm>
            <a:off x="143510" y="3004185"/>
            <a:ext cx="9022080" cy="119189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4208" h="1877">
                <a:moveTo>
                  <a:pt x="0" y="0"/>
                </a:moveTo>
                <a:lnTo>
                  <a:pt x="9514" y="0"/>
                </a:lnTo>
                <a:lnTo>
                  <a:pt x="9789" y="0"/>
                </a:lnTo>
                <a:lnTo>
                  <a:pt x="12264" y="0"/>
                </a:lnTo>
                <a:lnTo>
                  <a:pt x="12995" y="0"/>
                </a:lnTo>
                <a:lnTo>
                  <a:pt x="13270" y="0"/>
                </a:lnTo>
                <a:cubicBezTo>
                  <a:pt x="13788" y="0"/>
                  <a:pt x="14208" y="420"/>
                  <a:pt x="14208" y="939"/>
                </a:cubicBezTo>
                <a:cubicBezTo>
                  <a:pt x="14208" y="1457"/>
                  <a:pt x="13788" y="1877"/>
                  <a:pt x="13270" y="1877"/>
                </a:cubicBezTo>
                <a:lnTo>
                  <a:pt x="12995" y="1877"/>
                </a:lnTo>
                <a:lnTo>
                  <a:pt x="12264" y="1877"/>
                </a:lnTo>
                <a:lnTo>
                  <a:pt x="11925" y="1877"/>
                </a:lnTo>
                <a:lnTo>
                  <a:pt x="11650" y="1877"/>
                </a:lnTo>
                <a:lnTo>
                  <a:pt x="11650" y="1874"/>
                </a:lnTo>
                <a:lnTo>
                  <a:pt x="10672" y="1874"/>
                </a:lnTo>
                <a:lnTo>
                  <a:pt x="9568" y="1874"/>
                </a:lnTo>
                <a:lnTo>
                  <a:pt x="9568" y="1550"/>
                </a:lnTo>
                <a:lnTo>
                  <a:pt x="10672" y="1550"/>
                </a:lnTo>
                <a:lnTo>
                  <a:pt x="11677" y="1550"/>
                </a:lnTo>
                <a:lnTo>
                  <a:pt x="11781" y="1550"/>
                </a:lnTo>
                <a:lnTo>
                  <a:pt x="11781" y="1553"/>
                </a:lnTo>
                <a:lnTo>
                  <a:pt x="11925" y="1553"/>
                </a:lnTo>
                <a:lnTo>
                  <a:pt x="12264" y="1553"/>
                </a:lnTo>
                <a:lnTo>
                  <a:pt x="12973" y="1553"/>
                </a:lnTo>
                <a:cubicBezTo>
                  <a:pt x="12989" y="1553"/>
                  <a:pt x="13005" y="1552"/>
                  <a:pt x="13020" y="1551"/>
                </a:cubicBezTo>
                <a:lnTo>
                  <a:pt x="13027" y="1551"/>
                </a:lnTo>
                <a:lnTo>
                  <a:pt x="13027" y="1553"/>
                </a:lnTo>
                <a:lnTo>
                  <a:pt x="13248" y="1553"/>
                </a:lnTo>
                <a:cubicBezTo>
                  <a:pt x="13588" y="1553"/>
                  <a:pt x="13863" y="1278"/>
                  <a:pt x="13863" y="939"/>
                </a:cubicBezTo>
                <a:cubicBezTo>
                  <a:pt x="13863" y="599"/>
                  <a:pt x="13588" y="324"/>
                  <a:pt x="13248" y="324"/>
                </a:cubicBezTo>
                <a:lnTo>
                  <a:pt x="13027" y="324"/>
                </a:lnTo>
                <a:lnTo>
                  <a:pt x="13027" y="326"/>
                </a:lnTo>
                <a:lnTo>
                  <a:pt x="13020" y="326"/>
                </a:lnTo>
                <a:cubicBezTo>
                  <a:pt x="13005" y="325"/>
                  <a:pt x="12989" y="324"/>
                  <a:pt x="12973" y="324"/>
                </a:cubicBezTo>
                <a:lnTo>
                  <a:pt x="12264" y="324"/>
                </a:lnTo>
                <a:lnTo>
                  <a:pt x="9789" y="324"/>
                </a:lnTo>
                <a:lnTo>
                  <a:pt x="9514" y="324"/>
                </a:lnTo>
                <a:lnTo>
                  <a:pt x="0" y="324"/>
                </a:lnTo>
                <a:lnTo>
                  <a:pt x="0" y="0"/>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15" name="任意多边形: 形状 35"/>
          <p:cNvSpPr/>
          <p:nvPr>
            <p:custDataLst>
              <p:tags r:id="rId3"/>
            </p:custDataLst>
          </p:nvPr>
        </p:nvSpPr>
        <p:spPr>
          <a:xfrm>
            <a:off x="7638415" y="4902354"/>
            <a:ext cx="4407686" cy="346076"/>
          </a:xfrm>
          <a:custGeom>
            <a:avLst/>
            <a:gdLst>
              <a:gd name="connsiteX0" fmla="*/ 222587 w 228229"/>
              <a:gd name="connsiteY0" fmla="*/ 120936 h 260315"/>
              <a:gd name="connsiteX1" fmla="*/ 14943 w 228229"/>
              <a:gd name="connsiteY1" fmla="*/ 1017 h 260315"/>
              <a:gd name="connsiteX2" fmla="*/ 893 w 228229"/>
              <a:gd name="connsiteY2" fmla="*/ 4779 h 260315"/>
              <a:gd name="connsiteX3" fmla="*/ -488 w 228229"/>
              <a:gd name="connsiteY3" fmla="*/ 9875 h 260315"/>
              <a:gd name="connsiteX4" fmla="*/ -488 w 228229"/>
              <a:gd name="connsiteY4" fmla="*/ 249714 h 260315"/>
              <a:gd name="connsiteX5" fmla="*/ 9847 w 228229"/>
              <a:gd name="connsiteY5" fmla="*/ 259954 h 260315"/>
              <a:gd name="connsiteX6" fmla="*/ 14943 w 228229"/>
              <a:gd name="connsiteY6" fmla="*/ 258572 h 260315"/>
              <a:gd name="connsiteX7" fmla="*/ 222587 w 228229"/>
              <a:gd name="connsiteY7" fmla="*/ 138653 h 260315"/>
              <a:gd name="connsiteX8" fmla="*/ 226407 w 228229"/>
              <a:gd name="connsiteY8" fmla="*/ 124756 h 260315"/>
              <a:gd name="connsiteX9" fmla="*/ 222587 w 228229"/>
              <a:gd name="connsiteY9" fmla="*/ 120936 h 26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41" h="545">
                <a:moveTo>
                  <a:pt x="6599" y="0"/>
                </a:moveTo>
                <a:cubicBezTo>
                  <a:pt x="6602" y="0"/>
                  <a:pt x="6605" y="1"/>
                  <a:pt x="6608" y="3"/>
                </a:cubicBezTo>
                <a:lnTo>
                  <a:pt x="6933" y="254"/>
                </a:lnTo>
                <a:cubicBezTo>
                  <a:pt x="6936" y="256"/>
                  <a:pt x="6938" y="259"/>
                  <a:pt x="6939" y="262"/>
                </a:cubicBezTo>
                <a:cubicBezTo>
                  <a:pt x="6944" y="272"/>
                  <a:pt x="6941" y="285"/>
                  <a:pt x="6933" y="291"/>
                </a:cubicBezTo>
                <a:lnTo>
                  <a:pt x="6608" y="542"/>
                </a:lnTo>
                <a:cubicBezTo>
                  <a:pt x="6606" y="544"/>
                  <a:pt x="6603" y="545"/>
                  <a:pt x="6600" y="545"/>
                </a:cubicBezTo>
                <a:cubicBezTo>
                  <a:pt x="6592" y="545"/>
                  <a:pt x="6584" y="535"/>
                  <a:pt x="6584" y="524"/>
                </a:cubicBezTo>
                <a:lnTo>
                  <a:pt x="6584" y="435"/>
                </a:lnTo>
                <a:lnTo>
                  <a:pt x="0" y="435"/>
                </a:lnTo>
                <a:lnTo>
                  <a:pt x="0" y="111"/>
                </a:lnTo>
                <a:lnTo>
                  <a:pt x="6584" y="111"/>
                </a:lnTo>
                <a:lnTo>
                  <a:pt x="6584" y="21"/>
                </a:lnTo>
                <a:cubicBezTo>
                  <a:pt x="6584" y="18"/>
                  <a:pt x="6585" y="14"/>
                  <a:pt x="6586" y="11"/>
                </a:cubicBezTo>
                <a:cubicBezTo>
                  <a:pt x="6589" y="4"/>
                  <a:pt x="6594" y="1"/>
                  <a:pt x="6599" y="0"/>
                </a:cubicBezTo>
                <a:close/>
              </a:path>
            </a:pathLst>
          </a:custGeom>
          <a:solidFill>
            <a:schemeClr val="accent3"/>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6" name="任意多边形 15"/>
          <p:cNvSpPr/>
          <p:nvPr>
            <p:custDataLst>
              <p:tags r:id="rId4"/>
            </p:custDataLst>
          </p:nvPr>
        </p:nvSpPr>
        <p:spPr>
          <a:xfrm>
            <a:off x="3061335" y="3987165"/>
            <a:ext cx="4340225" cy="119316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835" h="1879">
                <a:moveTo>
                  <a:pt x="938" y="0"/>
                </a:moveTo>
                <a:lnTo>
                  <a:pt x="2318" y="0"/>
                </a:lnTo>
                <a:lnTo>
                  <a:pt x="2318" y="2"/>
                </a:lnTo>
                <a:lnTo>
                  <a:pt x="2462" y="2"/>
                </a:lnTo>
                <a:lnTo>
                  <a:pt x="2831" y="2"/>
                </a:lnTo>
                <a:lnTo>
                  <a:pt x="2831" y="2"/>
                </a:lnTo>
                <a:lnTo>
                  <a:pt x="2839" y="2"/>
                </a:lnTo>
                <a:lnTo>
                  <a:pt x="4461" y="2"/>
                </a:lnTo>
                <a:lnTo>
                  <a:pt x="4973" y="2"/>
                </a:lnTo>
                <a:lnTo>
                  <a:pt x="4973" y="326"/>
                </a:lnTo>
                <a:lnTo>
                  <a:pt x="4461" y="326"/>
                </a:lnTo>
                <a:lnTo>
                  <a:pt x="2839" y="326"/>
                </a:lnTo>
                <a:lnTo>
                  <a:pt x="2831" y="326"/>
                </a:lnTo>
                <a:lnTo>
                  <a:pt x="2831" y="326"/>
                </a:lnTo>
                <a:lnTo>
                  <a:pt x="2462" y="326"/>
                </a:lnTo>
                <a:lnTo>
                  <a:pt x="1702" y="326"/>
                </a:lnTo>
                <a:lnTo>
                  <a:pt x="1702" y="324"/>
                </a:lnTo>
                <a:lnTo>
                  <a:pt x="960" y="324"/>
                </a:lnTo>
                <a:cubicBezTo>
                  <a:pt x="620" y="324"/>
                  <a:pt x="345" y="599"/>
                  <a:pt x="345" y="938"/>
                </a:cubicBezTo>
                <a:cubicBezTo>
                  <a:pt x="345" y="1278"/>
                  <a:pt x="620" y="1553"/>
                  <a:pt x="960" y="1553"/>
                </a:cubicBezTo>
                <a:lnTo>
                  <a:pt x="3790" y="1553"/>
                </a:lnTo>
                <a:lnTo>
                  <a:pt x="3790" y="1552"/>
                </a:lnTo>
                <a:lnTo>
                  <a:pt x="4955" y="1552"/>
                </a:lnTo>
                <a:lnTo>
                  <a:pt x="4955" y="1553"/>
                </a:lnTo>
                <a:lnTo>
                  <a:pt x="6835" y="1553"/>
                </a:lnTo>
                <a:lnTo>
                  <a:pt x="6835" y="1877"/>
                </a:lnTo>
                <a:lnTo>
                  <a:pt x="4955" y="1877"/>
                </a:lnTo>
                <a:lnTo>
                  <a:pt x="4955" y="1879"/>
                </a:lnTo>
                <a:lnTo>
                  <a:pt x="4955" y="1879"/>
                </a:lnTo>
                <a:lnTo>
                  <a:pt x="2462" y="1879"/>
                </a:lnTo>
                <a:lnTo>
                  <a:pt x="1702" y="1879"/>
                </a:lnTo>
                <a:lnTo>
                  <a:pt x="1702" y="1877"/>
                </a:lnTo>
                <a:lnTo>
                  <a:pt x="938" y="1877"/>
                </a:lnTo>
                <a:cubicBezTo>
                  <a:pt x="420" y="1877"/>
                  <a:pt x="0" y="1457"/>
                  <a:pt x="0" y="938"/>
                </a:cubicBezTo>
                <a:cubicBezTo>
                  <a:pt x="0" y="420"/>
                  <a:pt x="420" y="0"/>
                  <a:pt x="938" y="0"/>
                </a:cubicBezTo>
                <a:close/>
              </a:path>
            </a:pathLst>
          </a:cu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18" name="序号"/>
          <p:cNvSpPr/>
          <p:nvPr>
            <p:custDataLst>
              <p:tags r:id="rId5"/>
            </p:custDataLst>
          </p:nvPr>
        </p:nvSpPr>
        <p:spPr>
          <a:xfrm>
            <a:off x="4332605" y="2853690"/>
            <a:ext cx="492760" cy="492760"/>
          </a:xfrm>
          <a:prstGeom prst="ellipse">
            <a:avLst/>
          </a:prstGeom>
          <a:solidFill>
            <a:srgbClr val="FFFFFF"/>
          </a:solidFill>
          <a:ln w="349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lstStyle/>
          <a:p>
            <a:pPr lvl="0" algn="ctr">
              <a:spcBef>
                <a:spcPct val="0"/>
              </a:spcBef>
              <a:spcAft>
                <a:spcPct val="0"/>
              </a:spcAft>
              <a:buClrTx/>
              <a:buSzTx/>
              <a:buFontTx/>
            </a:pPr>
            <a:r>
              <a:rPr lang="en-US" altLang="zh-CN" sz="1400" b="1">
                <a:solidFill>
                  <a:schemeClr val="accent1"/>
                </a:solidFill>
                <a:latin typeface="+mn-ea"/>
                <a:cs typeface="+mn-ea"/>
                <a:sym typeface="+mn-ea"/>
              </a:rPr>
              <a:t>1</a:t>
            </a:r>
            <a:endParaRPr lang="en-US" altLang="zh-CN" sz="1400" b="1">
              <a:solidFill>
                <a:schemeClr val="accent1"/>
              </a:solidFill>
              <a:latin typeface="+mn-ea"/>
              <a:cs typeface="+mn-ea"/>
              <a:sym typeface="+mn-ea"/>
            </a:endParaRPr>
          </a:p>
        </p:txBody>
      </p:sp>
      <p:sp>
        <p:nvSpPr>
          <p:cNvPr id="20" name="序号"/>
          <p:cNvSpPr/>
          <p:nvPr>
            <p:custDataLst>
              <p:tags r:id="rId6"/>
            </p:custDataLst>
          </p:nvPr>
        </p:nvSpPr>
        <p:spPr>
          <a:xfrm>
            <a:off x="5842000" y="3855720"/>
            <a:ext cx="492760" cy="492760"/>
          </a:xfrm>
          <a:prstGeom prst="ellipse">
            <a:avLst/>
          </a:prstGeom>
          <a:solidFill>
            <a:srgbClr val="FFFFFF"/>
          </a:solidFill>
          <a:ln w="34925">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lstStyle/>
          <a:p>
            <a:pPr lvl="0" algn="ctr">
              <a:spcBef>
                <a:spcPct val="0"/>
              </a:spcBef>
              <a:spcAft>
                <a:spcPct val="0"/>
              </a:spcAft>
              <a:buClrTx/>
              <a:buSzTx/>
              <a:buFontTx/>
            </a:pPr>
            <a:r>
              <a:rPr lang="en-US" altLang="zh-CN" sz="1400" b="1">
                <a:solidFill>
                  <a:schemeClr val="accent2"/>
                </a:solidFill>
                <a:latin typeface="+mn-ea"/>
                <a:cs typeface="+mn-ea"/>
                <a:sym typeface="+mn-ea"/>
              </a:rPr>
              <a:t>2</a:t>
            </a:r>
            <a:endParaRPr lang="en-US" altLang="zh-CN" sz="1400" b="1">
              <a:solidFill>
                <a:schemeClr val="accent2"/>
              </a:solidFill>
              <a:latin typeface="+mn-ea"/>
              <a:cs typeface="+mn-ea"/>
              <a:sym typeface="+mn-ea"/>
            </a:endParaRPr>
          </a:p>
        </p:txBody>
      </p:sp>
      <p:sp>
        <p:nvSpPr>
          <p:cNvPr id="22" name="序号"/>
          <p:cNvSpPr/>
          <p:nvPr>
            <p:custDataLst>
              <p:tags r:id="rId7"/>
            </p:custDataLst>
          </p:nvPr>
        </p:nvSpPr>
        <p:spPr>
          <a:xfrm>
            <a:off x="7347585" y="4839335"/>
            <a:ext cx="492760" cy="492760"/>
          </a:xfrm>
          <a:prstGeom prst="ellipse">
            <a:avLst/>
          </a:prstGeom>
          <a:solidFill>
            <a:srgbClr val="FFFFFF"/>
          </a:solidFill>
          <a:ln w="34925">
            <a:solidFill>
              <a:schemeClr val="accent3"/>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lstStyle/>
          <a:p>
            <a:pPr lvl="0" algn="ctr">
              <a:spcBef>
                <a:spcPct val="0"/>
              </a:spcBef>
              <a:spcAft>
                <a:spcPct val="0"/>
              </a:spcAft>
              <a:buClrTx/>
              <a:buSzTx/>
              <a:buFontTx/>
            </a:pPr>
            <a:r>
              <a:rPr lang="en-US" altLang="zh-CN" sz="1400" b="1">
                <a:solidFill>
                  <a:schemeClr val="accent3"/>
                </a:solidFill>
                <a:latin typeface="+mn-ea"/>
                <a:cs typeface="+mn-ea"/>
                <a:sym typeface="+mn-ea"/>
              </a:rPr>
              <a:t>3</a:t>
            </a:r>
            <a:endParaRPr lang="en-US" altLang="zh-CN" sz="1400" b="1">
              <a:solidFill>
                <a:schemeClr val="accent3"/>
              </a:solidFill>
              <a:latin typeface="+mn-ea"/>
              <a:cs typeface="+mn-ea"/>
              <a:sym typeface="+mn-ea"/>
            </a:endParaRPr>
          </a:p>
        </p:txBody>
      </p:sp>
      <p:sp>
        <p:nvSpPr>
          <p:cNvPr id="23" name="矩形 22"/>
          <p:cNvSpPr/>
          <p:nvPr>
            <p:custDataLst>
              <p:tags r:id="rId8"/>
            </p:custDataLst>
          </p:nvPr>
        </p:nvSpPr>
        <p:spPr>
          <a:xfrm>
            <a:off x="6165215" y="6040755"/>
            <a:ext cx="2922905" cy="328295"/>
          </a:xfrm>
          <a:prstGeom prst="rect">
            <a:avLst/>
          </a:prstGeom>
          <a:noFill/>
        </p:spPr>
        <p:txBody>
          <a:bodyPr wrap="square" lIns="0" tIns="0" rIns="0" bIns="0" rtlCol="0" anchor="t" anchorCtr="0">
            <a:noAutofit/>
          </a:bodyPr>
          <a:lstStyle/>
          <a:p>
            <a:pPr algn="ctr">
              <a:lnSpc>
                <a:spcPct val="100000"/>
              </a:lnSpc>
              <a:buClrTx/>
              <a:buSzTx/>
              <a:buFontTx/>
            </a:pPr>
            <a:r>
              <a:rPr lang="zh-CN" altLang="en-US" sz="1800" b="1" dirty="0">
                <a:latin typeface="+mn-ea"/>
                <a:cs typeface="+mn-ea"/>
                <a:sym typeface="+mn-ea"/>
              </a:rPr>
              <a:t>活动的社会历史性与主体性</a:t>
            </a:r>
            <a:endParaRPr lang="zh-CN" altLang="en-US" sz="1800" b="1" dirty="0">
              <a:latin typeface="+mn-ea"/>
              <a:cs typeface="+mn-ea"/>
              <a:sym typeface="+mn-ea"/>
            </a:endParaRPr>
          </a:p>
        </p:txBody>
      </p:sp>
      <p:sp>
        <p:nvSpPr>
          <p:cNvPr id="24" name="矩形 23"/>
          <p:cNvSpPr/>
          <p:nvPr>
            <p:custDataLst>
              <p:tags r:id="rId9"/>
            </p:custDataLst>
          </p:nvPr>
        </p:nvSpPr>
        <p:spPr>
          <a:xfrm>
            <a:off x="5759450" y="5360670"/>
            <a:ext cx="3581400" cy="619760"/>
          </a:xfrm>
          <a:prstGeom prst="rect">
            <a:avLst/>
          </a:prstGeom>
          <a:noFill/>
        </p:spPr>
        <p:txBody>
          <a:bodyPr wrap="square" lIns="0" tIns="0" rIns="0" bIns="0" rtlCol="0" anchor="b" anchorCtr="0">
            <a:noAutofit/>
          </a:bodyPr>
          <a:lstStyle/>
          <a:p>
            <a:pPr algn="ctr">
              <a:lnSpc>
                <a:spcPct val="130000"/>
              </a:lnSpc>
              <a:buClrTx/>
              <a:buSzTx/>
              <a:buFontTx/>
            </a:pPr>
            <a:r>
              <a:rPr lang="zh-CN" altLang="en-US" sz="1600" dirty="0">
                <a:solidFill>
                  <a:schemeClr val="tx1">
                    <a:lumMod val="85000"/>
                    <a:lumOff val="15000"/>
                  </a:schemeClr>
                </a:solidFill>
                <a:latin typeface="+mn-ea"/>
                <a:cs typeface="+mn-ea"/>
                <a:sym typeface="+mn-ea"/>
              </a:rPr>
              <a:t>活动的社会历史性与主体性是其核心，肯定个体在社会历史背景下的主体作用。</a:t>
            </a:r>
            <a:endParaRPr lang="zh-CN" altLang="en-US" sz="1600" dirty="0">
              <a:solidFill>
                <a:schemeClr val="tx1">
                  <a:lumMod val="85000"/>
                  <a:lumOff val="15000"/>
                </a:schemeClr>
              </a:solidFill>
              <a:latin typeface="+mn-ea"/>
              <a:cs typeface="+mn-ea"/>
              <a:sym typeface="+mn-ea"/>
            </a:endParaRPr>
          </a:p>
        </p:txBody>
      </p:sp>
      <p:sp>
        <p:nvSpPr>
          <p:cNvPr id="25" name="矩形 24"/>
          <p:cNvSpPr/>
          <p:nvPr>
            <p:custDataLst>
              <p:tags r:id="rId10"/>
            </p:custDataLst>
          </p:nvPr>
        </p:nvSpPr>
        <p:spPr>
          <a:xfrm>
            <a:off x="3171825" y="1524635"/>
            <a:ext cx="3065145" cy="871855"/>
          </a:xfrm>
          <a:prstGeom prst="rect">
            <a:avLst/>
          </a:prstGeom>
          <a:noFill/>
        </p:spPr>
        <p:txBody>
          <a:bodyPr wrap="square" lIns="0" tIns="0" rIns="0" bIns="0" rtlCol="0" anchor="b" anchorCtr="0">
            <a:noAutofit/>
          </a:bodyPr>
          <a:lstStyle/>
          <a:p>
            <a:pPr algn="ctr">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活动理论认为活动在儿童心理发展中起主导作用，强调活动的主体性、对象性和社会历史性。</a:t>
            </a:r>
            <a:endParaRPr lang="zh-CN" altLang="en-US" sz="1600" dirty="0">
              <a:solidFill>
                <a:schemeClr val="tx1">
                  <a:lumMod val="85000"/>
                  <a:lumOff val="15000"/>
                </a:schemeClr>
              </a:solidFill>
              <a:latin typeface="+mn-ea"/>
              <a:cs typeface="+mn-ea"/>
              <a:sym typeface="+mn-ea"/>
            </a:endParaRPr>
          </a:p>
        </p:txBody>
      </p:sp>
      <p:sp>
        <p:nvSpPr>
          <p:cNvPr id="26" name="矩形 25"/>
          <p:cNvSpPr/>
          <p:nvPr>
            <p:custDataLst>
              <p:tags r:id="rId11"/>
            </p:custDataLst>
          </p:nvPr>
        </p:nvSpPr>
        <p:spPr>
          <a:xfrm>
            <a:off x="3227388" y="2449195"/>
            <a:ext cx="2703195" cy="335280"/>
          </a:xfrm>
          <a:prstGeom prst="rect">
            <a:avLst/>
          </a:prstGeom>
          <a:noFill/>
        </p:spPr>
        <p:txBody>
          <a:bodyPr wrap="square" lIns="0" tIns="0" rIns="0" bIns="0" rtlCol="0" anchor="t" anchorCtr="0">
            <a:noAutofit/>
          </a:bodyPr>
          <a:lstStyle/>
          <a:p>
            <a:pPr algn="ctr">
              <a:spcBef>
                <a:spcPct val="0"/>
              </a:spcBef>
              <a:spcAft>
                <a:spcPct val="0"/>
              </a:spcAft>
            </a:pPr>
            <a:r>
              <a:rPr lang="zh-CN" altLang="en-US" b="1" dirty="0">
                <a:solidFill>
                  <a:schemeClr val="tx1"/>
                </a:solidFill>
                <a:latin typeface="+mn-ea"/>
                <a:cs typeface="+mn-ea"/>
                <a:sym typeface="+mn-ea"/>
              </a:rPr>
              <a:t>活动理论的核心观点</a:t>
            </a:r>
            <a:endParaRPr lang="zh-CN" altLang="en-US" b="1" dirty="0">
              <a:solidFill>
                <a:schemeClr val="tx1"/>
              </a:solidFill>
              <a:latin typeface="+mn-ea"/>
              <a:cs typeface="+mn-ea"/>
              <a:sym typeface="+mn-ea"/>
            </a:endParaRPr>
          </a:p>
        </p:txBody>
      </p:sp>
      <p:sp>
        <p:nvSpPr>
          <p:cNvPr id="27" name="矩形 26"/>
          <p:cNvSpPr/>
          <p:nvPr>
            <p:custDataLst>
              <p:tags r:id="rId12"/>
            </p:custDataLst>
          </p:nvPr>
        </p:nvSpPr>
        <p:spPr>
          <a:xfrm>
            <a:off x="4736465" y="4441825"/>
            <a:ext cx="2703830" cy="338455"/>
          </a:xfrm>
          <a:prstGeom prst="rect">
            <a:avLst/>
          </a:prstGeom>
          <a:noFill/>
        </p:spPr>
        <p:txBody>
          <a:bodyPr wrap="square" lIns="0" tIns="0" rIns="0" bIns="0" rtlCol="0" anchor="t" anchorCtr="0">
            <a:noAutofit/>
          </a:bodyPr>
          <a:lstStyle/>
          <a:p>
            <a:pPr algn="ctr">
              <a:lnSpc>
                <a:spcPct val="100000"/>
              </a:lnSpc>
              <a:buClrTx/>
              <a:buSzTx/>
              <a:buFontTx/>
            </a:pPr>
            <a:r>
              <a:rPr lang="zh-CN" altLang="en-US" sz="1800" b="1" dirty="0">
                <a:latin typeface="+mn-ea"/>
                <a:cs typeface="+mn-ea"/>
                <a:sym typeface="+mn-ea"/>
              </a:rPr>
              <a:t>人际交往与心理机能形成</a:t>
            </a:r>
            <a:endParaRPr lang="zh-CN" altLang="en-US" sz="1800" b="1" dirty="0">
              <a:latin typeface="+mn-ea"/>
              <a:cs typeface="+mn-ea"/>
              <a:sym typeface="+mn-ea"/>
            </a:endParaRPr>
          </a:p>
        </p:txBody>
      </p:sp>
      <p:sp>
        <p:nvSpPr>
          <p:cNvPr id="28" name="矩形 27"/>
          <p:cNvSpPr/>
          <p:nvPr>
            <p:custDataLst>
              <p:tags r:id="rId13"/>
            </p:custDataLst>
          </p:nvPr>
        </p:nvSpPr>
        <p:spPr>
          <a:xfrm>
            <a:off x="4308475" y="3240405"/>
            <a:ext cx="3253105" cy="565150"/>
          </a:xfrm>
          <a:prstGeom prst="rect">
            <a:avLst/>
          </a:prstGeom>
          <a:noFill/>
        </p:spPr>
        <p:txBody>
          <a:bodyPr wrap="square" lIns="0" tIns="0" rIns="0" bIns="0" rtlCol="0" anchor="b" anchorCtr="0">
            <a:noAutofit/>
          </a:bodyPr>
          <a:lstStyle/>
          <a:p>
            <a:pPr algn="ctr">
              <a:lnSpc>
                <a:spcPct val="130000"/>
              </a:lnSpc>
              <a:buClrTx/>
              <a:buSzTx/>
              <a:buFontTx/>
            </a:pPr>
            <a:r>
              <a:rPr lang="zh-CN" altLang="en-US" sz="1600" dirty="0">
                <a:solidFill>
                  <a:schemeClr val="tx1">
                    <a:lumMod val="85000"/>
                    <a:lumOff val="15000"/>
                  </a:schemeClr>
                </a:solidFill>
                <a:latin typeface="+mn-ea"/>
                <a:cs typeface="+mn-ea"/>
                <a:sym typeface="+mn-ea"/>
              </a:rPr>
              <a:t>心理机能通过人际交往活动形成，活动理论强调人际交往的重要性。</a:t>
            </a:r>
            <a:endParaRPr lang="zh-CN" altLang="en-US" sz="1600" dirty="0">
              <a:solidFill>
                <a:schemeClr val="tx1">
                  <a:lumMod val="85000"/>
                  <a:lumOff val="15000"/>
                </a:schemeClr>
              </a:solidFill>
              <a:latin typeface="+mn-ea"/>
              <a:cs typeface="+mn-ea"/>
              <a:sym typeface="+mn-ea"/>
            </a:endParaRPr>
          </a:p>
        </p:txBody>
      </p:sp>
    </p:spTree>
    <p:custDataLst>
      <p:tags r:id="rId14"/>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边界"/>
          <p:cNvSpPr/>
          <p:nvPr>
            <p:custDataLst>
              <p:tags r:id="rId1"/>
            </p:custDataLst>
          </p:nvPr>
        </p:nvSpPr>
        <p:spPr>
          <a:xfrm>
            <a:off x="664210" y="1685290"/>
            <a:ext cx="10972800" cy="417957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7" name="标题 16"/>
          <p:cNvSpPr>
            <a:spLocks noGrp="1"/>
          </p:cNvSpPr>
          <p:nvPr>
            <p:ph type="title"/>
            <p:custDataLst>
              <p:tags r:id="rId2"/>
            </p:custDataLst>
          </p:nvPr>
        </p:nvSpPr>
        <p:spPr>
          <a:xfrm>
            <a:off x="621030" y="621665"/>
            <a:ext cx="10972800" cy="609600"/>
          </a:xfrm>
        </p:spPr>
        <p:txBody>
          <a:bodyPr/>
          <a:lstStyle/>
          <a:p>
            <a:r>
              <a:rPr lang="zh-CN" altLang="en-US" sz="3400" b="1"/>
              <a:t>（一）维果茨基的游戏理论</a:t>
            </a:r>
            <a:endParaRPr lang="zh-CN" altLang="en-US" sz="3400" b="1"/>
          </a:p>
        </p:txBody>
      </p:sp>
      <p:sp>
        <p:nvSpPr>
          <p:cNvPr id="2" name="矩形 1"/>
          <p:cNvSpPr/>
          <p:nvPr>
            <p:custDataLst>
              <p:tags r:id="rId3"/>
            </p:custDataLst>
          </p:nvPr>
        </p:nvSpPr>
        <p:spPr>
          <a:xfrm>
            <a:off x="7334885" y="4173855"/>
            <a:ext cx="3783330" cy="616585"/>
          </a:xfrm>
          <a:prstGeom prst="rect">
            <a:avLst/>
          </a:prstGeom>
          <a:noFill/>
        </p:spPr>
        <p:txBody>
          <a:bodyPr wrap="square" lIns="0" tIns="0" rIns="0" bIns="0" rtlCol="0" anchor="b" anchorCtr="0">
            <a:noAutofit/>
          </a:bodyPr>
          <a:lstStyle/>
          <a:p>
            <a:pPr algn="just">
              <a:lnSpc>
                <a:spcPct val="130000"/>
              </a:lnSpc>
              <a:buClrTx/>
              <a:buSzTx/>
              <a:buFontTx/>
            </a:pPr>
            <a:r>
              <a:rPr lang="zh-CN" altLang="en-US" sz="1600">
                <a:solidFill>
                  <a:schemeClr val="tx1">
                    <a:lumMod val="85000"/>
                    <a:lumOff val="15000"/>
                  </a:schemeClr>
                </a:solidFill>
                <a:uFillTx/>
                <a:latin typeface="微软雅黑" panose="020B0503020204020204" charset="-122"/>
                <a:cs typeface="+mn-ea"/>
                <a:sym typeface="+mn-ea"/>
              </a:rPr>
              <a:t>游戏是儿童学习社会文化规则和价值观的途径，帮助他们内化社会行为准则。</a:t>
            </a:r>
            <a:endParaRPr lang="zh-CN" altLang="en-US" sz="1600">
              <a:solidFill>
                <a:schemeClr val="tx1">
                  <a:lumMod val="85000"/>
                  <a:lumOff val="15000"/>
                </a:schemeClr>
              </a:solidFill>
              <a:uFillTx/>
              <a:latin typeface="微软雅黑" panose="020B0503020204020204" charset="-122"/>
              <a:cs typeface="+mn-ea"/>
              <a:sym typeface="+mn-ea"/>
            </a:endParaRPr>
          </a:p>
        </p:txBody>
      </p:sp>
      <p:sp>
        <p:nvSpPr>
          <p:cNvPr id="3" name="矩形 2"/>
          <p:cNvSpPr/>
          <p:nvPr>
            <p:custDataLst>
              <p:tags r:id="rId4"/>
            </p:custDataLst>
          </p:nvPr>
        </p:nvSpPr>
        <p:spPr>
          <a:xfrm>
            <a:off x="7378700" y="3797300"/>
            <a:ext cx="3783330" cy="374015"/>
          </a:xfrm>
          <a:prstGeom prst="rect">
            <a:avLst/>
          </a:prstGeom>
          <a:noFill/>
        </p:spPr>
        <p:txBody>
          <a:bodyPr wrap="square" lIns="0" tIns="0" rIns="0" bIns="0" rtlCol="0" anchor="t" anchorCtr="0">
            <a:noAutofit/>
          </a:bodyPr>
          <a:lstStyle/>
          <a:p>
            <a:pPr algn="just" fontAlgn="auto">
              <a:lnSpc>
                <a:spcPct val="100000"/>
              </a:lnSpc>
              <a:buClrTx/>
              <a:buSzTx/>
              <a:buFontTx/>
            </a:pPr>
            <a:r>
              <a:rPr lang="zh-CN" altLang="en-US" b="1">
                <a:solidFill>
                  <a:schemeClr val="accent3"/>
                </a:solidFill>
                <a:latin typeface="+mn-ea"/>
                <a:cs typeface="+mn-ea"/>
                <a:sym typeface="+mn-ea"/>
              </a:rPr>
              <a:t>游戏在社会文化环境中的作用</a:t>
            </a:r>
            <a:endParaRPr lang="zh-CN" altLang="en-US" b="1">
              <a:solidFill>
                <a:schemeClr val="accent3"/>
              </a:solidFill>
              <a:latin typeface="+mn-ea"/>
              <a:cs typeface="+mn-ea"/>
              <a:sym typeface="+mn-ea"/>
            </a:endParaRPr>
          </a:p>
        </p:txBody>
      </p:sp>
      <p:sp>
        <p:nvSpPr>
          <p:cNvPr id="4" name="矩形 3"/>
          <p:cNvSpPr/>
          <p:nvPr>
            <p:custDataLst>
              <p:tags r:id="rId5"/>
            </p:custDataLst>
          </p:nvPr>
        </p:nvSpPr>
        <p:spPr>
          <a:xfrm>
            <a:off x="7853045" y="1880235"/>
            <a:ext cx="3783600" cy="462915"/>
          </a:xfrm>
          <a:prstGeom prst="rect">
            <a:avLst/>
          </a:prstGeom>
          <a:noFill/>
        </p:spPr>
        <p:txBody>
          <a:bodyPr wrap="square" lIns="0" tIns="0" rIns="0" bIns="0" rtlCol="0" anchor="b" anchorCtr="0">
            <a:noAutofit/>
          </a:bodyPr>
          <a:lstStyle/>
          <a:p>
            <a:pPr algn="just">
              <a:spcBef>
                <a:spcPct val="0"/>
              </a:spcBef>
              <a:spcAft>
                <a:spcPct val="0"/>
              </a:spcAft>
            </a:pPr>
            <a:r>
              <a:rPr lang="zh-CN" altLang="en-US" b="1" dirty="0">
                <a:solidFill>
                  <a:schemeClr val="accent4"/>
                </a:solidFill>
                <a:latin typeface="+mn-ea"/>
                <a:cs typeface="+mn-ea"/>
                <a:sym typeface="+mn-ea"/>
              </a:rPr>
              <a:t>游戏指导的教育意义</a:t>
            </a:r>
            <a:endParaRPr lang="zh-CN" altLang="en-US" b="1" dirty="0">
              <a:solidFill>
                <a:schemeClr val="accent4"/>
              </a:solidFill>
              <a:latin typeface="+mn-ea"/>
              <a:cs typeface="+mn-ea"/>
              <a:sym typeface="+mn-ea"/>
            </a:endParaRPr>
          </a:p>
        </p:txBody>
      </p:sp>
      <p:sp>
        <p:nvSpPr>
          <p:cNvPr id="9" name="矩形 8"/>
          <p:cNvSpPr/>
          <p:nvPr>
            <p:custDataLst>
              <p:tags r:id="rId6"/>
            </p:custDataLst>
          </p:nvPr>
        </p:nvSpPr>
        <p:spPr>
          <a:xfrm>
            <a:off x="7853045" y="2350135"/>
            <a:ext cx="3783600" cy="780415"/>
          </a:xfrm>
          <a:prstGeom prst="rect">
            <a:avLst/>
          </a:prstGeom>
          <a:noFill/>
        </p:spPr>
        <p:txBody>
          <a:bodyPr wrap="square" lIns="0" tIns="0" rIns="0" bIns="0" rtlCol="0" anchor="t" anchorCtr="0">
            <a:noAutofit/>
          </a:bodyPr>
          <a:lstStyle/>
          <a:p>
            <a:pPr indent="0" algn="just" fontAlgn="auto">
              <a:lnSpc>
                <a:spcPct val="130000"/>
              </a:lnSpc>
              <a:spcBef>
                <a:spcPct val="0"/>
              </a:spcBef>
              <a:spcAft>
                <a:spcPct val="0"/>
              </a:spcAft>
            </a:pPr>
            <a:r>
              <a:rPr lang="zh-CN" altLang="en-US" sz="1600">
                <a:solidFill>
                  <a:schemeClr val="tx1">
                    <a:lumMod val="85000"/>
                    <a:lumOff val="15000"/>
                  </a:schemeClr>
                </a:solidFill>
                <a:uFillTx/>
                <a:latin typeface="微软雅黑" panose="020B0503020204020204" charset="-122"/>
                <a:cs typeface="+mn-ea"/>
                <a:sym typeface="+mn-ea"/>
              </a:rPr>
              <a:t>教育者通过设计有教育意义的游戏活动，促进儿童在多方面能力的提升。</a:t>
            </a:r>
            <a:endParaRPr lang="zh-CN" altLang="en-US" sz="1600">
              <a:solidFill>
                <a:schemeClr val="tx1">
                  <a:lumMod val="85000"/>
                  <a:lumOff val="15000"/>
                </a:schemeClr>
              </a:solidFill>
              <a:uFillTx/>
              <a:latin typeface="微软雅黑" panose="020B0503020204020204" charset="-122"/>
              <a:cs typeface="+mn-ea"/>
              <a:sym typeface="+mn-ea"/>
            </a:endParaRPr>
          </a:p>
        </p:txBody>
      </p:sp>
      <p:sp>
        <p:nvSpPr>
          <p:cNvPr id="10" name="矩形 9"/>
          <p:cNvSpPr/>
          <p:nvPr>
            <p:custDataLst>
              <p:tags r:id="rId7"/>
            </p:custDataLst>
          </p:nvPr>
        </p:nvSpPr>
        <p:spPr>
          <a:xfrm>
            <a:off x="708025" y="4978400"/>
            <a:ext cx="3785235" cy="626745"/>
          </a:xfrm>
          <a:prstGeom prst="rect">
            <a:avLst/>
          </a:prstGeom>
          <a:noFill/>
        </p:spPr>
        <p:txBody>
          <a:bodyPr wrap="square" lIns="0" tIns="0" rIns="0" bIns="0" rtlCol="0" anchor="b" anchorCtr="0">
            <a:noAutofit/>
          </a:bodyPr>
          <a:lstStyle/>
          <a:p>
            <a:pPr algn="r">
              <a:lnSpc>
                <a:spcPct val="130000"/>
              </a:lnSpc>
              <a:buClrTx/>
              <a:buSzTx/>
              <a:buFontTx/>
            </a:pPr>
            <a:r>
              <a:rPr lang="zh-CN" altLang="en-US" sz="1600">
                <a:solidFill>
                  <a:schemeClr val="tx1">
                    <a:lumMod val="85000"/>
                    <a:lumOff val="15000"/>
                  </a:schemeClr>
                </a:solidFill>
                <a:latin typeface="+mn-ea"/>
                <a:cs typeface="+mn-ea"/>
                <a:sym typeface="+mn-ea"/>
              </a:rPr>
              <a:t>维果茨基认为游戏是社会实践活动，儿童通过游戏理解规则，促进能力发展。</a:t>
            </a:r>
            <a:endParaRPr lang="zh-CN" altLang="en-US" sz="1600">
              <a:solidFill>
                <a:schemeClr val="tx1">
                  <a:lumMod val="85000"/>
                  <a:lumOff val="15000"/>
                </a:schemeClr>
              </a:solidFill>
              <a:latin typeface="+mn-ea"/>
              <a:cs typeface="+mn-ea"/>
              <a:sym typeface="+mn-ea"/>
            </a:endParaRPr>
          </a:p>
        </p:txBody>
      </p:sp>
      <p:sp>
        <p:nvSpPr>
          <p:cNvPr id="11" name="矩形 10"/>
          <p:cNvSpPr/>
          <p:nvPr>
            <p:custDataLst>
              <p:tags r:id="rId8"/>
            </p:custDataLst>
          </p:nvPr>
        </p:nvSpPr>
        <p:spPr>
          <a:xfrm>
            <a:off x="675005" y="4666615"/>
            <a:ext cx="3785235" cy="440690"/>
          </a:xfrm>
          <a:prstGeom prst="rect">
            <a:avLst/>
          </a:prstGeom>
          <a:noFill/>
        </p:spPr>
        <p:txBody>
          <a:bodyPr wrap="square" lIns="0" tIns="0" rIns="0" bIns="0" rtlCol="0" anchor="t" anchorCtr="0">
            <a:noAutofit/>
          </a:bodyPr>
          <a:lstStyle/>
          <a:p>
            <a:pPr algn="r" fontAlgn="auto">
              <a:lnSpc>
                <a:spcPct val="100000"/>
              </a:lnSpc>
              <a:buClrTx/>
              <a:buSzTx/>
              <a:buFontTx/>
            </a:pPr>
            <a:r>
              <a:rPr lang="zh-CN" altLang="en-US" b="1" dirty="0">
                <a:solidFill>
                  <a:schemeClr val="accent1"/>
                </a:solidFill>
                <a:latin typeface="+mn-ea"/>
                <a:cs typeface="+mn-ea"/>
                <a:sym typeface="+mn-ea"/>
              </a:rPr>
              <a:t>游戏的社会实践与心理发展</a:t>
            </a:r>
            <a:endParaRPr lang="zh-CN" altLang="en-US" b="1" dirty="0">
              <a:solidFill>
                <a:schemeClr val="accent1"/>
              </a:solidFill>
              <a:latin typeface="+mn-ea"/>
              <a:cs typeface="+mn-ea"/>
              <a:sym typeface="+mn-ea"/>
            </a:endParaRPr>
          </a:p>
        </p:txBody>
      </p:sp>
      <p:sp>
        <p:nvSpPr>
          <p:cNvPr id="12" name="矩形 11"/>
          <p:cNvSpPr/>
          <p:nvPr>
            <p:custDataLst>
              <p:tags r:id="rId9"/>
            </p:custDataLst>
          </p:nvPr>
        </p:nvSpPr>
        <p:spPr>
          <a:xfrm>
            <a:off x="730250" y="2950210"/>
            <a:ext cx="3785235" cy="462915"/>
          </a:xfrm>
          <a:prstGeom prst="rect">
            <a:avLst/>
          </a:prstGeom>
          <a:noFill/>
        </p:spPr>
        <p:txBody>
          <a:bodyPr wrap="square" lIns="0" tIns="0" rIns="0" bIns="0" rtlCol="0" anchor="b" anchorCtr="0">
            <a:noAutofit/>
          </a:bodyPr>
          <a:lstStyle/>
          <a:p>
            <a:pPr algn="r">
              <a:spcBef>
                <a:spcPct val="0"/>
              </a:spcBef>
              <a:spcAft>
                <a:spcPct val="0"/>
              </a:spcAft>
            </a:pPr>
            <a:r>
              <a:rPr lang="zh-CN" altLang="en-US" b="1">
                <a:solidFill>
                  <a:schemeClr val="accent2"/>
                </a:solidFill>
                <a:latin typeface="+mn-ea"/>
                <a:cs typeface="+mn-ea"/>
                <a:sym typeface="+mn-ea"/>
              </a:rPr>
              <a:t>游戏与认知能力的提升</a:t>
            </a:r>
            <a:endParaRPr lang="zh-CN" altLang="en-US" b="1">
              <a:solidFill>
                <a:schemeClr val="accent2"/>
              </a:solidFill>
              <a:latin typeface="+mn-ea"/>
              <a:cs typeface="+mn-ea"/>
              <a:sym typeface="+mn-ea"/>
            </a:endParaRPr>
          </a:p>
        </p:txBody>
      </p:sp>
      <p:sp>
        <p:nvSpPr>
          <p:cNvPr id="13" name="矩形 12"/>
          <p:cNvSpPr/>
          <p:nvPr>
            <p:custDataLst>
              <p:tags r:id="rId10"/>
            </p:custDataLst>
          </p:nvPr>
        </p:nvSpPr>
        <p:spPr>
          <a:xfrm>
            <a:off x="774065" y="3397250"/>
            <a:ext cx="3785235" cy="780415"/>
          </a:xfrm>
          <a:prstGeom prst="rect">
            <a:avLst/>
          </a:prstGeom>
          <a:noFill/>
        </p:spPr>
        <p:txBody>
          <a:bodyPr wrap="square" lIns="0" tIns="0" rIns="0" bIns="0" rtlCol="0" anchor="t" anchorCtr="0">
            <a:noAutofit/>
          </a:bodyPr>
          <a:lstStyle/>
          <a:p>
            <a:pPr indent="0" algn="r" fontAlgn="auto">
              <a:lnSpc>
                <a:spcPct val="130000"/>
              </a:lnSpc>
              <a:spcBef>
                <a:spcPct val="0"/>
              </a:spcBef>
              <a:spcAft>
                <a:spcPct val="0"/>
              </a:spcAft>
            </a:pPr>
            <a:r>
              <a:rPr lang="zh-CN" altLang="en-US" sz="1600">
                <a:solidFill>
                  <a:schemeClr val="tx1">
                    <a:lumMod val="85000"/>
                    <a:lumOff val="15000"/>
                  </a:schemeClr>
                </a:solidFill>
                <a:latin typeface="+mn-ea"/>
                <a:cs typeface="+mn-ea"/>
                <a:sym typeface="+mn-ea"/>
              </a:rPr>
              <a:t>角色扮演和规则遵循提升儿童思维能力，含解决问题和逻辑推理能力。</a:t>
            </a:r>
            <a:endParaRPr lang="zh-CN" altLang="en-US" sz="1600">
              <a:solidFill>
                <a:schemeClr val="tx1">
                  <a:lumMod val="85000"/>
                  <a:lumOff val="15000"/>
                </a:schemeClr>
              </a:solidFill>
              <a:latin typeface="+mn-ea"/>
              <a:cs typeface="+mn-ea"/>
              <a:sym typeface="+mn-ea"/>
            </a:endParaRPr>
          </a:p>
        </p:txBody>
      </p:sp>
      <p:sp>
        <p:nvSpPr>
          <p:cNvPr id="5" name="任意多边形 4"/>
          <p:cNvSpPr/>
          <p:nvPr>
            <p:custDataLst>
              <p:tags r:id="rId11"/>
            </p:custDataLst>
          </p:nvPr>
        </p:nvSpPr>
        <p:spPr>
          <a:xfrm>
            <a:off x="4817745" y="4614545"/>
            <a:ext cx="1032510" cy="1032510"/>
          </a:xfrm>
          <a:custGeom>
            <a:avLst/>
            <a:gdLst/>
            <a:ahLst/>
            <a:cxnLst>
              <a:cxn ang="3">
                <a:pos x="hc" y="t"/>
              </a:cxn>
              <a:cxn ang="cd2">
                <a:pos x="l" y="vc"/>
              </a:cxn>
              <a:cxn ang="cd4">
                <a:pos x="hc" y="b"/>
              </a:cxn>
              <a:cxn ang="0">
                <a:pos x="r" y="vc"/>
              </a:cxn>
            </a:cxnLst>
            <a:rect l="l" t="t" r="r" b="b"/>
            <a:pathLst>
              <a:path w="1524" h="1524">
                <a:moveTo>
                  <a:pt x="0" y="0"/>
                </a:moveTo>
                <a:lnTo>
                  <a:pt x="1524" y="0"/>
                </a:lnTo>
                <a:lnTo>
                  <a:pt x="1524" y="762"/>
                </a:lnTo>
                <a:cubicBezTo>
                  <a:pt x="1524" y="1183"/>
                  <a:pt x="1183" y="1524"/>
                  <a:pt x="762" y="1524"/>
                </a:cubicBezTo>
                <a:cubicBezTo>
                  <a:pt x="341" y="1524"/>
                  <a:pt x="0" y="1183"/>
                  <a:pt x="0" y="762"/>
                </a:cubicBezTo>
                <a:lnTo>
                  <a:pt x="0" y="0"/>
                </a:lnTo>
                <a:close/>
              </a:path>
            </a:pathLst>
          </a:custGeom>
          <a:gradFill>
            <a:gsLst>
              <a:gs pos="0">
                <a:schemeClr val="accent1">
                  <a:lumMod val="60000"/>
                  <a:lumOff val="40000"/>
                  <a:alpha val="100000"/>
                </a:schemeClr>
              </a:gs>
              <a:gs pos="100000">
                <a:schemeClr val="accent1">
                  <a:alpha val="100000"/>
                </a:schemeClr>
              </a:gs>
            </a:gsLst>
            <a:lin ang="2700000" scaled="0"/>
          </a:gradFill>
          <a:ln>
            <a:noFill/>
          </a:ln>
          <a:effectLst>
            <a:outerShdw blurRad="50800" dist="381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71755" tIns="71755" rIns="71755" bIns="10795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b="1">
                <a:solidFill>
                  <a:srgbClr val="FFFFFF"/>
                </a:solidFill>
                <a:latin typeface="+mn-ea"/>
                <a:cs typeface="+mn-ea"/>
                <a:sym typeface="+mn-ea"/>
              </a:rPr>
              <a:t>01</a:t>
            </a:r>
            <a:endParaRPr lang="en-US" altLang="zh-CN" b="1">
              <a:solidFill>
                <a:srgbClr val="FFFFFF"/>
              </a:solidFill>
              <a:latin typeface="+mn-ea"/>
              <a:cs typeface="+mn-ea"/>
              <a:sym typeface="+mn-ea"/>
            </a:endParaRPr>
          </a:p>
        </p:txBody>
      </p:sp>
      <p:sp>
        <p:nvSpPr>
          <p:cNvPr id="6" name="任意多边形 5"/>
          <p:cNvSpPr/>
          <p:nvPr>
            <p:custDataLst>
              <p:tags r:id="rId12"/>
            </p:custDataLst>
          </p:nvPr>
        </p:nvSpPr>
        <p:spPr>
          <a:xfrm>
            <a:off x="4793615" y="3411855"/>
            <a:ext cx="1056640" cy="1024890"/>
          </a:xfrm>
          <a:custGeom>
            <a:avLst/>
            <a:gdLst/>
            <a:ahLst/>
            <a:cxnLst>
              <a:cxn ang="3">
                <a:pos x="hc" y="t"/>
              </a:cxn>
              <a:cxn ang="cd2">
                <a:pos x="l" y="vc"/>
              </a:cxn>
              <a:cxn ang="cd4">
                <a:pos x="hc" y="b"/>
              </a:cxn>
              <a:cxn ang="0">
                <a:pos x="r" y="vc"/>
              </a:cxn>
            </a:cxnLst>
            <a:rect l="l" t="t" r="r" b="b"/>
            <a:pathLst>
              <a:path w="1560" h="1513">
                <a:moveTo>
                  <a:pt x="740" y="0"/>
                </a:moveTo>
                <a:lnTo>
                  <a:pt x="1560" y="0"/>
                </a:lnTo>
                <a:lnTo>
                  <a:pt x="1560" y="1513"/>
                </a:lnTo>
                <a:lnTo>
                  <a:pt x="0" y="1513"/>
                </a:lnTo>
                <a:lnTo>
                  <a:pt x="0" y="740"/>
                </a:lnTo>
                <a:cubicBezTo>
                  <a:pt x="0" y="331"/>
                  <a:pt x="331" y="0"/>
                  <a:pt x="740" y="0"/>
                </a:cubicBezTo>
                <a:close/>
              </a:path>
            </a:pathLst>
          </a:custGeom>
          <a:gradFill>
            <a:gsLst>
              <a:gs pos="0">
                <a:schemeClr val="accent2">
                  <a:lumMod val="60000"/>
                  <a:lumOff val="40000"/>
                  <a:alpha val="100000"/>
                </a:schemeClr>
              </a:gs>
              <a:gs pos="100000">
                <a:schemeClr val="accent2">
                  <a:alpha val="100000"/>
                </a:schemeClr>
              </a:gs>
            </a:gsLst>
            <a:lin ang="2700000" scaled="0"/>
          </a:gradFill>
          <a:ln>
            <a:noFill/>
          </a:ln>
          <a:effectLst>
            <a:outerShdw blurRad="50800" dist="381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71755" tIns="71755" rIns="36195" bIns="7175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b="1">
                <a:solidFill>
                  <a:srgbClr val="FFFFFF"/>
                </a:solidFill>
                <a:latin typeface="+mn-ea"/>
                <a:cs typeface="+mn-ea"/>
                <a:sym typeface="+mn-ea"/>
              </a:rPr>
              <a:t>02</a:t>
            </a:r>
            <a:endParaRPr lang="en-US" altLang="zh-CN" b="1">
              <a:solidFill>
                <a:srgbClr val="FFFFFF"/>
              </a:solidFill>
              <a:latin typeface="+mn-ea"/>
              <a:cs typeface="+mn-ea"/>
              <a:sym typeface="+mn-ea"/>
            </a:endParaRPr>
          </a:p>
        </p:txBody>
      </p:sp>
      <p:sp>
        <p:nvSpPr>
          <p:cNvPr id="7" name="任意多边形 6"/>
          <p:cNvSpPr/>
          <p:nvPr>
            <p:custDataLst>
              <p:tags r:id="rId13"/>
            </p:custDataLst>
          </p:nvPr>
        </p:nvSpPr>
        <p:spPr>
          <a:xfrm>
            <a:off x="5972175" y="3411855"/>
            <a:ext cx="1056640" cy="1024890"/>
          </a:xfrm>
          <a:custGeom>
            <a:avLst/>
            <a:gdLst/>
            <a:ahLst/>
            <a:cxnLst>
              <a:cxn ang="3">
                <a:pos x="hc" y="t"/>
              </a:cxn>
              <a:cxn ang="cd2">
                <a:pos x="l" y="vc"/>
              </a:cxn>
              <a:cxn ang="cd4">
                <a:pos x="hc" y="b"/>
              </a:cxn>
              <a:cxn ang="0">
                <a:pos x="r" y="vc"/>
              </a:cxn>
            </a:cxnLst>
            <a:rect l="l" t="t" r="r" b="b"/>
            <a:pathLst>
              <a:path w="1560" h="1513">
                <a:moveTo>
                  <a:pt x="0" y="0"/>
                </a:moveTo>
                <a:lnTo>
                  <a:pt x="1560" y="0"/>
                </a:lnTo>
                <a:lnTo>
                  <a:pt x="1560" y="773"/>
                </a:lnTo>
                <a:cubicBezTo>
                  <a:pt x="1560" y="1182"/>
                  <a:pt x="1229" y="1513"/>
                  <a:pt x="820" y="1513"/>
                </a:cubicBezTo>
                <a:lnTo>
                  <a:pt x="0" y="1513"/>
                </a:lnTo>
                <a:lnTo>
                  <a:pt x="0" y="0"/>
                </a:lnTo>
                <a:close/>
              </a:path>
            </a:pathLst>
          </a:custGeom>
          <a:gradFill>
            <a:gsLst>
              <a:gs pos="90000">
                <a:schemeClr val="accent3">
                  <a:lumMod val="60000"/>
                  <a:lumOff val="40000"/>
                  <a:alpha val="100000"/>
                </a:schemeClr>
              </a:gs>
              <a:gs pos="37000">
                <a:schemeClr val="accent3">
                  <a:alpha val="100000"/>
                </a:schemeClr>
              </a:gs>
            </a:gsLst>
            <a:lin ang="13500000" scaled="0"/>
          </a:gradFill>
          <a:ln>
            <a:noFill/>
          </a:ln>
          <a:effectLst>
            <a:outerShdw blurRad="50800" dist="38100" dir="2700000" algn="tl" rotWithShape="0">
              <a:schemeClr val="accent3">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71755" tIns="36195" rIns="144145" bIns="7175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b="1">
                <a:solidFill>
                  <a:srgbClr val="FFFFFF"/>
                </a:solidFill>
                <a:latin typeface="+mn-ea"/>
                <a:cs typeface="+mn-ea"/>
                <a:sym typeface="+mn-ea"/>
              </a:rPr>
              <a:t>03</a:t>
            </a:r>
            <a:endParaRPr lang="en-US" altLang="zh-CN" b="1">
              <a:solidFill>
                <a:srgbClr val="FFFFFF"/>
              </a:solidFill>
              <a:latin typeface="+mn-ea"/>
              <a:cs typeface="+mn-ea"/>
              <a:sym typeface="+mn-ea"/>
            </a:endParaRPr>
          </a:p>
        </p:txBody>
      </p:sp>
      <p:sp>
        <p:nvSpPr>
          <p:cNvPr id="8" name="任意多边形 7"/>
          <p:cNvSpPr/>
          <p:nvPr>
            <p:custDataLst>
              <p:tags r:id="rId14"/>
            </p:custDataLst>
          </p:nvPr>
        </p:nvSpPr>
        <p:spPr>
          <a:xfrm>
            <a:off x="5504815" y="1685290"/>
            <a:ext cx="1990725" cy="1604645"/>
          </a:xfrm>
          <a:custGeom>
            <a:avLst/>
            <a:gdLst/>
            <a:ahLst/>
            <a:cxnLst>
              <a:cxn ang="3">
                <a:pos x="hc" y="t"/>
              </a:cxn>
              <a:cxn ang="cd2">
                <a:pos x="l" y="vc"/>
              </a:cxn>
              <a:cxn ang="cd4">
                <a:pos x="hc" y="b"/>
              </a:cxn>
              <a:cxn ang="0">
                <a:pos x="r" y="vc"/>
              </a:cxn>
            </a:cxnLst>
            <a:rect l="l" t="t" r="r" b="b"/>
            <a:pathLst>
              <a:path w="2939" h="2368">
                <a:moveTo>
                  <a:pt x="2865" y="1637"/>
                </a:moveTo>
                <a:lnTo>
                  <a:pt x="2861" y="1642"/>
                </a:lnTo>
                <a:cubicBezTo>
                  <a:pt x="2838" y="1665"/>
                  <a:pt x="2819" y="1684"/>
                  <a:pt x="2865" y="1637"/>
                </a:cubicBezTo>
                <a:lnTo>
                  <a:pt x="2865" y="1637"/>
                </a:lnTo>
                <a:lnTo>
                  <a:pt x="2865" y="1637"/>
                </a:lnTo>
                <a:close/>
                <a:moveTo>
                  <a:pt x="2892" y="1610"/>
                </a:moveTo>
                <a:lnTo>
                  <a:pt x="2892" y="1610"/>
                </a:lnTo>
                <a:cubicBezTo>
                  <a:pt x="2889" y="1613"/>
                  <a:pt x="2881" y="1622"/>
                  <a:pt x="2865" y="1637"/>
                </a:cubicBezTo>
                <a:lnTo>
                  <a:pt x="2865" y="1637"/>
                </a:lnTo>
                <a:lnTo>
                  <a:pt x="2868" y="1635"/>
                </a:lnTo>
                <a:cubicBezTo>
                  <a:pt x="2878" y="1624"/>
                  <a:pt x="2888" y="1614"/>
                  <a:pt x="2892" y="1610"/>
                </a:cubicBezTo>
                <a:lnTo>
                  <a:pt x="2892" y="1610"/>
                </a:lnTo>
                <a:close/>
                <a:moveTo>
                  <a:pt x="2894" y="1609"/>
                </a:moveTo>
                <a:cubicBezTo>
                  <a:pt x="2894" y="1609"/>
                  <a:pt x="2894" y="1609"/>
                  <a:pt x="2893" y="1609"/>
                </a:cubicBezTo>
                <a:lnTo>
                  <a:pt x="2892" y="1610"/>
                </a:lnTo>
                <a:lnTo>
                  <a:pt x="2894" y="1609"/>
                </a:lnTo>
                <a:cubicBezTo>
                  <a:pt x="2894" y="1609"/>
                  <a:pt x="2894" y="1609"/>
                  <a:pt x="2894" y="1609"/>
                </a:cubicBezTo>
                <a:close/>
                <a:moveTo>
                  <a:pt x="1469" y="0"/>
                </a:moveTo>
                <a:cubicBezTo>
                  <a:pt x="1529" y="0"/>
                  <a:pt x="1588" y="25"/>
                  <a:pt x="1638" y="74"/>
                </a:cubicBezTo>
                <a:cubicBezTo>
                  <a:pt x="1736" y="172"/>
                  <a:pt x="2767" y="1203"/>
                  <a:pt x="2865" y="1301"/>
                </a:cubicBezTo>
                <a:cubicBezTo>
                  <a:pt x="2939" y="1375"/>
                  <a:pt x="2957" y="1472"/>
                  <a:pt x="2921" y="1557"/>
                </a:cubicBezTo>
                <a:lnTo>
                  <a:pt x="2865" y="1637"/>
                </a:lnTo>
                <a:lnTo>
                  <a:pt x="2785" y="1692"/>
                </a:lnTo>
                <a:cubicBezTo>
                  <a:pt x="2700" y="1729"/>
                  <a:pt x="2603" y="1711"/>
                  <a:pt x="2529" y="1637"/>
                </a:cubicBezTo>
                <a:cubicBezTo>
                  <a:pt x="2492" y="1600"/>
                  <a:pt x="2371" y="1479"/>
                  <a:pt x="2229" y="1337"/>
                </a:cubicBezTo>
                <a:lnTo>
                  <a:pt x="2228" y="1336"/>
                </a:lnTo>
                <a:lnTo>
                  <a:pt x="2231" y="2368"/>
                </a:lnTo>
                <a:lnTo>
                  <a:pt x="709" y="2368"/>
                </a:lnTo>
                <a:lnTo>
                  <a:pt x="709" y="1333"/>
                </a:lnTo>
                <a:lnTo>
                  <a:pt x="707" y="1335"/>
                </a:lnTo>
                <a:cubicBezTo>
                  <a:pt x="565" y="1477"/>
                  <a:pt x="444" y="1597"/>
                  <a:pt x="407" y="1634"/>
                </a:cubicBezTo>
                <a:cubicBezTo>
                  <a:pt x="333" y="1708"/>
                  <a:pt x="236" y="1727"/>
                  <a:pt x="151" y="1690"/>
                </a:cubicBezTo>
                <a:lnTo>
                  <a:pt x="73" y="1635"/>
                </a:lnTo>
                <a:lnTo>
                  <a:pt x="18" y="1557"/>
                </a:lnTo>
                <a:cubicBezTo>
                  <a:pt x="-18" y="1472"/>
                  <a:pt x="0" y="1375"/>
                  <a:pt x="74" y="1301"/>
                </a:cubicBezTo>
                <a:cubicBezTo>
                  <a:pt x="172" y="1203"/>
                  <a:pt x="1203" y="172"/>
                  <a:pt x="1301" y="74"/>
                </a:cubicBezTo>
                <a:cubicBezTo>
                  <a:pt x="1351" y="25"/>
                  <a:pt x="1410" y="0"/>
                  <a:pt x="1469" y="0"/>
                </a:cubicBezTo>
                <a:close/>
              </a:path>
            </a:pathLst>
          </a:custGeom>
          <a:gradFill>
            <a:gsLst>
              <a:gs pos="25000">
                <a:schemeClr val="accent4">
                  <a:lumMod val="60000"/>
                  <a:lumOff val="40000"/>
                  <a:alpha val="100000"/>
                </a:schemeClr>
              </a:gs>
              <a:gs pos="100000">
                <a:schemeClr val="accent4">
                  <a:alpha val="100000"/>
                </a:schemeClr>
              </a:gs>
            </a:gsLst>
            <a:lin ang="2700000" scaled="0"/>
          </a:gradFill>
          <a:ln>
            <a:noFill/>
          </a:ln>
          <a:effectLst>
            <a:outerShdw blurRad="50800" dist="38100" dir="2700000" algn="tl" rotWithShape="0">
              <a:schemeClr val="accent4">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1755" tIns="467995" rIns="71755" bIns="7175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b="1">
                <a:solidFill>
                  <a:srgbClr val="FFFFFF"/>
                </a:solidFill>
                <a:latin typeface="+mn-ea"/>
                <a:cs typeface="+mn-ea"/>
                <a:sym typeface="+mn-ea"/>
              </a:rPr>
              <a:t>04</a:t>
            </a:r>
            <a:endParaRPr lang="en-US" altLang="zh-CN" b="1">
              <a:solidFill>
                <a:srgbClr val="FFFFFF"/>
              </a:solidFill>
              <a:latin typeface="+mn-ea"/>
              <a:cs typeface="+mn-ea"/>
              <a:sym typeface="+mn-ea"/>
            </a:endParaRPr>
          </a:p>
        </p:txBody>
      </p:sp>
    </p:spTree>
    <p:custDataLst>
      <p:tags r:id="rId15"/>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三角形 1"/>
          <p:cNvSpPr/>
          <p:nvPr>
            <p:custDataLst>
              <p:tags r:id="rId1"/>
            </p:custDataLst>
          </p:nvPr>
        </p:nvSpPr>
        <p:spPr>
          <a:xfrm>
            <a:off x="3878580" y="1600200"/>
            <a:ext cx="4428490" cy="4692015"/>
          </a:xfrm>
          <a:prstGeom prst="triangle">
            <a:avLst/>
          </a:prstGeom>
          <a:solidFill>
            <a:srgbClr val="D9D9D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7" name="标题 6"/>
          <p:cNvSpPr>
            <a:spLocks noGrp="1"/>
          </p:cNvSpPr>
          <p:nvPr>
            <p:ph type="title"/>
            <p:custDataLst>
              <p:tags r:id="rId2"/>
            </p:custDataLst>
          </p:nvPr>
        </p:nvSpPr>
        <p:spPr>
          <a:xfrm>
            <a:off x="983615" y="577215"/>
            <a:ext cx="9863455" cy="609600"/>
          </a:xfrm>
        </p:spPr>
        <p:txBody>
          <a:bodyPr/>
          <a:lstStyle/>
          <a:p>
            <a:r>
              <a:rPr lang="en-US" altLang="en-US" sz="3200" b="1">
                <a:ea typeface="+mj-lt"/>
                <a:cs typeface="+mj-lt"/>
              </a:rPr>
              <a:t>1. </a:t>
            </a:r>
            <a:r>
              <a:rPr lang="zh-CN" altLang="en-US" sz="3200" b="1">
                <a:ea typeface="+mj-lt"/>
                <a:cs typeface="+mj-lt"/>
              </a:rPr>
              <a:t>游戏促进儿童思维发展</a:t>
            </a:r>
            <a:endParaRPr lang="zh-CN" altLang="en-US" sz="3200" b="1">
              <a:ea typeface="+mj-lt"/>
              <a:cs typeface="+mj-lt"/>
            </a:endParaRPr>
          </a:p>
        </p:txBody>
      </p:sp>
      <p:cxnSp>
        <p:nvCxnSpPr>
          <p:cNvPr id="8" name="直接连接符 7"/>
          <p:cNvCxnSpPr/>
          <p:nvPr>
            <p:custDataLst>
              <p:tags r:id="rId3"/>
            </p:custDataLst>
          </p:nvPr>
        </p:nvCxnSpPr>
        <p:spPr>
          <a:xfrm>
            <a:off x="7510145" y="4076065"/>
            <a:ext cx="828000" cy="1270"/>
          </a:xfrm>
          <a:prstGeom prst="line">
            <a:avLst/>
          </a:prstGeom>
          <a:noFill/>
          <a:ln w="9525">
            <a:solidFill>
              <a:schemeClr val="tx1">
                <a:lumMod val="65000"/>
                <a:lumOff val="35000"/>
                <a:alpha val="40000"/>
              </a:schemeClr>
            </a:solidFill>
            <a:prstDash val="sysDash"/>
            <a:headEnd type="none"/>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custDataLst>
              <p:tags r:id="rId4"/>
            </p:custDataLst>
          </p:nvPr>
        </p:nvCxnSpPr>
        <p:spPr>
          <a:xfrm>
            <a:off x="4581525" y="3007360"/>
            <a:ext cx="575310" cy="0"/>
          </a:xfrm>
          <a:prstGeom prst="line">
            <a:avLst/>
          </a:prstGeom>
          <a:noFill/>
          <a:ln w="9525">
            <a:solidFill>
              <a:schemeClr val="tx1">
                <a:lumMod val="65000"/>
                <a:lumOff val="35000"/>
                <a:alpha val="40000"/>
              </a:schemeClr>
            </a:solidFill>
            <a:prstDash val="sysDash"/>
            <a:headEnd type="oval"/>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custDataLst>
              <p:tags r:id="rId5"/>
            </p:custDataLst>
          </p:nvPr>
        </p:nvCxnSpPr>
        <p:spPr>
          <a:xfrm>
            <a:off x="3796030" y="5147945"/>
            <a:ext cx="384810" cy="1270"/>
          </a:xfrm>
          <a:prstGeom prst="line">
            <a:avLst/>
          </a:prstGeom>
          <a:noFill/>
          <a:ln w="9525">
            <a:solidFill>
              <a:schemeClr val="tx1">
                <a:lumMod val="65000"/>
                <a:lumOff val="35000"/>
                <a:alpha val="40000"/>
              </a:schemeClr>
            </a:solidFill>
            <a:prstDash val="sysDash"/>
            <a:headEnd type="oval"/>
            <a:tailEnd type="none"/>
          </a:ln>
        </p:spPr>
        <p:style>
          <a:lnRef idx="2">
            <a:schemeClr val="accent1">
              <a:shade val="50000"/>
            </a:schemeClr>
          </a:lnRef>
          <a:fillRef idx="1">
            <a:schemeClr val="accent1"/>
          </a:fillRef>
          <a:effectRef idx="0">
            <a:schemeClr val="accent1"/>
          </a:effectRef>
          <a:fontRef idx="minor">
            <a:schemeClr val="lt1"/>
          </a:fontRef>
        </p:style>
      </p:cxnSp>
      <p:sp>
        <p:nvSpPr>
          <p:cNvPr id="3" name="任意多边形 2"/>
          <p:cNvSpPr/>
          <p:nvPr>
            <p:custDataLst>
              <p:tags r:id="rId6"/>
            </p:custDataLst>
          </p:nvPr>
        </p:nvSpPr>
        <p:spPr>
          <a:xfrm>
            <a:off x="6550318" y="2616968"/>
            <a:ext cx="494372" cy="109087"/>
          </a:xfrm>
          <a:custGeom>
            <a:avLst/>
            <a:gdLst>
              <a:gd name="connsiteX0" fmla="*/ 89 w 846"/>
              <a:gd name="connsiteY0" fmla="*/ 218 h 218"/>
              <a:gd name="connsiteX1" fmla="*/ 0 w 846"/>
              <a:gd name="connsiteY1" fmla="*/ 0 h 218"/>
              <a:gd name="connsiteX2" fmla="*/ 846 w 846"/>
              <a:gd name="connsiteY2" fmla="*/ 218 h 218"/>
              <a:gd name="connsiteX3" fmla="*/ 89 w 846"/>
              <a:gd name="connsiteY3" fmla="*/ 218 h 218"/>
            </a:gdLst>
            <a:ahLst/>
            <a:cxnLst>
              <a:cxn ang="0">
                <a:pos x="connsiteX0" y="connsiteY0"/>
              </a:cxn>
              <a:cxn ang="0">
                <a:pos x="connsiteX1" y="connsiteY1"/>
              </a:cxn>
              <a:cxn ang="0">
                <a:pos x="connsiteX2" y="connsiteY2"/>
              </a:cxn>
              <a:cxn ang="0">
                <a:pos x="connsiteX3" y="connsiteY3"/>
              </a:cxn>
            </a:cxnLst>
            <a:rect l="l" t="t" r="r" b="b"/>
            <a:pathLst>
              <a:path w="779" h="172">
                <a:moveTo>
                  <a:pt x="0" y="0"/>
                </a:moveTo>
                <a:lnTo>
                  <a:pt x="779" y="172"/>
                </a:lnTo>
                <a:lnTo>
                  <a:pt x="83" y="17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5" name="任意多边形 4"/>
          <p:cNvSpPr/>
          <p:nvPr>
            <p:custDataLst>
              <p:tags r:id="rId7"/>
            </p:custDataLst>
          </p:nvPr>
        </p:nvSpPr>
        <p:spPr>
          <a:xfrm rot="3000000" flipH="1">
            <a:off x="5131696" y="3193582"/>
            <a:ext cx="193040" cy="176824"/>
          </a:xfrm>
          <a:custGeom>
            <a:avLst/>
            <a:gdLst>
              <a:gd name="connsiteX0" fmla="*/ 0 w 316"/>
              <a:gd name="connsiteY0" fmla="*/ 185 h 291"/>
              <a:gd name="connsiteX1" fmla="*/ 81 w 316"/>
              <a:gd name="connsiteY1" fmla="*/ 0 h 291"/>
              <a:gd name="connsiteX2" fmla="*/ 316 w 316"/>
              <a:gd name="connsiteY2" fmla="*/ 291 h 291"/>
              <a:gd name="connsiteX3" fmla="*/ 0 w 316"/>
              <a:gd name="connsiteY3" fmla="*/ 185 h 291"/>
            </a:gdLst>
            <a:ahLst/>
            <a:cxnLst>
              <a:cxn ang="0">
                <a:pos x="connsiteX0" y="connsiteY0"/>
              </a:cxn>
              <a:cxn ang="0">
                <a:pos x="connsiteX1" y="connsiteY1"/>
              </a:cxn>
              <a:cxn ang="0">
                <a:pos x="connsiteX2" y="connsiteY2"/>
              </a:cxn>
              <a:cxn ang="0">
                <a:pos x="connsiteX3" y="connsiteY3"/>
              </a:cxn>
            </a:cxnLst>
            <a:rect l="l" t="t" r="r" b="b"/>
            <a:pathLst>
              <a:path w="304" h="278">
                <a:moveTo>
                  <a:pt x="79" y="0"/>
                </a:moveTo>
                <a:lnTo>
                  <a:pt x="304" y="278"/>
                </a:lnTo>
                <a:lnTo>
                  <a:pt x="0" y="176"/>
                </a:lnTo>
                <a:lnTo>
                  <a:pt x="15" y="143"/>
                </a:lnTo>
                <a:lnTo>
                  <a:pt x="79"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0" name="矩形 9"/>
          <p:cNvSpPr/>
          <p:nvPr>
            <p:custDataLst>
              <p:tags r:id="rId8"/>
            </p:custDataLst>
          </p:nvPr>
        </p:nvSpPr>
        <p:spPr>
          <a:xfrm>
            <a:off x="4565015" y="3806190"/>
            <a:ext cx="2999740" cy="539750"/>
          </a:xfrm>
          <a:prstGeom prst="rect">
            <a:avLst/>
          </a:prstGeom>
          <a:gradFill>
            <a:gsLst>
              <a:gs pos="0">
                <a:schemeClr val="accent2">
                  <a:lumMod val="20000"/>
                  <a:lumOff val="80000"/>
                  <a:alpha val="100000"/>
                </a:schemeClr>
              </a:gs>
              <a:gs pos="100000">
                <a:schemeClr val="accent2">
                  <a:alpha val="100000"/>
                </a:schemeClr>
              </a:gs>
              <a:gs pos="30000">
                <a:schemeClr val="accent2">
                  <a:lumMod val="60000"/>
                  <a:lumOff val="40000"/>
                  <a:alpha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71755" bIns="36195" numCol="1" spcCol="0" rtlCol="0" fromWordArt="0" anchor="ctr" anchorCtr="0" forceAA="0" compatLnSpc="1">
            <a:normAutofit/>
          </a:bodyPr>
          <a:lstStyle/>
          <a:p>
            <a:pPr lvl="0" algn="ctr">
              <a:spcBef>
                <a:spcPct val="0"/>
              </a:spcBef>
              <a:spcAft>
                <a:spcPct val="0"/>
              </a:spcAft>
              <a:buClrTx/>
              <a:buSzTx/>
              <a:buFontTx/>
            </a:pPr>
            <a:r>
              <a:rPr lang="en-US" sz="2400" b="1">
                <a:solidFill>
                  <a:srgbClr val="FFFFFF"/>
                </a:solidFill>
                <a:latin typeface="+mn-ea"/>
                <a:cs typeface="+mn-ea"/>
                <a:sym typeface="+mn-ea"/>
              </a:rPr>
              <a:t>02</a:t>
            </a:r>
            <a:endParaRPr lang="en-US" sz="2400" b="1">
              <a:solidFill>
                <a:srgbClr val="FFFFFF"/>
              </a:solidFill>
              <a:latin typeface="+mn-ea"/>
              <a:cs typeface="+mn-ea"/>
              <a:sym typeface="+mn-ea"/>
            </a:endParaRPr>
          </a:p>
        </p:txBody>
      </p:sp>
      <p:sp>
        <p:nvSpPr>
          <p:cNvPr id="2" name="矩形 1"/>
          <p:cNvSpPr/>
          <p:nvPr>
            <p:custDataLst>
              <p:tags r:id="rId9"/>
            </p:custDataLst>
          </p:nvPr>
        </p:nvSpPr>
        <p:spPr>
          <a:xfrm>
            <a:off x="5096510" y="2726055"/>
            <a:ext cx="1950720" cy="539750"/>
          </a:xfrm>
          <a:prstGeom prst="rect">
            <a:avLst/>
          </a:prstGeom>
          <a:gradFill>
            <a:gsLst>
              <a:gs pos="0">
                <a:schemeClr val="accent1">
                  <a:lumMod val="20000"/>
                  <a:lumOff val="80000"/>
                  <a:alpha val="100000"/>
                </a:schemeClr>
              </a:gs>
              <a:gs pos="100000">
                <a:schemeClr val="accent1">
                  <a:alpha val="100000"/>
                </a:schemeClr>
              </a:gs>
              <a:gs pos="30000">
                <a:schemeClr val="accent1">
                  <a:lumMod val="60000"/>
                  <a:lumOff val="40000"/>
                  <a:alpha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tIns="71755" bIns="36195" rtlCol="0" anchor="ctr">
            <a:normAutofit/>
          </a:bodyPr>
          <a:lstStyle/>
          <a:p>
            <a:pPr algn="ctr">
              <a:spcBef>
                <a:spcPct val="0"/>
              </a:spcBef>
              <a:spcAft>
                <a:spcPct val="0"/>
              </a:spcAft>
            </a:pPr>
            <a:r>
              <a:rPr lang="en-US" sz="2400" b="1" dirty="0">
                <a:solidFill>
                  <a:srgbClr val="FFFFFF"/>
                </a:solidFill>
                <a:latin typeface="+mn-ea"/>
                <a:cs typeface="+mn-ea"/>
                <a:sym typeface="+mn-ea"/>
              </a:rPr>
              <a:t>01</a:t>
            </a:r>
            <a:endParaRPr lang="en-US" sz="2400" b="1" dirty="0">
              <a:solidFill>
                <a:srgbClr val="FFFFFF"/>
              </a:solidFill>
              <a:latin typeface="+mn-ea"/>
              <a:cs typeface="+mn-ea"/>
              <a:sym typeface="+mn-ea"/>
            </a:endParaRPr>
          </a:p>
        </p:txBody>
      </p:sp>
      <p:sp>
        <p:nvSpPr>
          <p:cNvPr id="13" name="矩形 12"/>
          <p:cNvSpPr/>
          <p:nvPr>
            <p:custDataLst>
              <p:tags r:id="rId10"/>
            </p:custDataLst>
          </p:nvPr>
        </p:nvSpPr>
        <p:spPr>
          <a:xfrm>
            <a:off x="4044315" y="4886325"/>
            <a:ext cx="4053840" cy="539750"/>
          </a:xfrm>
          <a:prstGeom prst="rect">
            <a:avLst/>
          </a:prstGeom>
          <a:gradFill>
            <a:gsLst>
              <a:gs pos="0">
                <a:schemeClr val="accent3">
                  <a:lumMod val="20000"/>
                  <a:lumOff val="80000"/>
                  <a:alpha val="100000"/>
                </a:schemeClr>
              </a:gs>
              <a:gs pos="100000">
                <a:schemeClr val="accent3">
                  <a:alpha val="100000"/>
                </a:schemeClr>
              </a:gs>
              <a:gs pos="30000">
                <a:schemeClr val="accent3">
                  <a:lumMod val="60000"/>
                  <a:lumOff val="40000"/>
                  <a:alpha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71755" bIns="36195" numCol="1" spcCol="0" rtlCol="0" fromWordArt="0" anchor="ctr" anchorCtr="0" forceAA="0" compatLnSpc="1">
            <a:normAutofit/>
          </a:bodyPr>
          <a:lstStyle/>
          <a:p>
            <a:pPr lvl="0" algn="ctr">
              <a:spcBef>
                <a:spcPct val="0"/>
              </a:spcBef>
              <a:spcAft>
                <a:spcPct val="0"/>
              </a:spcAft>
              <a:buClrTx/>
              <a:buSzTx/>
              <a:buFontTx/>
            </a:pPr>
            <a:r>
              <a:rPr lang="en-US" sz="2400" b="1">
                <a:solidFill>
                  <a:srgbClr val="FFFFFF"/>
                </a:solidFill>
                <a:latin typeface="+mn-ea"/>
                <a:cs typeface="+mn-ea"/>
                <a:sym typeface="+mn-ea"/>
              </a:rPr>
              <a:t>03</a:t>
            </a:r>
            <a:endParaRPr lang="en-US" sz="2400" b="1">
              <a:solidFill>
                <a:srgbClr val="FFFFFF"/>
              </a:solidFill>
              <a:latin typeface="+mn-ea"/>
              <a:cs typeface="+mn-ea"/>
              <a:sym typeface="+mn-ea"/>
            </a:endParaRPr>
          </a:p>
        </p:txBody>
      </p:sp>
      <p:sp>
        <p:nvSpPr>
          <p:cNvPr id="17" name="矩形 16"/>
          <p:cNvSpPr/>
          <p:nvPr>
            <p:custDataLst>
              <p:tags r:id="rId11"/>
            </p:custDataLst>
          </p:nvPr>
        </p:nvSpPr>
        <p:spPr>
          <a:xfrm>
            <a:off x="1339850" y="2993390"/>
            <a:ext cx="3096895" cy="1285875"/>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游戏帮助儿童超越具体事物，通过想象和模拟扩展思维。</a:t>
            </a:r>
            <a:endParaRPr lang="zh-CN" altLang="en-US" sz="1600" kern="0" dirty="0">
              <a:ln>
                <a:noFill/>
                <a:prstDash val="sysDot"/>
              </a:ln>
              <a:solidFill>
                <a:schemeClr val="tx1">
                  <a:lumMod val="85000"/>
                  <a:lumOff val="15000"/>
                </a:schemeClr>
              </a:solidFill>
              <a:latin typeface="+mn-ea"/>
              <a:sym typeface="+mn-ea"/>
            </a:endParaRPr>
          </a:p>
        </p:txBody>
      </p:sp>
      <p:sp>
        <p:nvSpPr>
          <p:cNvPr id="18" name="矩形 17"/>
          <p:cNvSpPr/>
          <p:nvPr>
            <p:custDataLst>
              <p:tags r:id="rId12"/>
            </p:custDataLst>
          </p:nvPr>
        </p:nvSpPr>
        <p:spPr>
          <a:xfrm>
            <a:off x="2113915" y="2339975"/>
            <a:ext cx="2317750" cy="614680"/>
          </a:xfrm>
          <a:prstGeom prst="rect">
            <a:avLst/>
          </a:prstGeom>
          <a:noFill/>
        </p:spPr>
        <p:txBody>
          <a:bodyPr wrap="square" lIns="0" tIns="0" rIns="0" bIns="0" rtlCol="0" anchor="b">
            <a:noAutofit/>
          </a:bodyPr>
          <a:lstStyle/>
          <a:p>
            <a:pPr algn="r">
              <a:spcBef>
                <a:spcPct val="0"/>
              </a:spcBef>
              <a:spcAft>
                <a:spcPct val="0"/>
              </a:spcAft>
            </a:pPr>
            <a:r>
              <a:rPr lang="zh-CN" altLang="en-US" sz="2000" b="1" dirty="0">
                <a:solidFill>
                  <a:schemeClr val="accent1"/>
                </a:solidFill>
                <a:latin typeface="+mn-ea"/>
                <a:cs typeface="+mn-ea"/>
              </a:rPr>
              <a:t>游戏与具体事物的分离</a:t>
            </a:r>
            <a:endParaRPr lang="zh-CN" altLang="en-US" sz="2000" b="1" dirty="0">
              <a:solidFill>
                <a:schemeClr val="accent1"/>
              </a:solidFill>
              <a:latin typeface="+mn-ea"/>
              <a:cs typeface="+mn-ea"/>
            </a:endParaRPr>
          </a:p>
        </p:txBody>
      </p:sp>
      <p:sp>
        <p:nvSpPr>
          <p:cNvPr id="19" name="矩形 18"/>
          <p:cNvSpPr/>
          <p:nvPr>
            <p:custDataLst>
              <p:tags r:id="rId13"/>
            </p:custDataLst>
          </p:nvPr>
        </p:nvSpPr>
        <p:spPr>
          <a:xfrm>
            <a:off x="8511540" y="3418205"/>
            <a:ext cx="2319021" cy="614680"/>
          </a:xfrm>
          <a:prstGeom prst="rect">
            <a:avLst/>
          </a:prstGeom>
          <a:noFill/>
        </p:spPr>
        <p:txBody>
          <a:bodyPr wrap="square" lIns="0" tIns="0" rIns="0" bIns="0" rtlCol="0" anchor="b">
            <a:noAutofit/>
          </a:bodyPr>
          <a:lstStyle/>
          <a:p>
            <a:pPr>
              <a:spcBef>
                <a:spcPct val="0"/>
              </a:spcBef>
              <a:spcAft>
                <a:spcPct val="0"/>
              </a:spcAft>
            </a:pPr>
            <a:r>
              <a:rPr lang="zh-CN" altLang="en-US" sz="2000" b="1" dirty="0">
                <a:solidFill>
                  <a:schemeClr val="accent2"/>
                </a:solidFill>
                <a:latin typeface="+mn-ea"/>
                <a:cs typeface="+mn-ea"/>
              </a:rPr>
              <a:t>直接知觉与情境影响</a:t>
            </a:r>
            <a:endParaRPr lang="zh-CN" altLang="en-US" sz="2000" b="1" dirty="0">
              <a:solidFill>
                <a:schemeClr val="accent2"/>
              </a:solidFill>
              <a:latin typeface="+mn-ea"/>
              <a:cs typeface="+mn-ea"/>
            </a:endParaRPr>
          </a:p>
        </p:txBody>
      </p:sp>
      <p:sp>
        <p:nvSpPr>
          <p:cNvPr id="20" name="矩形 19"/>
          <p:cNvSpPr/>
          <p:nvPr>
            <p:custDataLst>
              <p:tags r:id="rId14"/>
            </p:custDataLst>
          </p:nvPr>
        </p:nvSpPr>
        <p:spPr>
          <a:xfrm>
            <a:off x="8509635" y="4066540"/>
            <a:ext cx="2986404" cy="1271905"/>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儿童在游戏中结合直观感受和情境做出反应。</a:t>
            </a:r>
            <a:endParaRPr lang="zh-CN" altLang="en-US" sz="1600" kern="0" dirty="0">
              <a:ln>
                <a:noFill/>
                <a:prstDash val="sysDot"/>
              </a:ln>
              <a:solidFill>
                <a:schemeClr val="tx1">
                  <a:lumMod val="85000"/>
                  <a:lumOff val="15000"/>
                </a:schemeClr>
              </a:solidFill>
              <a:latin typeface="+mn-ea"/>
              <a:sym typeface="+mn-ea"/>
            </a:endParaRPr>
          </a:p>
        </p:txBody>
      </p:sp>
      <p:sp>
        <p:nvSpPr>
          <p:cNvPr id="21" name="矩形 20"/>
          <p:cNvSpPr/>
          <p:nvPr>
            <p:custDataLst>
              <p:tags r:id="rId15"/>
            </p:custDataLst>
          </p:nvPr>
        </p:nvSpPr>
        <p:spPr>
          <a:xfrm>
            <a:off x="702945" y="5139055"/>
            <a:ext cx="2959735" cy="1285875"/>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游戏教会儿童根据情境深层意义指导行为。</a:t>
            </a:r>
            <a:endParaRPr lang="zh-CN" altLang="en-US" sz="1600" kern="0" dirty="0">
              <a:ln>
                <a:noFill/>
                <a:prstDash val="sysDot"/>
              </a:ln>
              <a:solidFill>
                <a:schemeClr val="tx1">
                  <a:lumMod val="85000"/>
                  <a:lumOff val="15000"/>
                </a:schemeClr>
              </a:solidFill>
              <a:latin typeface="+mn-ea"/>
              <a:sym typeface="+mn-ea"/>
            </a:endParaRPr>
          </a:p>
        </p:txBody>
      </p:sp>
      <p:sp>
        <p:nvSpPr>
          <p:cNvPr id="22" name="矩形 21"/>
          <p:cNvSpPr/>
          <p:nvPr>
            <p:custDataLst>
              <p:tags r:id="rId16"/>
            </p:custDataLst>
          </p:nvPr>
        </p:nvSpPr>
        <p:spPr>
          <a:xfrm>
            <a:off x="1339850" y="4485640"/>
            <a:ext cx="2317750" cy="614680"/>
          </a:xfrm>
          <a:prstGeom prst="rect">
            <a:avLst/>
          </a:prstGeom>
          <a:noFill/>
        </p:spPr>
        <p:txBody>
          <a:bodyPr wrap="square" lIns="0" tIns="0" rIns="0" bIns="0" rtlCol="0" anchor="b">
            <a:noAutofit/>
          </a:bodyPr>
          <a:lstStyle/>
          <a:p>
            <a:pPr algn="r">
              <a:spcBef>
                <a:spcPct val="0"/>
              </a:spcBef>
              <a:spcAft>
                <a:spcPct val="0"/>
              </a:spcAft>
            </a:pPr>
            <a:r>
              <a:rPr lang="zh-CN" altLang="en-US" sz="2000" b="1">
                <a:solidFill>
                  <a:schemeClr val="accent3"/>
                </a:solidFill>
                <a:latin typeface="+mn-ea"/>
                <a:cs typeface="+mn-ea"/>
              </a:rPr>
              <a:t>情境意义的行动指导</a:t>
            </a:r>
            <a:endParaRPr lang="zh-CN" altLang="en-US" sz="2000" b="1">
              <a:solidFill>
                <a:schemeClr val="accent3"/>
              </a:solidFill>
              <a:latin typeface="+mn-ea"/>
              <a:cs typeface="+mn-ea"/>
            </a:endParaRPr>
          </a:p>
        </p:txBody>
      </p:sp>
      <p:sp>
        <p:nvSpPr>
          <p:cNvPr id="34" name="任意多边形 33"/>
          <p:cNvSpPr/>
          <p:nvPr>
            <p:custDataLst>
              <p:tags r:id="rId17"/>
            </p:custDataLst>
          </p:nvPr>
        </p:nvSpPr>
        <p:spPr>
          <a:xfrm>
            <a:off x="7069748" y="3697738"/>
            <a:ext cx="494372" cy="109087"/>
          </a:xfrm>
          <a:custGeom>
            <a:avLst/>
            <a:gdLst>
              <a:gd name="connsiteX0" fmla="*/ 89 w 846"/>
              <a:gd name="connsiteY0" fmla="*/ 218 h 218"/>
              <a:gd name="connsiteX1" fmla="*/ 0 w 846"/>
              <a:gd name="connsiteY1" fmla="*/ 0 h 218"/>
              <a:gd name="connsiteX2" fmla="*/ 846 w 846"/>
              <a:gd name="connsiteY2" fmla="*/ 218 h 218"/>
              <a:gd name="connsiteX3" fmla="*/ 89 w 846"/>
              <a:gd name="connsiteY3" fmla="*/ 218 h 218"/>
            </a:gdLst>
            <a:ahLst/>
            <a:cxnLst>
              <a:cxn ang="0">
                <a:pos x="connsiteX0" y="connsiteY0"/>
              </a:cxn>
              <a:cxn ang="0">
                <a:pos x="connsiteX1" y="connsiteY1"/>
              </a:cxn>
              <a:cxn ang="0">
                <a:pos x="connsiteX2" y="connsiteY2"/>
              </a:cxn>
              <a:cxn ang="0">
                <a:pos x="connsiteX3" y="connsiteY3"/>
              </a:cxn>
            </a:cxnLst>
            <a:rect l="l" t="t" r="r" b="b"/>
            <a:pathLst>
              <a:path w="779" h="172">
                <a:moveTo>
                  <a:pt x="0" y="0"/>
                </a:moveTo>
                <a:lnTo>
                  <a:pt x="779" y="172"/>
                </a:lnTo>
                <a:lnTo>
                  <a:pt x="83" y="172"/>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35" name="任意多边形 34"/>
          <p:cNvSpPr/>
          <p:nvPr>
            <p:custDataLst>
              <p:tags r:id="rId18"/>
            </p:custDataLst>
          </p:nvPr>
        </p:nvSpPr>
        <p:spPr>
          <a:xfrm rot="3000000" flipH="1">
            <a:off x="4597969" y="4275348"/>
            <a:ext cx="204820" cy="180875"/>
          </a:xfrm>
          <a:custGeom>
            <a:avLst/>
            <a:gdLst>
              <a:gd name="connsiteX0" fmla="*/ 39 w 409"/>
              <a:gd name="connsiteY0" fmla="*/ 0 h 436"/>
              <a:gd name="connsiteX1" fmla="*/ 409 w 409"/>
              <a:gd name="connsiteY1" fmla="*/ 436 h 436"/>
              <a:gd name="connsiteX2" fmla="*/ 0 w 409"/>
              <a:gd name="connsiteY2" fmla="*/ 302 h 436"/>
              <a:gd name="connsiteX3" fmla="*/ 27 w 409"/>
              <a:gd name="connsiteY3" fmla="*/ 259 h 436"/>
              <a:gd name="connsiteX4" fmla="*/ 39 w 409"/>
              <a:gd name="connsiteY4" fmla="*/ 0 h 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 h="285">
                <a:moveTo>
                  <a:pt x="81" y="0"/>
                </a:moveTo>
                <a:lnTo>
                  <a:pt x="323" y="285"/>
                </a:lnTo>
                <a:lnTo>
                  <a:pt x="0" y="179"/>
                </a:lnTo>
                <a:lnTo>
                  <a:pt x="81"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40" name="任意多边形 39"/>
          <p:cNvSpPr/>
          <p:nvPr>
            <p:custDataLst>
              <p:tags r:id="rId19"/>
            </p:custDataLst>
          </p:nvPr>
        </p:nvSpPr>
        <p:spPr>
          <a:xfrm>
            <a:off x="7592141" y="4773594"/>
            <a:ext cx="500934" cy="110826"/>
          </a:xfrm>
          <a:custGeom>
            <a:avLst/>
            <a:gdLst>
              <a:gd name="connsiteX0" fmla="*/ 89 w 846"/>
              <a:gd name="connsiteY0" fmla="*/ 218 h 218"/>
              <a:gd name="connsiteX1" fmla="*/ 0 w 846"/>
              <a:gd name="connsiteY1" fmla="*/ 0 h 218"/>
              <a:gd name="connsiteX2" fmla="*/ 846 w 846"/>
              <a:gd name="connsiteY2" fmla="*/ 218 h 218"/>
              <a:gd name="connsiteX3" fmla="*/ 89 w 846"/>
              <a:gd name="connsiteY3" fmla="*/ 218 h 218"/>
            </a:gdLst>
            <a:ahLst/>
            <a:cxnLst>
              <a:cxn ang="0">
                <a:pos x="connsiteX0" y="connsiteY0"/>
              </a:cxn>
              <a:cxn ang="0">
                <a:pos x="connsiteX1" y="connsiteY1"/>
              </a:cxn>
              <a:cxn ang="0">
                <a:pos x="connsiteX2" y="connsiteY2"/>
              </a:cxn>
              <a:cxn ang="0">
                <a:pos x="connsiteX3" y="connsiteY3"/>
              </a:cxn>
            </a:cxnLst>
            <a:rect l="l" t="t" r="r" b="b"/>
            <a:pathLst>
              <a:path w="789" h="175">
                <a:moveTo>
                  <a:pt x="0" y="0"/>
                </a:moveTo>
                <a:lnTo>
                  <a:pt x="789" y="175"/>
                </a:lnTo>
                <a:lnTo>
                  <a:pt x="84" y="175"/>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41" name="任意多边形 40"/>
          <p:cNvSpPr/>
          <p:nvPr>
            <p:custDataLst>
              <p:tags r:id="rId20"/>
            </p:custDataLst>
          </p:nvPr>
        </p:nvSpPr>
        <p:spPr>
          <a:xfrm rot="3000000" flipH="1">
            <a:off x="4076803" y="5355553"/>
            <a:ext cx="205569" cy="181280"/>
          </a:xfrm>
          <a:custGeom>
            <a:avLst/>
            <a:gdLst>
              <a:gd name="connsiteX0" fmla="*/ 39 w 409"/>
              <a:gd name="connsiteY0" fmla="*/ 0 h 436"/>
              <a:gd name="connsiteX1" fmla="*/ 409 w 409"/>
              <a:gd name="connsiteY1" fmla="*/ 436 h 436"/>
              <a:gd name="connsiteX2" fmla="*/ 0 w 409"/>
              <a:gd name="connsiteY2" fmla="*/ 302 h 436"/>
              <a:gd name="connsiteX3" fmla="*/ 27 w 409"/>
              <a:gd name="connsiteY3" fmla="*/ 259 h 436"/>
              <a:gd name="connsiteX4" fmla="*/ 39 w 409"/>
              <a:gd name="connsiteY4" fmla="*/ 0 h 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 h="285">
                <a:moveTo>
                  <a:pt x="81" y="0"/>
                </a:moveTo>
                <a:lnTo>
                  <a:pt x="324" y="285"/>
                </a:lnTo>
                <a:lnTo>
                  <a:pt x="0" y="179"/>
                </a:lnTo>
                <a:lnTo>
                  <a:pt x="81"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Tree>
    <p:custDataLst>
      <p:tags r:id="rId2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亲子音乐游戏">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4166870" y="0"/>
            <a:ext cx="3857625" cy="6858000"/>
          </a:xfrm>
          <a:prstGeom prst="rect">
            <a:avLst/>
          </a:prstGeom>
        </p:spPr>
      </p:pic>
    </p:spTree>
    <p:custDataLst>
      <p:tags r:id="rId5"/>
    </p:custDataLst>
  </p:cSld>
  <p:clrMapOvr>
    <a:masterClrMapping/>
  </p:clrMapOvr>
  <p:timing>
    <p:tnLst>
      <p:par>
        <p:cTn id="1" dur="indefinite" restart="never" nodeType="tmRoot">
          <p:childTnLst>
            <p:video fullScrn="0">
              <p:cMediaNode>
                <p:cTn id="2" fill="hold" display="1">
                  <p:stCondLst>
                    <p:cond delay="indefinite"/>
                  </p:stCondLst>
                </p:cTn>
                <p:tgtEl>
                  <p:spTgt spid="13"/>
                </p:tgtEl>
              </p:cMediaNode>
            </p:video>
            <p:seq concurrent="1" nextAc="seek">
              <p:cTn id="3" restart="whenNotActive" fill="hold" evtFilter="cancelBubble" nodeType="interactiveSeq">
                <p:stCondLst>
                  <p:cond evt="onClick" delay="0">
                    <p:tgtEl>
                      <p:spTgt spid="1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13"/>
                                        </p:tgtEl>
                                      </p:cBhvr>
                                    </p:cmd>
                                  </p:childTnLst>
                                </p:cTn>
                              </p:par>
                            </p:childTnLst>
                          </p:cTn>
                        </p:par>
                      </p:childTnLst>
                    </p:cTn>
                  </p:par>
                </p:childTnLst>
              </p:cTn>
              <p:nextCondLst>
                <p:cond evt="onClick" delay="0">
                  <p:tgtEl>
                    <p:spTgt spid="13"/>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3"/>
          <p:cNvSpPr/>
          <p:nvPr>
            <p:custDataLst>
              <p:tags r:id="rId1"/>
            </p:custDataLst>
          </p:nvPr>
        </p:nvSpPr>
        <p:spPr>
          <a:xfrm>
            <a:off x="1129720" y="1632317"/>
            <a:ext cx="3227766" cy="4282504"/>
          </a:xfrm>
          <a:prstGeom prst="roundRect">
            <a:avLst>
              <a:gd name="adj" fmla="val 5500"/>
            </a:avLst>
          </a:prstGeom>
          <a:gradFill flip="none" rotWithShape="1">
            <a:gsLst>
              <a:gs pos="0">
                <a:schemeClr val="accent1">
                  <a:alpha val="100000"/>
                </a:schemeClr>
              </a:gs>
              <a:gs pos="100000">
                <a:schemeClr val="accent1">
                  <a:lumMod val="90000"/>
                  <a:alpha val="100000"/>
                </a:schemeClr>
              </a:gs>
            </a:gsLst>
            <a:lin ang="21594000" scaled="0"/>
            <a:tileRect/>
          </a:gradFill>
          <a:ln w="3175" cap="flat" cmpd="sng" algn="ctr">
            <a:solidFill>
              <a:schemeClr val="tx1">
                <a:lumMod val="100000"/>
                <a:alpha val="15000"/>
              </a:schemeClr>
            </a:solidFill>
            <a:prstDash val="solid"/>
            <a:miter lim="800000"/>
            <a:headEnd type="none" w="med" len="med"/>
            <a:tailEnd type="none" w="med" len="med"/>
          </a:ln>
          <a:effectLst>
            <a:outerShdw blurRad="190500" dist="38100" dir="270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latin typeface="+mn-ea"/>
            </a:endParaRPr>
          </a:p>
        </p:txBody>
      </p:sp>
      <p:sp>
        <p:nvSpPr>
          <p:cNvPr id="3" name="标题 2"/>
          <p:cNvSpPr>
            <a:spLocks noGrp="1"/>
          </p:cNvSpPr>
          <p:nvPr>
            <p:ph type="title"/>
            <p:custDataLst>
              <p:tags r:id="rId2"/>
            </p:custDataLst>
          </p:nvPr>
        </p:nvSpPr>
        <p:spPr>
          <a:xfrm>
            <a:off x="1124585" y="559435"/>
            <a:ext cx="9799955" cy="791845"/>
          </a:xfrm>
        </p:spPr>
        <p:txBody>
          <a:bodyPr/>
          <a:lstStyle/>
          <a:p>
            <a:pPr algn="l">
              <a:buClrTx/>
              <a:buSzTx/>
              <a:buFontTx/>
            </a:pPr>
            <a:r>
              <a:rPr lang="en-US" altLang="en-US" sz="3200" b="1">
                <a:ea typeface="+mj-lt"/>
                <a:cs typeface="+mj-lt"/>
              </a:rPr>
              <a:t>2. </a:t>
            </a:r>
            <a:r>
              <a:rPr lang="en-US" altLang="en-US" sz="3200" b="1">
                <a:ea typeface="+mj-lt"/>
                <a:cs typeface="+mj-lt"/>
              </a:rPr>
              <a:t>游戏创造儿童“最近发展区”</a:t>
            </a:r>
            <a:endParaRPr lang="en-US" altLang="en-US" sz="3200" b="1">
              <a:ea typeface="+mj-lt"/>
              <a:cs typeface="+mj-lt"/>
            </a:endParaRPr>
          </a:p>
        </p:txBody>
      </p:sp>
      <p:sp>
        <p:nvSpPr>
          <p:cNvPr id="2" name="矩形 1"/>
          <p:cNvSpPr/>
          <p:nvPr>
            <p:custDataLst>
              <p:tags r:id="rId3"/>
            </p:custDataLst>
          </p:nvPr>
        </p:nvSpPr>
        <p:spPr>
          <a:xfrm>
            <a:off x="1563043" y="3930173"/>
            <a:ext cx="2361120" cy="1780952"/>
          </a:xfrm>
          <a:prstGeom prst="rect">
            <a:avLst/>
          </a:prstGeom>
        </p:spPr>
        <p:txBody>
          <a:bodyPr wrap="square" lIns="0" tIns="0" rIns="0" bIns="0">
            <a:noAutofit/>
          </a:bodyPr>
          <a:lstStyle/>
          <a:p>
            <a:pPr algn="just">
              <a:lnSpc>
                <a:spcPct val="140000"/>
              </a:lnSpc>
              <a:spcBef>
                <a:spcPct val="0"/>
              </a:spcBef>
              <a:spcAft>
                <a:spcPct val="0"/>
              </a:spcAft>
            </a:pPr>
            <a:r>
              <a:rPr lang="zh-CN" altLang="en-US" sz="1600" dirty="0">
                <a:solidFill>
                  <a:schemeClr val="lt1">
                    <a:lumMod val="100000"/>
                  </a:schemeClr>
                </a:solidFill>
                <a:latin typeface="+mn-ea"/>
                <a:cs typeface="+mn-ea"/>
              </a:rPr>
              <a:t>游戏是学前儿童认知发展的自然途径，助其适应和扩展知识技能。</a:t>
            </a:r>
            <a:endParaRPr lang="zh-CN" altLang="en-US" sz="1600" dirty="0">
              <a:solidFill>
                <a:schemeClr val="lt1">
                  <a:lumMod val="100000"/>
                </a:schemeClr>
              </a:solidFill>
              <a:latin typeface="+mn-ea"/>
              <a:cs typeface="+mn-ea"/>
            </a:endParaRPr>
          </a:p>
        </p:txBody>
      </p:sp>
      <p:sp>
        <p:nvSpPr>
          <p:cNvPr id="4" name="矩形 3"/>
          <p:cNvSpPr/>
          <p:nvPr>
            <p:custDataLst>
              <p:tags r:id="rId4"/>
            </p:custDataLst>
          </p:nvPr>
        </p:nvSpPr>
        <p:spPr>
          <a:xfrm>
            <a:off x="1563043" y="3016660"/>
            <a:ext cx="2361120" cy="803909"/>
          </a:xfrm>
          <a:prstGeom prst="rect">
            <a:avLst/>
          </a:prstGeom>
          <a:noFill/>
        </p:spPr>
        <p:txBody>
          <a:bodyPr wrap="square" lIns="0" tIns="0" rIns="0" bIns="0" rtlCol="0" anchor="b" anchorCtr="0">
            <a:noAutofit/>
          </a:bodyPr>
          <a:lstStyle/>
          <a:p>
            <a:pPr algn="just">
              <a:spcBef>
                <a:spcPct val="0"/>
              </a:spcBef>
              <a:spcAft>
                <a:spcPct val="0"/>
              </a:spcAft>
            </a:pPr>
            <a:r>
              <a:rPr lang="zh-CN" altLang="en-US" b="1" dirty="0">
                <a:solidFill>
                  <a:schemeClr val="lt1">
                    <a:lumMod val="100000"/>
                  </a:schemeClr>
                </a:solidFill>
                <a:latin typeface="+mn-ea"/>
                <a:cs typeface="+mn-ea"/>
              </a:rPr>
              <a:t>游戏作为认知发展的适应机制</a:t>
            </a:r>
            <a:endParaRPr lang="zh-CN" altLang="en-US" b="1" dirty="0">
              <a:solidFill>
                <a:schemeClr val="lt1">
                  <a:lumMod val="100000"/>
                </a:schemeClr>
              </a:solidFill>
              <a:latin typeface="+mn-ea"/>
              <a:cs typeface="+mn-ea"/>
            </a:endParaRPr>
          </a:p>
        </p:txBody>
      </p:sp>
      <p:cxnSp>
        <p:nvCxnSpPr>
          <p:cNvPr id="8" name="直接连接符 5"/>
          <p:cNvCxnSpPr/>
          <p:nvPr>
            <p:custDataLst>
              <p:tags r:id="rId5"/>
            </p:custDataLst>
          </p:nvPr>
        </p:nvCxnSpPr>
        <p:spPr>
          <a:xfrm>
            <a:off x="1563043" y="2938135"/>
            <a:ext cx="261777" cy="1"/>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sp>
        <p:nvSpPr>
          <p:cNvPr id="9" name="矩形 8"/>
          <p:cNvSpPr/>
          <p:nvPr>
            <p:custDataLst>
              <p:tags r:id="rId6"/>
            </p:custDataLst>
          </p:nvPr>
        </p:nvSpPr>
        <p:spPr>
          <a:xfrm>
            <a:off x="3159586" y="1950193"/>
            <a:ext cx="816004" cy="620555"/>
          </a:xfrm>
          <a:prstGeom prst="rect">
            <a:avLst/>
          </a:prstGeom>
          <a:noFill/>
        </p:spPr>
        <p:txBody>
          <a:bodyPr wrap="none" lIns="0" tIns="0" rIns="0" bIns="0">
            <a:noAutofit/>
          </a:bodyPr>
          <a:lstStyle/>
          <a:p>
            <a:pPr algn="r">
              <a:spcBef>
                <a:spcPct val="0"/>
              </a:spcBef>
              <a:spcAft>
                <a:spcPct val="0"/>
              </a:spcAft>
            </a:pPr>
            <a:r>
              <a:rPr lang="en-US" altLang="zh-CN" sz="3600" b="1">
                <a:solidFill>
                  <a:schemeClr val="lt1">
                    <a:lumMod val="100000"/>
                  </a:schemeClr>
                </a:solidFill>
                <a:latin typeface="+mn-ea"/>
                <a:cs typeface="+mn-ea"/>
              </a:rPr>
              <a:t>01</a:t>
            </a:r>
            <a:endParaRPr lang="en-US" altLang="zh-CN" sz="3600" b="1">
              <a:solidFill>
                <a:schemeClr val="lt1">
                  <a:lumMod val="100000"/>
                </a:schemeClr>
              </a:solidFill>
              <a:latin typeface="+mn-ea"/>
              <a:cs typeface="+mn-ea"/>
            </a:endParaRPr>
          </a:p>
        </p:txBody>
      </p:sp>
      <p:sp>
        <p:nvSpPr>
          <p:cNvPr id="11" name="圆角矩形 9"/>
          <p:cNvSpPr/>
          <p:nvPr>
            <p:custDataLst>
              <p:tags r:id="rId7"/>
            </p:custDataLst>
          </p:nvPr>
        </p:nvSpPr>
        <p:spPr>
          <a:xfrm>
            <a:off x="4907950" y="1961050"/>
            <a:ext cx="2736622" cy="3625038"/>
          </a:xfrm>
          <a:prstGeom prst="roundRect">
            <a:avLst>
              <a:gd name="adj" fmla="val 5500"/>
            </a:avLst>
          </a:prstGeom>
          <a:solidFill>
            <a:srgbClr val="FFFFFF"/>
          </a:solidFill>
          <a:ln w="3175" cap="flat" cmpd="sng" algn="ctr">
            <a:solidFill>
              <a:schemeClr val="tx1">
                <a:lumMod val="100000"/>
                <a:alpha val="15000"/>
              </a:schemeClr>
            </a:solidFill>
            <a:prstDash val="solid"/>
            <a:miter lim="800000"/>
            <a:headEnd type="none" w="med" len="med"/>
            <a:tailEnd type="none" w="med" len="med"/>
          </a:ln>
          <a:effectLst>
            <a:outerShdw blurRad="190500" dist="38100" dir="270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endParaRPr>
          </a:p>
        </p:txBody>
      </p:sp>
      <p:sp>
        <p:nvSpPr>
          <p:cNvPr id="14" name="矩形 13"/>
          <p:cNvSpPr/>
          <p:nvPr>
            <p:custDataLst>
              <p:tags r:id="rId8"/>
            </p:custDataLst>
          </p:nvPr>
        </p:nvSpPr>
        <p:spPr>
          <a:xfrm>
            <a:off x="6468953" y="2209176"/>
            <a:ext cx="816004" cy="543012"/>
          </a:xfrm>
          <a:prstGeom prst="rect">
            <a:avLst/>
          </a:prstGeom>
          <a:noFill/>
        </p:spPr>
        <p:txBody>
          <a:bodyPr wrap="none" lIns="0" tIns="0" rIns="0" bIns="0">
            <a:noAutofit/>
          </a:bodyPr>
          <a:lstStyle/>
          <a:p>
            <a:pPr algn="r">
              <a:spcBef>
                <a:spcPct val="0"/>
              </a:spcBef>
              <a:spcAft>
                <a:spcPct val="0"/>
              </a:spcAft>
            </a:pPr>
            <a:r>
              <a:rPr lang="en-US" altLang="zh-CN" sz="2800" dirty="0">
                <a:solidFill>
                  <a:srgbClr val="BFBFBF"/>
                </a:solidFill>
                <a:latin typeface="+mn-ea"/>
                <a:cs typeface="+mn-ea"/>
              </a:rPr>
              <a:t>02</a:t>
            </a:r>
            <a:endParaRPr lang="en-US" altLang="zh-CN" sz="2800" dirty="0">
              <a:solidFill>
                <a:srgbClr val="BFBFBF"/>
              </a:solidFill>
              <a:latin typeface="+mn-ea"/>
              <a:cs typeface="+mn-ea"/>
            </a:endParaRPr>
          </a:p>
        </p:txBody>
      </p:sp>
      <p:cxnSp>
        <p:nvCxnSpPr>
          <p:cNvPr id="13" name="直接连接符 12"/>
          <p:cNvCxnSpPr/>
          <p:nvPr>
            <p:custDataLst>
              <p:tags r:id="rId9"/>
            </p:custDataLst>
          </p:nvPr>
        </p:nvCxnSpPr>
        <p:spPr>
          <a:xfrm>
            <a:off x="5264070" y="2744820"/>
            <a:ext cx="261777" cy="1"/>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sp>
        <p:nvSpPr>
          <p:cNvPr id="15" name="矩形 14"/>
          <p:cNvSpPr/>
          <p:nvPr>
            <p:custDataLst>
              <p:tags r:id="rId10"/>
            </p:custDataLst>
          </p:nvPr>
        </p:nvSpPr>
        <p:spPr>
          <a:xfrm>
            <a:off x="5264070" y="3547047"/>
            <a:ext cx="2024382" cy="1885109"/>
          </a:xfrm>
          <a:prstGeom prst="rect">
            <a:avLst/>
          </a:prstGeom>
        </p:spPr>
        <p:txBody>
          <a:bodyPr wrap="square" lIns="0" tIns="0" rIns="0" bIns="0">
            <a:noAutofit/>
          </a:bodyPr>
          <a:lstStyle/>
          <a:p>
            <a:pPr algn="just">
              <a:lnSpc>
                <a:spcPct val="130000"/>
              </a:lnSpc>
              <a:spcBef>
                <a:spcPct val="0"/>
              </a:spcBef>
              <a:spcAft>
                <a:spcPct val="0"/>
              </a:spcAft>
            </a:pPr>
            <a:r>
              <a:rPr lang="zh-CN" altLang="en-US" sz="1600" dirty="0">
                <a:solidFill>
                  <a:schemeClr val="dk1">
                    <a:lumMod val="80000"/>
                    <a:lumOff val="20000"/>
                  </a:schemeClr>
                </a:solidFill>
                <a:latin typeface="+mn-ea"/>
                <a:cs typeface="+mn-ea"/>
              </a:rPr>
              <a:t>游戏中儿童表现超出实际年龄和日常生活水平。</a:t>
            </a:r>
            <a:endParaRPr lang="zh-CN" altLang="en-US" sz="1600" dirty="0">
              <a:solidFill>
                <a:schemeClr val="dk1">
                  <a:lumMod val="80000"/>
                  <a:lumOff val="20000"/>
                </a:schemeClr>
              </a:solidFill>
              <a:latin typeface="+mn-ea"/>
              <a:cs typeface="+mn-ea"/>
            </a:endParaRPr>
          </a:p>
        </p:txBody>
      </p:sp>
      <p:sp>
        <p:nvSpPr>
          <p:cNvPr id="16" name="矩形 15"/>
          <p:cNvSpPr/>
          <p:nvPr>
            <p:custDataLst>
              <p:tags r:id="rId11"/>
            </p:custDataLst>
          </p:nvPr>
        </p:nvSpPr>
        <p:spPr>
          <a:xfrm>
            <a:off x="5264070" y="2954357"/>
            <a:ext cx="2024382" cy="512187"/>
          </a:xfrm>
          <a:prstGeom prst="rect">
            <a:avLst/>
          </a:prstGeom>
          <a:noFill/>
        </p:spPr>
        <p:txBody>
          <a:bodyPr wrap="square" lIns="0" tIns="0" rIns="0" bIns="0" rtlCol="0" anchor="b" anchorCtr="0">
            <a:noAutofit/>
          </a:bodyPr>
          <a:lstStyle/>
          <a:p>
            <a:pPr algn="just">
              <a:spcBef>
                <a:spcPct val="0"/>
              </a:spcBef>
              <a:spcAft>
                <a:spcPct val="0"/>
              </a:spcAft>
            </a:pPr>
            <a:r>
              <a:rPr lang="zh-CN" altLang="en-US" b="1" dirty="0">
                <a:solidFill>
                  <a:schemeClr val="accent2"/>
                </a:solidFill>
                <a:latin typeface="+mn-ea"/>
                <a:cs typeface="+mn-ea"/>
              </a:rPr>
              <a:t>超越年龄与日常行为的表现</a:t>
            </a:r>
            <a:endParaRPr lang="zh-CN" altLang="en-US" b="1" dirty="0">
              <a:solidFill>
                <a:schemeClr val="accent2"/>
              </a:solidFill>
              <a:latin typeface="+mn-ea"/>
              <a:cs typeface="+mn-ea"/>
            </a:endParaRPr>
          </a:p>
        </p:txBody>
      </p:sp>
      <p:sp>
        <p:nvSpPr>
          <p:cNvPr id="20" name="圆角矩形 9"/>
          <p:cNvSpPr/>
          <p:nvPr>
            <p:custDataLst>
              <p:tags r:id="rId12"/>
            </p:custDataLst>
          </p:nvPr>
        </p:nvSpPr>
        <p:spPr>
          <a:xfrm>
            <a:off x="8195036" y="1961050"/>
            <a:ext cx="2736622" cy="3625038"/>
          </a:xfrm>
          <a:prstGeom prst="roundRect">
            <a:avLst>
              <a:gd name="adj" fmla="val 5500"/>
            </a:avLst>
          </a:prstGeom>
          <a:solidFill>
            <a:srgbClr val="FFFFFF"/>
          </a:solidFill>
          <a:ln w="3175" cap="flat" cmpd="sng" algn="ctr">
            <a:solidFill>
              <a:schemeClr val="tx1">
                <a:lumMod val="100000"/>
                <a:alpha val="15000"/>
              </a:schemeClr>
            </a:solidFill>
            <a:prstDash val="solid"/>
            <a:miter lim="800000"/>
            <a:headEnd type="none" w="med" len="med"/>
            <a:tailEnd type="none" w="med" len="med"/>
          </a:ln>
          <a:effectLst>
            <a:outerShdw blurRad="190500" dist="38100" dir="270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endParaRPr>
          </a:p>
        </p:txBody>
      </p:sp>
      <p:sp>
        <p:nvSpPr>
          <p:cNvPr id="17" name="矩形 16"/>
          <p:cNvSpPr/>
          <p:nvPr>
            <p:custDataLst>
              <p:tags r:id="rId13"/>
            </p:custDataLst>
          </p:nvPr>
        </p:nvSpPr>
        <p:spPr>
          <a:xfrm>
            <a:off x="9759534" y="2209176"/>
            <a:ext cx="816004" cy="543012"/>
          </a:xfrm>
          <a:prstGeom prst="rect">
            <a:avLst/>
          </a:prstGeom>
          <a:noFill/>
        </p:spPr>
        <p:txBody>
          <a:bodyPr wrap="none" lIns="0" tIns="0" rIns="0" bIns="0">
            <a:noAutofit/>
          </a:bodyPr>
          <a:lstStyle/>
          <a:p>
            <a:pPr algn="r">
              <a:spcBef>
                <a:spcPct val="0"/>
              </a:spcBef>
              <a:spcAft>
                <a:spcPct val="0"/>
              </a:spcAft>
            </a:pPr>
            <a:r>
              <a:rPr lang="en-US" altLang="zh-CN" sz="2800">
                <a:solidFill>
                  <a:srgbClr val="BFBFBF"/>
                </a:solidFill>
                <a:latin typeface="+mn-ea"/>
                <a:cs typeface="+mn-ea"/>
              </a:rPr>
              <a:t>03</a:t>
            </a:r>
            <a:endParaRPr lang="en-US" altLang="zh-CN" sz="2800">
              <a:solidFill>
                <a:srgbClr val="BFBFBF"/>
              </a:solidFill>
              <a:latin typeface="+mn-ea"/>
              <a:cs typeface="+mn-ea"/>
            </a:endParaRPr>
          </a:p>
        </p:txBody>
      </p:sp>
      <p:cxnSp>
        <p:nvCxnSpPr>
          <p:cNvPr id="29" name="直接连接符 28"/>
          <p:cNvCxnSpPr/>
          <p:nvPr>
            <p:custDataLst>
              <p:tags r:id="rId14"/>
            </p:custDataLst>
          </p:nvPr>
        </p:nvCxnSpPr>
        <p:spPr>
          <a:xfrm>
            <a:off x="8551156" y="2744820"/>
            <a:ext cx="261777" cy="1"/>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sp>
        <p:nvSpPr>
          <p:cNvPr id="18" name="矩形 17"/>
          <p:cNvSpPr/>
          <p:nvPr>
            <p:custDataLst>
              <p:tags r:id="rId15"/>
            </p:custDataLst>
          </p:nvPr>
        </p:nvSpPr>
        <p:spPr>
          <a:xfrm>
            <a:off x="8551156" y="3547047"/>
            <a:ext cx="2024382" cy="1885109"/>
          </a:xfrm>
          <a:prstGeom prst="rect">
            <a:avLst/>
          </a:prstGeom>
        </p:spPr>
        <p:txBody>
          <a:bodyPr wrap="square" lIns="0" tIns="0" rIns="0" bIns="0">
            <a:noAutofit/>
          </a:bodyPr>
          <a:lstStyle/>
          <a:p>
            <a:pPr algn="just">
              <a:lnSpc>
                <a:spcPct val="130000"/>
              </a:lnSpc>
              <a:spcBef>
                <a:spcPct val="0"/>
              </a:spcBef>
              <a:spcAft>
                <a:spcPct val="0"/>
              </a:spcAft>
            </a:pPr>
            <a:r>
              <a:rPr lang="zh-CN" altLang="en-US" sz="1600" dirty="0">
                <a:solidFill>
                  <a:schemeClr val="dk1">
                    <a:lumMod val="80000"/>
                    <a:lumOff val="20000"/>
                  </a:schemeClr>
                </a:solidFill>
                <a:latin typeface="+mn-ea"/>
                <a:cs typeface="+mn-ea"/>
              </a:rPr>
              <a:t>游戏平台让儿童在玩耍中学习新技能，推动认知能力发展。</a:t>
            </a:r>
            <a:endParaRPr lang="zh-CN" altLang="en-US" sz="1600" dirty="0">
              <a:solidFill>
                <a:schemeClr val="dk1">
                  <a:lumMod val="80000"/>
                  <a:lumOff val="20000"/>
                </a:schemeClr>
              </a:solidFill>
              <a:latin typeface="+mn-ea"/>
              <a:cs typeface="+mn-ea"/>
            </a:endParaRPr>
          </a:p>
        </p:txBody>
      </p:sp>
      <p:sp>
        <p:nvSpPr>
          <p:cNvPr id="19" name="矩形 18"/>
          <p:cNvSpPr/>
          <p:nvPr>
            <p:custDataLst>
              <p:tags r:id="rId16"/>
            </p:custDataLst>
          </p:nvPr>
        </p:nvSpPr>
        <p:spPr>
          <a:xfrm>
            <a:off x="8551156" y="2954357"/>
            <a:ext cx="2024382" cy="512187"/>
          </a:xfrm>
          <a:prstGeom prst="rect">
            <a:avLst/>
          </a:prstGeom>
          <a:noFill/>
        </p:spPr>
        <p:txBody>
          <a:bodyPr wrap="square" lIns="0" tIns="0" rIns="0" bIns="0" rtlCol="0" anchor="b" anchorCtr="0">
            <a:noAutofit/>
          </a:bodyPr>
          <a:lstStyle/>
          <a:p>
            <a:pPr algn="just">
              <a:spcBef>
                <a:spcPct val="0"/>
              </a:spcBef>
              <a:spcAft>
                <a:spcPct val="0"/>
              </a:spcAft>
            </a:pPr>
            <a:r>
              <a:rPr lang="zh-CN" altLang="en-US" b="1" dirty="0">
                <a:solidFill>
                  <a:schemeClr val="accent3"/>
                </a:solidFill>
                <a:latin typeface="+mn-ea"/>
                <a:cs typeface="+mn-ea"/>
              </a:rPr>
              <a:t>游戏中的认知与能力发展</a:t>
            </a:r>
            <a:endParaRPr lang="zh-CN" altLang="en-US" b="1" dirty="0">
              <a:solidFill>
                <a:schemeClr val="accent3"/>
              </a:solidFill>
              <a:latin typeface="+mn-ea"/>
              <a:cs typeface="+mn-ea"/>
            </a:endParaRPr>
          </a:p>
        </p:txBody>
      </p:sp>
    </p:spTree>
    <p:custDataLst>
      <p:tags r:id="rId17"/>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1027430" y="588645"/>
            <a:ext cx="10324465" cy="609600"/>
          </a:xfrm>
        </p:spPr>
        <p:txBody>
          <a:bodyPr/>
          <a:lstStyle/>
          <a:p>
            <a:r>
              <a:rPr lang="en-US" altLang="en-US" sz="3200" b="1">
                <a:ea typeface="+mj-lt"/>
                <a:cs typeface="+mj-lt"/>
              </a:rPr>
              <a:t>3. 游戏促进意志行动的发展</a:t>
            </a:r>
            <a:endParaRPr lang="en-US" altLang="en-US" sz="3200" b="1">
              <a:ea typeface="+mj-lt"/>
              <a:cs typeface="+mj-lt"/>
            </a:endParaRPr>
          </a:p>
        </p:txBody>
      </p:sp>
      <p:sp>
        <p:nvSpPr>
          <p:cNvPr id="30" name="椭圆 29"/>
          <p:cNvSpPr/>
          <p:nvPr>
            <p:custDataLst>
              <p:tags r:id="rId2"/>
            </p:custDataLst>
          </p:nvPr>
        </p:nvSpPr>
        <p:spPr>
          <a:xfrm>
            <a:off x="4681220" y="2700655"/>
            <a:ext cx="2846070" cy="2846070"/>
          </a:xfrm>
          <a:prstGeom prst="ellipse">
            <a:avLst/>
          </a:prstGeom>
          <a:solidFill>
            <a:schemeClr val="bg2"/>
          </a:solidFill>
          <a:ln>
            <a:noFill/>
          </a:ln>
          <a:effectLst>
            <a:outerShdw blurRad="152400" sx="106000" sy="106000" algn="ctr" rotWithShape="0">
              <a:schemeClr val="tx1">
                <a:lumMod val="65000"/>
                <a:lumOff val="35000"/>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lt1"/>
              </a:solidFill>
            </a:endParaRPr>
          </a:p>
        </p:txBody>
      </p:sp>
      <p:sp>
        <p:nvSpPr>
          <p:cNvPr id="8" name="任意多边形: 形状 29"/>
          <p:cNvSpPr/>
          <p:nvPr>
            <p:custDataLst>
              <p:tags r:id="rId3"/>
            </p:custDataLst>
          </p:nvPr>
        </p:nvSpPr>
        <p:spPr>
          <a:xfrm rot="1466037">
            <a:off x="5337810" y="3282315"/>
            <a:ext cx="1382395" cy="682625"/>
          </a:xfrm>
          <a:custGeom>
            <a:avLst/>
            <a:gdLst>
              <a:gd name="connsiteX0" fmla="*/ 531636 w 1661676"/>
              <a:gd name="connsiteY0" fmla="*/ 117557 h 820715"/>
              <a:gd name="connsiteX1" fmla="*/ 1034206 w 1661676"/>
              <a:gd name="connsiteY1" fmla="*/ 0 h 820715"/>
              <a:gd name="connsiteX2" fmla="*/ 1623707 w 1661676"/>
              <a:gd name="connsiteY2" fmla="*/ 166344 h 820715"/>
              <a:gd name="connsiteX3" fmla="*/ 1661676 w 1661676"/>
              <a:gd name="connsiteY3" fmla="*/ 192572 h 820715"/>
              <a:gd name="connsiteX4" fmla="*/ 1615775 w 1661676"/>
              <a:gd name="connsiteY4" fmla="*/ 256764 h 820715"/>
              <a:gd name="connsiteX5" fmla="*/ 1581368 w 1661676"/>
              <a:gd name="connsiteY5" fmla="*/ 230767 h 820715"/>
              <a:gd name="connsiteX6" fmla="*/ 826401 w 1661676"/>
              <a:gd name="connsiteY6" fmla="*/ 183725 h 820715"/>
              <a:gd name="connsiteX7" fmla="*/ 365218 w 1661676"/>
              <a:gd name="connsiteY7" fmla="*/ 783306 h 820715"/>
              <a:gd name="connsiteX8" fmla="*/ 362562 w 1661676"/>
              <a:gd name="connsiteY8" fmla="*/ 820715 h 820715"/>
              <a:gd name="connsiteX9" fmla="*/ 0 w 1661676"/>
              <a:gd name="connsiteY9" fmla="*/ 785383 h 820715"/>
              <a:gd name="connsiteX10" fmla="*/ 1269 w 1661676"/>
              <a:gd name="connsiteY10" fmla="*/ 777704 h 820715"/>
              <a:gd name="connsiteX11" fmla="*/ 531636 w 1661676"/>
              <a:gd name="connsiteY11" fmla="*/ 117557 h 820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1676" h="820715">
                <a:moveTo>
                  <a:pt x="531636" y="117557"/>
                </a:moveTo>
                <a:cubicBezTo>
                  <a:pt x="681031" y="42585"/>
                  <a:pt x="852235" y="0"/>
                  <a:pt x="1034206" y="0"/>
                </a:cubicBezTo>
                <a:cubicBezTo>
                  <a:pt x="1252570" y="0"/>
                  <a:pt x="1455431" y="61323"/>
                  <a:pt x="1623707" y="166344"/>
                </a:cubicBezTo>
                <a:lnTo>
                  <a:pt x="1661676" y="192572"/>
                </a:lnTo>
                <a:lnTo>
                  <a:pt x="1615775" y="256764"/>
                </a:lnTo>
                <a:lnTo>
                  <a:pt x="1581368" y="230767"/>
                </a:lnTo>
                <a:cubicBezTo>
                  <a:pt x="1360963" y="95576"/>
                  <a:pt x="1079525" y="68721"/>
                  <a:pt x="826401" y="183725"/>
                </a:cubicBezTo>
                <a:cubicBezTo>
                  <a:pt x="573277" y="298728"/>
                  <a:pt x="408375" y="528369"/>
                  <a:pt x="365218" y="783306"/>
                </a:cubicBezTo>
                <a:lnTo>
                  <a:pt x="362562" y="820715"/>
                </a:lnTo>
                <a:lnTo>
                  <a:pt x="0" y="785383"/>
                </a:lnTo>
                <a:lnTo>
                  <a:pt x="1269" y="777704"/>
                </a:lnTo>
                <a:cubicBezTo>
                  <a:pt x="64471" y="492381"/>
                  <a:pt x="262724" y="252504"/>
                  <a:pt x="531636" y="117557"/>
                </a:cubicBezTo>
                <a:close/>
              </a:path>
            </a:pathLst>
          </a:custGeom>
          <a:gradFill>
            <a:gsLst>
              <a:gs pos="25000">
                <a:schemeClr val="accent1">
                  <a:lumMod val="60000"/>
                  <a:lumOff val="40000"/>
                  <a:alpha val="100000"/>
                </a:schemeClr>
              </a:gs>
              <a:gs pos="90000">
                <a:schemeClr val="accent1">
                  <a:alpha val="100000"/>
                </a:schemeClr>
              </a:gs>
            </a:gsLst>
            <a:lin ang="2700000" scaled="0"/>
          </a:gradFill>
          <a:ln>
            <a:noFill/>
          </a:ln>
          <a:effectLst>
            <a:outerShdw blurRad="508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323850" bIns="32385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b="1">
              <a:solidFill>
                <a:schemeClr val="lt1"/>
              </a:solidFill>
              <a:latin typeface="+mj-ea"/>
              <a:ea typeface="+mj-ea"/>
              <a:sym typeface="+mn-ea"/>
            </a:endParaRPr>
          </a:p>
        </p:txBody>
      </p:sp>
      <p:sp>
        <p:nvSpPr>
          <p:cNvPr id="11" name="任意多边形: 形状 37"/>
          <p:cNvSpPr/>
          <p:nvPr>
            <p:custDataLst>
              <p:tags r:id="rId4"/>
            </p:custDataLst>
          </p:nvPr>
        </p:nvSpPr>
        <p:spPr>
          <a:xfrm rot="8666037">
            <a:off x="5880735" y="3960495"/>
            <a:ext cx="1382395" cy="681990"/>
          </a:xfrm>
          <a:custGeom>
            <a:avLst/>
            <a:gdLst>
              <a:gd name="connsiteX0" fmla="*/ 531636 w 1661676"/>
              <a:gd name="connsiteY0" fmla="*/ 117557 h 820715"/>
              <a:gd name="connsiteX1" fmla="*/ 1034206 w 1661676"/>
              <a:gd name="connsiteY1" fmla="*/ 0 h 820715"/>
              <a:gd name="connsiteX2" fmla="*/ 1623707 w 1661676"/>
              <a:gd name="connsiteY2" fmla="*/ 166344 h 820715"/>
              <a:gd name="connsiteX3" fmla="*/ 1661676 w 1661676"/>
              <a:gd name="connsiteY3" fmla="*/ 192572 h 820715"/>
              <a:gd name="connsiteX4" fmla="*/ 1615775 w 1661676"/>
              <a:gd name="connsiteY4" fmla="*/ 256764 h 820715"/>
              <a:gd name="connsiteX5" fmla="*/ 1581368 w 1661676"/>
              <a:gd name="connsiteY5" fmla="*/ 230767 h 820715"/>
              <a:gd name="connsiteX6" fmla="*/ 826401 w 1661676"/>
              <a:gd name="connsiteY6" fmla="*/ 183725 h 820715"/>
              <a:gd name="connsiteX7" fmla="*/ 365218 w 1661676"/>
              <a:gd name="connsiteY7" fmla="*/ 783306 h 820715"/>
              <a:gd name="connsiteX8" fmla="*/ 362562 w 1661676"/>
              <a:gd name="connsiteY8" fmla="*/ 820715 h 820715"/>
              <a:gd name="connsiteX9" fmla="*/ 0 w 1661676"/>
              <a:gd name="connsiteY9" fmla="*/ 785383 h 820715"/>
              <a:gd name="connsiteX10" fmla="*/ 1269 w 1661676"/>
              <a:gd name="connsiteY10" fmla="*/ 777704 h 820715"/>
              <a:gd name="connsiteX11" fmla="*/ 531636 w 1661676"/>
              <a:gd name="connsiteY11" fmla="*/ 117557 h 820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1676" h="820715">
                <a:moveTo>
                  <a:pt x="531636" y="117557"/>
                </a:moveTo>
                <a:cubicBezTo>
                  <a:pt x="681031" y="42585"/>
                  <a:pt x="852235" y="0"/>
                  <a:pt x="1034206" y="0"/>
                </a:cubicBezTo>
                <a:cubicBezTo>
                  <a:pt x="1252570" y="0"/>
                  <a:pt x="1455431" y="61323"/>
                  <a:pt x="1623707" y="166344"/>
                </a:cubicBezTo>
                <a:lnTo>
                  <a:pt x="1661676" y="192572"/>
                </a:lnTo>
                <a:lnTo>
                  <a:pt x="1615775" y="256764"/>
                </a:lnTo>
                <a:lnTo>
                  <a:pt x="1581368" y="230767"/>
                </a:lnTo>
                <a:cubicBezTo>
                  <a:pt x="1360963" y="95576"/>
                  <a:pt x="1079525" y="68721"/>
                  <a:pt x="826401" y="183725"/>
                </a:cubicBezTo>
                <a:cubicBezTo>
                  <a:pt x="573277" y="298728"/>
                  <a:pt x="408375" y="528369"/>
                  <a:pt x="365218" y="783306"/>
                </a:cubicBezTo>
                <a:lnTo>
                  <a:pt x="362562" y="820715"/>
                </a:lnTo>
                <a:lnTo>
                  <a:pt x="0" y="785383"/>
                </a:lnTo>
                <a:lnTo>
                  <a:pt x="1269" y="777704"/>
                </a:lnTo>
                <a:cubicBezTo>
                  <a:pt x="64471" y="492381"/>
                  <a:pt x="262724" y="252504"/>
                  <a:pt x="531636" y="117557"/>
                </a:cubicBezTo>
                <a:close/>
              </a:path>
            </a:pathLst>
          </a:custGeom>
          <a:gradFill>
            <a:gsLst>
              <a:gs pos="25000">
                <a:schemeClr val="accent2">
                  <a:lumMod val="60000"/>
                  <a:lumOff val="40000"/>
                  <a:alpha val="100000"/>
                </a:schemeClr>
              </a:gs>
              <a:gs pos="90000">
                <a:schemeClr val="accent2">
                  <a:alpha val="100000"/>
                </a:schemeClr>
              </a:gs>
            </a:gsLst>
            <a:lin ang="2700000" scaled="0"/>
          </a:gradFill>
          <a:ln>
            <a:noFill/>
          </a:ln>
          <a:effectLst>
            <a:outerShdw blurRad="50800" dist="38100" dir="8100000" algn="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45720" rIns="71755" bIns="32385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b="1">
              <a:solidFill>
                <a:schemeClr val="lt1"/>
              </a:solidFill>
              <a:latin typeface="+mj-ea"/>
              <a:ea typeface="+mj-ea"/>
              <a:sym typeface="+mn-ea"/>
            </a:endParaRPr>
          </a:p>
        </p:txBody>
      </p:sp>
      <p:sp>
        <p:nvSpPr>
          <p:cNvPr id="14" name="任意多边形: 形状 40"/>
          <p:cNvSpPr/>
          <p:nvPr>
            <p:custDataLst>
              <p:tags r:id="rId5"/>
            </p:custDataLst>
          </p:nvPr>
        </p:nvSpPr>
        <p:spPr>
          <a:xfrm rot="15866036">
            <a:off x="5019675" y="4091940"/>
            <a:ext cx="1382395" cy="681990"/>
          </a:xfrm>
          <a:custGeom>
            <a:avLst/>
            <a:gdLst>
              <a:gd name="connsiteX0" fmla="*/ 531636 w 1661676"/>
              <a:gd name="connsiteY0" fmla="*/ 117557 h 820715"/>
              <a:gd name="connsiteX1" fmla="*/ 1034206 w 1661676"/>
              <a:gd name="connsiteY1" fmla="*/ 0 h 820715"/>
              <a:gd name="connsiteX2" fmla="*/ 1623707 w 1661676"/>
              <a:gd name="connsiteY2" fmla="*/ 166344 h 820715"/>
              <a:gd name="connsiteX3" fmla="*/ 1661676 w 1661676"/>
              <a:gd name="connsiteY3" fmla="*/ 192572 h 820715"/>
              <a:gd name="connsiteX4" fmla="*/ 1615775 w 1661676"/>
              <a:gd name="connsiteY4" fmla="*/ 256764 h 820715"/>
              <a:gd name="connsiteX5" fmla="*/ 1581368 w 1661676"/>
              <a:gd name="connsiteY5" fmla="*/ 230767 h 820715"/>
              <a:gd name="connsiteX6" fmla="*/ 826401 w 1661676"/>
              <a:gd name="connsiteY6" fmla="*/ 183725 h 820715"/>
              <a:gd name="connsiteX7" fmla="*/ 365218 w 1661676"/>
              <a:gd name="connsiteY7" fmla="*/ 783306 h 820715"/>
              <a:gd name="connsiteX8" fmla="*/ 362562 w 1661676"/>
              <a:gd name="connsiteY8" fmla="*/ 820715 h 820715"/>
              <a:gd name="connsiteX9" fmla="*/ 0 w 1661676"/>
              <a:gd name="connsiteY9" fmla="*/ 785383 h 820715"/>
              <a:gd name="connsiteX10" fmla="*/ 1269 w 1661676"/>
              <a:gd name="connsiteY10" fmla="*/ 777704 h 820715"/>
              <a:gd name="connsiteX11" fmla="*/ 531636 w 1661676"/>
              <a:gd name="connsiteY11" fmla="*/ 117557 h 820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1676" h="820715">
                <a:moveTo>
                  <a:pt x="531636" y="117557"/>
                </a:moveTo>
                <a:cubicBezTo>
                  <a:pt x="681031" y="42585"/>
                  <a:pt x="852235" y="0"/>
                  <a:pt x="1034206" y="0"/>
                </a:cubicBezTo>
                <a:cubicBezTo>
                  <a:pt x="1252570" y="0"/>
                  <a:pt x="1455431" y="61323"/>
                  <a:pt x="1623707" y="166344"/>
                </a:cubicBezTo>
                <a:lnTo>
                  <a:pt x="1661676" y="192572"/>
                </a:lnTo>
                <a:lnTo>
                  <a:pt x="1615775" y="256764"/>
                </a:lnTo>
                <a:lnTo>
                  <a:pt x="1581368" y="230767"/>
                </a:lnTo>
                <a:cubicBezTo>
                  <a:pt x="1360963" y="95576"/>
                  <a:pt x="1079525" y="68721"/>
                  <a:pt x="826401" y="183725"/>
                </a:cubicBezTo>
                <a:cubicBezTo>
                  <a:pt x="573277" y="298728"/>
                  <a:pt x="408375" y="528369"/>
                  <a:pt x="365218" y="783306"/>
                </a:cubicBezTo>
                <a:lnTo>
                  <a:pt x="362562" y="820715"/>
                </a:lnTo>
                <a:lnTo>
                  <a:pt x="0" y="785383"/>
                </a:lnTo>
                <a:lnTo>
                  <a:pt x="1269" y="777704"/>
                </a:lnTo>
                <a:cubicBezTo>
                  <a:pt x="64471" y="492381"/>
                  <a:pt x="262724" y="252504"/>
                  <a:pt x="531636" y="117557"/>
                </a:cubicBezTo>
                <a:close/>
              </a:path>
            </a:pathLst>
          </a:custGeom>
          <a:gradFill>
            <a:gsLst>
              <a:gs pos="25000">
                <a:schemeClr val="accent3">
                  <a:lumMod val="60000"/>
                  <a:lumOff val="40000"/>
                  <a:alpha val="100000"/>
                </a:schemeClr>
              </a:gs>
              <a:gs pos="90000">
                <a:schemeClr val="accent3">
                  <a:alpha val="100000"/>
                </a:schemeClr>
              </a:gs>
            </a:gsLst>
            <a:lin ang="13500000" scaled="0"/>
          </a:gradFill>
          <a:ln>
            <a:noFill/>
          </a:ln>
          <a:effectLst>
            <a:outerShdw blurRad="50800" dist="38100" dir="8100000" algn="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88290" tIns="396240" rIns="0" bIns="0" numCol="1" spcCol="0" rtlCol="0" fromWordArt="0" anchor="ctr" anchorCtr="0" forceAA="0" compatLnSpc="1">
            <a:normAutofit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b="1">
              <a:solidFill>
                <a:schemeClr val="lt1"/>
              </a:solidFill>
              <a:latin typeface="+mj-ea"/>
              <a:ea typeface="+mj-ea"/>
              <a:sym typeface="+mn-ea"/>
            </a:endParaRPr>
          </a:p>
        </p:txBody>
      </p:sp>
      <p:sp>
        <p:nvSpPr>
          <p:cNvPr id="19" name="任意多边形 18"/>
          <p:cNvSpPr/>
          <p:nvPr>
            <p:custDataLst>
              <p:tags r:id="rId6"/>
            </p:custDataLst>
          </p:nvPr>
        </p:nvSpPr>
        <p:spPr>
          <a:xfrm>
            <a:off x="5088890" y="2813050"/>
            <a:ext cx="2031365" cy="924560"/>
          </a:xfrm>
          <a:custGeom>
            <a:avLst/>
            <a:gdLst/>
            <a:ahLst/>
            <a:cxnLst>
              <a:cxn ang="3">
                <a:pos x="hc" y="t"/>
              </a:cxn>
              <a:cxn ang="cd2">
                <a:pos x="l" y="vc"/>
              </a:cxn>
              <a:cxn ang="cd4">
                <a:pos x="hc" y="b"/>
              </a:cxn>
              <a:cxn ang="0">
                <a:pos x="r" y="vc"/>
              </a:cxn>
            </a:cxnLst>
            <a:rect l="l" t="t" r="r" b="b"/>
            <a:pathLst>
              <a:path w="3199" h="1456">
                <a:moveTo>
                  <a:pt x="1597" y="0"/>
                </a:moveTo>
                <a:lnTo>
                  <a:pt x="1819" y="212"/>
                </a:lnTo>
                <a:lnTo>
                  <a:pt x="1834" y="213"/>
                </a:lnTo>
                <a:cubicBezTo>
                  <a:pt x="2378" y="282"/>
                  <a:pt x="2848" y="586"/>
                  <a:pt x="3140" y="1019"/>
                </a:cubicBezTo>
                <a:lnTo>
                  <a:pt x="3199" y="1115"/>
                </a:lnTo>
                <a:lnTo>
                  <a:pt x="2608" y="1456"/>
                </a:lnTo>
                <a:lnTo>
                  <a:pt x="2554" y="1366"/>
                </a:lnTo>
                <a:cubicBezTo>
                  <a:pt x="2410" y="1149"/>
                  <a:pt x="2202" y="966"/>
                  <a:pt x="1941" y="848"/>
                </a:cubicBezTo>
                <a:cubicBezTo>
                  <a:pt x="1333" y="572"/>
                  <a:pt x="645" y="740"/>
                  <a:pt x="288" y="1216"/>
                </a:cubicBezTo>
                <a:lnTo>
                  <a:pt x="259" y="1258"/>
                </a:lnTo>
                <a:lnTo>
                  <a:pt x="0" y="1108"/>
                </a:lnTo>
                <a:lnTo>
                  <a:pt x="55" y="1019"/>
                </a:lnTo>
                <a:cubicBezTo>
                  <a:pt x="347" y="585"/>
                  <a:pt x="817" y="282"/>
                  <a:pt x="1361" y="213"/>
                </a:cubicBezTo>
                <a:lnTo>
                  <a:pt x="1376" y="212"/>
                </a:lnTo>
                <a:lnTo>
                  <a:pt x="1597" y="0"/>
                </a:lnTo>
                <a:close/>
              </a:path>
            </a:pathLst>
          </a:custGeom>
          <a:gradFill>
            <a:gsLst>
              <a:gs pos="25000">
                <a:schemeClr val="accent1">
                  <a:lumMod val="60000"/>
                  <a:lumOff val="40000"/>
                  <a:alpha val="100000"/>
                </a:schemeClr>
              </a:gs>
              <a:gs pos="90000">
                <a:schemeClr val="accent1">
                  <a:alpha val="100000"/>
                </a:schemeClr>
              </a:gs>
            </a:gsLst>
            <a:lin ang="2700000" scaled="0"/>
          </a:gradFill>
          <a:ln>
            <a:noFill/>
          </a:ln>
          <a:effectLst>
            <a:outerShdw blurRad="508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91440" tIns="45720" rIns="107950" bIns="32385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600" b="1">
                <a:solidFill>
                  <a:srgbClr val="FFFFFF"/>
                </a:solidFill>
                <a:latin typeface="+mn-ea"/>
                <a:cs typeface="+mn-ea"/>
                <a:sym typeface="+mn-ea"/>
              </a:rPr>
              <a:t>01</a:t>
            </a:r>
            <a:endParaRPr lang="en-US" altLang="zh-CN" sz="1600" b="1">
              <a:solidFill>
                <a:srgbClr val="FFFFFF"/>
              </a:solidFill>
              <a:latin typeface="+mn-ea"/>
              <a:cs typeface="+mn-ea"/>
              <a:sym typeface="+mn-ea"/>
            </a:endParaRPr>
          </a:p>
        </p:txBody>
      </p:sp>
      <p:sp>
        <p:nvSpPr>
          <p:cNvPr id="20" name="任意多边形 19"/>
          <p:cNvSpPr/>
          <p:nvPr>
            <p:custDataLst>
              <p:tags r:id="rId7"/>
            </p:custDataLst>
          </p:nvPr>
        </p:nvSpPr>
        <p:spPr>
          <a:xfrm>
            <a:off x="6115050" y="3541395"/>
            <a:ext cx="1170940" cy="1756410"/>
          </a:xfrm>
          <a:custGeom>
            <a:avLst/>
            <a:gdLst/>
            <a:ahLst/>
            <a:cxnLst>
              <a:cxn ang="3">
                <a:pos x="hc" y="t"/>
              </a:cxn>
              <a:cxn ang="cd2">
                <a:pos x="l" y="vc"/>
              </a:cxn>
              <a:cxn ang="cd4">
                <a:pos x="hc" y="b"/>
              </a:cxn>
              <a:cxn ang="0">
                <a:pos x="r" y="vc"/>
              </a:cxn>
            </a:cxnLst>
            <a:rect l="l" t="t" r="r" b="b"/>
            <a:pathLst>
              <a:path w="1844" h="2766">
                <a:moveTo>
                  <a:pt x="1605" y="0"/>
                </a:moveTo>
                <a:lnTo>
                  <a:pt x="1656" y="92"/>
                </a:lnTo>
                <a:cubicBezTo>
                  <a:pt x="1884" y="562"/>
                  <a:pt x="1912" y="1120"/>
                  <a:pt x="1700" y="1625"/>
                </a:cubicBezTo>
                <a:lnTo>
                  <a:pt x="1693" y="1639"/>
                </a:lnTo>
                <a:lnTo>
                  <a:pt x="1766" y="1937"/>
                </a:lnTo>
                <a:lnTo>
                  <a:pt x="1471" y="2023"/>
                </a:lnTo>
                <a:lnTo>
                  <a:pt x="1463" y="2036"/>
                </a:lnTo>
                <a:cubicBezTo>
                  <a:pt x="1131" y="2471"/>
                  <a:pt x="634" y="2727"/>
                  <a:pt x="113" y="2764"/>
                </a:cubicBezTo>
                <a:lnTo>
                  <a:pt x="0" y="2766"/>
                </a:lnTo>
                <a:lnTo>
                  <a:pt x="0" y="2085"/>
                </a:lnTo>
                <a:lnTo>
                  <a:pt x="105" y="2083"/>
                </a:lnTo>
                <a:cubicBezTo>
                  <a:pt x="364" y="2067"/>
                  <a:pt x="627" y="1977"/>
                  <a:pt x="860" y="1811"/>
                </a:cubicBezTo>
                <a:cubicBezTo>
                  <a:pt x="1403" y="1423"/>
                  <a:pt x="1602" y="743"/>
                  <a:pt x="1369" y="195"/>
                </a:cubicBezTo>
                <a:lnTo>
                  <a:pt x="1346" y="150"/>
                </a:lnTo>
                <a:lnTo>
                  <a:pt x="1605" y="0"/>
                </a:lnTo>
                <a:close/>
              </a:path>
            </a:pathLst>
          </a:custGeom>
          <a:gradFill>
            <a:gsLst>
              <a:gs pos="25000">
                <a:schemeClr val="accent2">
                  <a:lumMod val="60000"/>
                  <a:lumOff val="40000"/>
                  <a:alpha val="100000"/>
                </a:schemeClr>
              </a:gs>
              <a:gs pos="90000">
                <a:schemeClr val="accent2">
                  <a:alpha val="100000"/>
                </a:schemeClr>
              </a:gs>
            </a:gsLst>
            <a:lin ang="2700000" scaled="0"/>
          </a:gradFill>
          <a:ln>
            <a:noFill/>
          </a:ln>
          <a:effectLst>
            <a:outerShdw blurRad="50800" dist="38100" dir="8100000" algn="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612140" tIns="467995" rIns="71755"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600" b="1">
                <a:solidFill>
                  <a:srgbClr val="FFFFFF"/>
                </a:solidFill>
                <a:latin typeface="+mn-ea"/>
                <a:cs typeface="+mn-ea"/>
                <a:sym typeface="+mn-ea"/>
              </a:rPr>
              <a:t>02</a:t>
            </a:r>
            <a:endParaRPr lang="en-US" altLang="zh-CN" sz="1600" b="1">
              <a:solidFill>
                <a:srgbClr val="FFFFFF"/>
              </a:solidFill>
              <a:latin typeface="+mn-ea"/>
              <a:cs typeface="+mn-ea"/>
              <a:sym typeface="+mn-ea"/>
            </a:endParaRPr>
          </a:p>
        </p:txBody>
      </p:sp>
      <p:sp>
        <p:nvSpPr>
          <p:cNvPr id="24" name="任意多边形 23"/>
          <p:cNvSpPr/>
          <p:nvPr>
            <p:custDataLst>
              <p:tags r:id="rId8"/>
            </p:custDataLst>
          </p:nvPr>
        </p:nvSpPr>
        <p:spPr>
          <a:xfrm>
            <a:off x="4923155" y="3539490"/>
            <a:ext cx="1165860" cy="1761490"/>
          </a:xfrm>
          <a:custGeom>
            <a:avLst/>
            <a:gdLst/>
            <a:ahLst/>
            <a:cxnLst>
              <a:cxn ang="3">
                <a:pos x="hc" y="t"/>
              </a:cxn>
              <a:cxn ang="cd2">
                <a:pos x="l" y="vc"/>
              </a:cxn>
              <a:cxn ang="cd4">
                <a:pos x="hc" y="b"/>
              </a:cxn>
              <a:cxn ang="0">
                <a:pos x="r" y="vc"/>
              </a:cxn>
            </a:cxnLst>
            <a:rect l="l" t="t" r="r" b="b"/>
            <a:pathLst>
              <a:path w="1836" h="2774">
                <a:moveTo>
                  <a:pt x="242" y="0"/>
                </a:moveTo>
                <a:lnTo>
                  <a:pt x="833" y="341"/>
                </a:lnTo>
                <a:lnTo>
                  <a:pt x="782" y="433"/>
                </a:lnTo>
                <a:cubicBezTo>
                  <a:pt x="666" y="666"/>
                  <a:pt x="612" y="938"/>
                  <a:pt x="640" y="1223"/>
                </a:cubicBezTo>
                <a:cubicBezTo>
                  <a:pt x="705" y="1887"/>
                  <a:pt x="1194" y="2399"/>
                  <a:pt x="1785" y="2471"/>
                </a:cubicBezTo>
                <a:lnTo>
                  <a:pt x="1836" y="2474"/>
                </a:lnTo>
                <a:lnTo>
                  <a:pt x="1836" y="2774"/>
                </a:lnTo>
                <a:lnTo>
                  <a:pt x="1731" y="2771"/>
                </a:lnTo>
                <a:cubicBezTo>
                  <a:pt x="1209" y="2734"/>
                  <a:pt x="712" y="2479"/>
                  <a:pt x="381" y="2043"/>
                </a:cubicBezTo>
                <a:lnTo>
                  <a:pt x="372" y="2030"/>
                </a:lnTo>
                <a:lnTo>
                  <a:pt x="78" y="1944"/>
                </a:lnTo>
                <a:lnTo>
                  <a:pt x="151" y="1646"/>
                </a:lnTo>
                <a:lnTo>
                  <a:pt x="144" y="1632"/>
                </a:lnTo>
                <a:cubicBezTo>
                  <a:pt x="-68" y="1127"/>
                  <a:pt x="-40" y="569"/>
                  <a:pt x="188" y="99"/>
                </a:cubicBezTo>
                <a:lnTo>
                  <a:pt x="242" y="0"/>
                </a:lnTo>
                <a:close/>
              </a:path>
            </a:pathLst>
          </a:custGeom>
          <a:gradFill>
            <a:gsLst>
              <a:gs pos="25000">
                <a:schemeClr val="accent3">
                  <a:lumMod val="60000"/>
                  <a:lumOff val="40000"/>
                  <a:alpha val="100000"/>
                </a:schemeClr>
              </a:gs>
              <a:gs pos="90000">
                <a:schemeClr val="accent3">
                  <a:alpha val="100000"/>
                </a:schemeClr>
              </a:gs>
            </a:gsLst>
            <a:lin ang="2700000" scaled="0"/>
          </a:gradFill>
          <a:ln>
            <a:noFill/>
          </a:ln>
          <a:effectLst>
            <a:outerShdw blurRad="50800" dist="38100" dir="8100000" algn="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467995" rIns="53975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600" b="1">
                <a:solidFill>
                  <a:srgbClr val="FFFFFF"/>
                </a:solidFill>
                <a:latin typeface="+mn-ea"/>
                <a:cs typeface="+mn-ea"/>
                <a:sym typeface="+mn-ea"/>
              </a:rPr>
              <a:t>03</a:t>
            </a:r>
            <a:endParaRPr lang="en-US" altLang="zh-CN" sz="1600" b="1">
              <a:solidFill>
                <a:srgbClr val="FFFFFF"/>
              </a:solidFill>
              <a:latin typeface="+mn-ea"/>
              <a:cs typeface="+mn-ea"/>
              <a:sym typeface="+mn-ea"/>
            </a:endParaRPr>
          </a:p>
        </p:txBody>
      </p:sp>
      <p:sp>
        <p:nvSpPr>
          <p:cNvPr id="3" name="矩形 2"/>
          <p:cNvSpPr/>
          <p:nvPr>
            <p:custDataLst>
              <p:tags r:id="rId9"/>
            </p:custDataLst>
          </p:nvPr>
        </p:nvSpPr>
        <p:spPr>
          <a:xfrm>
            <a:off x="7997190" y="4321175"/>
            <a:ext cx="2879725" cy="327660"/>
          </a:xfrm>
          <a:prstGeom prst="rect">
            <a:avLst/>
          </a:prstGeom>
          <a:noFill/>
        </p:spPr>
        <p:txBody>
          <a:bodyPr wrap="square" lIns="0" tIns="0" rIns="0" bIns="0" rtlCol="0" anchor="b" anchorCtr="0">
            <a:noAutofit/>
          </a:bodyPr>
          <a:lstStyle/>
          <a:p>
            <a:pPr algn="just">
              <a:spcBef>
                <a:spcPct val="0"/>
              </a:spcBef>
              <a:spcAft>
                <a:spcPct val="0"/>
              </a:spcAft>
            </a:pPr>
            <a:r>
              <a:rPr lang="zh-CN" altLang="en-US" b="1" dirty="0">
                <a:solidFill>
                  <a:schemeClr val="accent2"/>
                </a:solidFill>
                <a:latin typeface="+mn-ea"/>
                <a:cs typeface="+mn-ea"/>
                <a:sym typeface="+mn-ea"/>
              </a:rPr>
              <a:t>象征性游戏的行动规则</a:t>
            </a:r>
            <a:endParaRPr lang="zh-CN" altLang="en-US" b="1" dirty="0">
              <a:solidFill>
                <a:schemeClr val="accent2"/>
              </a:solidFill>
              <a:latin typeface="+mn-ea"/>
              <a:cs typeface="+mn-ea"/>
              <a:sym typeface="+mn-ea"/>
            </a:endParaRPr>
          </a:p>
        </p:txBody>
      </p:sp>
      <p:sp>
        <p:nvSpPr>
          <p:cNvPr id="6" name="矩形 5"/>
          <p:cNvSpPr/>
          <p:nvPr>
            <p:custDataLst>
              <p:tags r:id="rId10"/>
            </p:custDataLst>
          </p:nvPr>
        </p:nvSpPr>
        <p:spPr>
          <a:xfrm>
            <a:off x="7997190" y="4685665"/>
            <a:ext cx="2879725" cy="784860"/>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sz="1600">
                <a:solidFill>
                  <a:schemeClr val="tx1">
                    <a:lumMod val="85000"/>
                    <a:lumOff val="15000"/>
                  </a:schemeClr>
                </a:solidFill>
                <a:latin typeface="+mn-ea"/>
                <a:cs typeface="+mn-ea"/>
                <a:sym typeface="+mn-ea"/>
              </a:rPr>
              <a:t>象征性游戏中儿童遵循行动规则，理解社会行为准则。</a:t>
            </a:r>
            <a:endParaRPr lang="zh-CN" altLang="en-US" sz="1600">
              <a:solidFill>
                <a:schemeClr val="tx1">
                  <a:lumMod val="85000"/>
                  <a:lumOff val="15000"/>
                </a:schemeClr>
              </a:solidFill>
              <a:latin typeface="+mn-ea"/>
              <a:cs typeface="+mn-ea"/>
              <a:sym typeface="+mn-ea"/>
            </a:endParaRPr>
          </a:p>
        </p:txBody>
      </p:sp>
      <p:cxnSp>
        <p:nvCxnSpPr>
          <p:cNvPr id="62" name="直接连接符 61"/>
          <p:cNvCxnSpPr/>
          <p:nvPr>
            <p:custDataLst>
              <p:tags r:id="rId11"/>
            </p:custDataLst>
          </p:nvPr>
        </p:nvCxnSpPr>
        <p:spPr>
          <a:xfrm>
            <a:off x="8032115" y="4677410"/>
            <a:ext cx="2550795" cy="0"/>
          </a:xfrm>
          <a:prstGeom prst="line">
            <a:avLst/>
          </a:prstGeom>
          <a:ln>
            <a:gradFill>
              <a:gsLst>
                <a:gs pos="85000">
                  <a:schemeClr val="accent2">
                    <a:alpha val="0"/>
                  </a:schemeClr>
                </a:gs>
                <a:gs pos="0">
                  <a:schemeClr val="accent2">
                    <a:alpha val="100000"/>
                  </a:schemeClr>
                </a:gs>
              </a:gsLst>
              <a:lin ang="0" scaled="1"/>
            </a:gradFill>
          </a:ln>
        </p:spPr>
        <p:style>
          <a:lnRef idx="2">
            <a:schemeClr val="accent1"/>
          </a:lnRef>
          <a:fillRef idx="0">
            <a:srgbClr val="FFFFFF"/>
          </a:fillRef>
          <a:effectRef idx="0">
            <a:srgbClr val="FFFFFF"/>
          </a:effectRef>
          <a:fontRef idx="minor">
            <a:schemeClr val="tx1"/>
          </a:fontRef>
        </p:style>
      </p:cxnSp>
      <p:sp>
        <p:nvSpPr>
          <p:cNvPr id="7" name="矩形 6"/>
          <p:cNvSpPr/>
          <p:nvPr>
            <p:custDataLst>
              <p:tags r:id="rId12"/>
            </p:custDataLst>
          </p:nvPr>
        </p:nvSpPr>
        <p:spPr>
          <a:xfrm>
            <a:off x="1188085" y="4793615"/>
            <a:ext cx="3032760" cy="535940"/>
          </a:xfrm>
          <a:prstGeom prst="rect">
            <a:avLst/>
          </a:prstGeom>
          <a:noFill/>
        </p:spPr>
        <p:txBody>
          <a:bodyPr wrap="square" lIns="0" tIns="0" rIns="0" bIns="0" rtlCol="0" anchor="b" anchorCtr="0">
            <a:noAutofit/>
          </a:bodyPr>
          <a:lstStyle/>
          <a:p>
            <a:pPr algn="r">
              <a:lnSpc>
                <a:spcPct val="130000"/>
              </a:lnSpc>
              <a:buClrTx/>
              <a:buSzTx/>
              <a:buFontTx/>
            </a:pPr>
            <a:r>
              <a:rPr lang="zh-CN" altLang="en-US" sz="1400">
                <a:solidFill>
                  <a:schemeClr val="tx1">
                    <a:lumMod val="85000"/>
                    <a:lumOff val="15000"/>
                  </a:schemeClr>
                </a:solidFill>
                <a:latin typeface="+mn-ea"/>
                <a:cs typeface="+mn-ea"/>
                <a:sym typeface="+mn-ea"/>
              </a:rPr>
              <a:t>游戏训练儿童控制冲动，适应规则和角色要求，增强自我控制。</a:t>
            </a:r>
            <a:endParaRPr lang="zh-CN" altLang="en-US" sz="1400">
              <a:solidFill>
                <a:schemeClr val="tx1">
                  <a:lumMod val="85000"/>
                  <a:lumOff val="15000"/>
                </a:schemeClr>
              </a:solidFill>
              <a:latin typeface="+mn-ea"/>
              <a:cs typeface="+mn-ea"/>
              <a:sym typeface="+mn-ea"/>
            </a:endParaRPr>
          </a:p>
        </p:txBody>
      </p:sp>
      <p:sp>
        <p:nvSpPr>
          <p:cNvPr id="10" name="矩形 9"/>
          <p:cNvSpPr/>
          <p:nvPr>
            <p:custDataLst>
              <p:tags r:id="rId13"/>
            </p:custDataLst>
          </p:nvPr>
        </p:nvSpPr>
        <p:spPr>
          <a:xfrm>
            <a:off x="1209040" y="4311650"/>
            <a:ext cx="3032760" cy="334010"/>
          </a:xfrm>
          <a:prstGeom prst="rect">
            <a:avLst/>
          </a:prstGeom>
          <a:noFill/>
        </p:spPr>
        <p:txBody>
          <a:bodyPr wrap="square" lIns="0" tIns="0" rIns="0" bIns="0" rtlCol="0" anchor="t" anchorCtr="0">
            <a:noAutofit/>
          </a:bodyPr>
          <a:lstStyle/>
          <a:p>
            <a:pPr algn="r">
              <a:lnSpc>
                <a:spcPct val="100000"/>
              </a:lnSpc>
              <a:buClrTx/>
              <a:buSzTx/>
              <a:buFontTx/>
            </a:pPr>
            <a:r>
              <a:rPr lang="zh-CN" altLang="en-US" b="1" dirty="0">
                <a:solidFill>
                  <a:schemeClr val="accent3"/>
                </a:solidFill>
                <a:latin typeface="+mn-ea"/>
                <a:cs typeface="+mn-ea"/>
                <a:sym typeface="+mn-ea"/>
              </a:rPr>
              <a:t>游戏对儿童行为控制的促进</a:t>
            </a:r>
            <a:endParaRPr lang="zh-CN" altLang="en-US" b="1" dirty="0">
              <a:solidFill>
                <a:schemeClr val="accent3"/>
              </a:solidFill>
              <a:latin typeface="+mn-ea"/>
              <a:cs typeface="+mn-ea"/>
              <a:sym typeface="+mn-ea"/>
            </a:endParaRPr>
          </a:p>
        </p:txBody>
      </p:sp>
      <p:cxnSp>
        <p:nvCxnSpPr>
          <p:cNvPr id="65" name="直接连接符 64"/>
          <p:cNvCxnSpPr/>
          <p:nvPr>
            <p:custDataLst>
              <p:tags r:id="rId14"/>
            </p:custDataLst>
          </p:nvPr>
        </p:nvCxnSpPr>
        <p:spPr>
          <a:xfrm>
            <a:off x="1625600" y="4685348"/>
            <a:ext cx="2550795" cy="0"/>
          </a:xfrm>
          <a:prstGeom prst="line">
            <a:avLst/>
          </a:prstGeom>
          <a:ln>
            <a:gradFill>
              <a:gsLst>
                <a:gs pos="85000">
                  <a:schemeClr val="accent3">
                    <a:alpha val="0"/>
                  </a:schemeClr>
                </a:gs>
                <a:gs pos="0">
                  <a:schemeClr val="accent3">
                    <a:alpha val="100000"/>
                  </a:schemeClr>
                </a:gs>
              </a:gsLst>
              <a:lin ang="10800000" scaled="0"/>
            </a:gradFill>
          </a:ln>
        </p:spPr>
        <p:style>
          <a:lnRef idx="2">
            <a:schemeClr val="accent1"/>
          </a:lnRef>
          <a:fillRef idx="0">
            <a:srgbClr val="FFFFFF"/>
          </a:fillRef>
          <a:effectRef idx="0">
            <a:srgbClr val="FFFFFF"/>
          </a:effectRef>
          <a:fontRef idx="minor">
            <a:schemeClr val="tx1"/>
          </a:fontRef>
        </p:style>
      </p:cxnSp>
      <p:sp>
        <p:nvSpPr>
          <p:cNvPr id="12" name="矩形 11"/>
          <p:cNvSpPr/>
          <p:nvPr>
            <p:custDataLst>
              <p:tags r:id="rId15"/>
            </p:custDataLst>
          </p:nvPr>
        </p:nvSpPr>
        <p:spPr>
          <a:xfrm>
            <a:off x="4378325" y="2157095"/>
            <a:ext cx="3195955" cy="504825"/>
          </a:xfrm>
          <a:prstGeom prst="rect">
            <a:avLst/>
          </a:prstGeom>
          <a:noFill/>
        </p:spPr>
        <p:txBody>
          <a:bodyPr wrap="square" lIns="0" tIns="0" rIns="0" bIns="0" rtlCol="0" anchor="b" anchorCtr="0">
            <a:noAutofit/>
          </a:bodyPr>
          <a:lstStyle/>
          <a:p>
            <a:pPr algn="ctr">
              <a:lnSpc>
                <a:spcPct val="130000"/>
              </a:lnSpc>
              <a:buClrTx/>
              <a:buSzTx/>
              <a:buFontTx/>
            </a:pPr>
            <a:r>
              <a:rPr lang="zh-CN" altLang="en-US" sz="1600">
                <a:solidFill>
                  <a:schemeClr val="tx1">
                    <a:lumMod val="85000"/>
                    <a:lumOff val="15000"/>
                  </a:schemeClr>
                </a:solidFill>
                <a:latin typeface="+mn-ea"/>
                <a:cs typeface="+mn-ea"/>
                <a:sym typeface="+mn-ea"/>
              </a:rPr>
              <a:t>游戏中的想象和规则设定是儿童意志力发展的关键。</a:t>
            </a:r>
            <a:endParaRPr lang="zh-CN" altLang="en-US" sz="1600">
              <a:solidFill>
                <a:schemeClr val="tx1">
                  <a:lumMod val="85000"/>
                  <a:lumOff val="15000"/>
                </a:schemeClr>
              </a:solidFill>
              <a:latin typeface="+mn-ea"/>
              <a:cs typeface="+mn-ea"/>
              <a:sym typeface="+mn-ea"/>
            </a:endParaRPr>
          </a:p>
        </p:txBody>
      </p:sp>
      <p:sp>
        <p:nvSpPr>
          <p:cNvPr id="13" name="矩形 12"/>
          <p:cNvSpPr/>
          <p:nvPr>
            <p:custDataLst>
              <p:tags r:id="rId16"/>
            </p:custDataLst>
          </p:nvPr>
        </p:nvSpPr>
        <p:spPr>
          <a:xfrm>
            <a:off x="4531995" y="1675765"/>
            <a:ext cx="3195955" cy="330200"/>
          </a:xfrm>
          <a:prstGeom prst="rect">
            <a:avLst/>
          </a:prstGeom>
          <a:noFill/>
        </p:spPr>
        <p:txBody>
          <a:bodyPr wrap="square" lIns="0" tIns="0" rIns="0" bIns="0" rtlCol="0" anchor="t" anchorCtr="0">
            <a:noAutofit/>
          </a:bodyPr>
          <a:lstStyle/>
          <a:p>
            <a:pPr algn="ctr">
              <a:lnSpc>
                <a:spcPct val="100000"/>
              </a:lnSpc>
              <a:buClrTx/>
              <a:buSzTx/>
              <a:buFontTx/>
            </a:pPr>
            <a:r>
              <a:rPr lang="zh-CN" altLang="en-US" b="1" dirty="0">
                <a:solidFill>
                  <a:schemeClr val="accent1"/>
                </a:solidFill>
                <a:latin typeface="+mn-ea"/>
                <a:cs typeface="+mn-ea"/>
                <a:sym typeface="+mn-ea"/>
              </a:rPr>
              <a:t>想象与规则在游戏中的作用</a:t>
            </a:r>
            <a:endParaRPr lang="zh-CN" altLang="en-US" b="1" dirty="0">
              <a:solidFill>
                <a:schemeClr val="accent1"/>
              </a:solidFill>
              <a:latin typeface="+mn-ea"/>
              <a:cs typeface="+mn-ea"/>
              <a:sym typeface="+mn-ea"/>
            </a:endParaRPr>
          </a:p>
        </p:txBody>
      </p:sp>
      <p:cxnSp>
        <p:nvCxnSpPr>
          <p:cNvPr id="45" name="直接连接符 44"/>
          <p:cNvCxnSpPr/>
          <p:nvPr>
            <p:custDataLst>
              <p:tags r:id="rId17"/>
            </p:custDataLst>
          </p:nvPr>
        </p:nvCxnSpPr>
        <p:spPr>
          <a:xfrm>
            <a:off x="4828603" y="2060575"/>
            <a:ext cx="2550795" cy="0"/>
          </a:xfrm>
          <a:prstGeom prst="line">
            <a:avLst/>
          </a:prstGeom>
          <a:ln>
            <a:gradFill>
              <a:gsLst>
                <a:gs pos="85000">
                  <a:srgbClr val="376FFF">
                    <a:alpha val="0"/>
                  </a:srgbClr>
                </a:gs>
                <a:gs pos="50000">
                  <a:schemeClr val="accent1">
                    <a:alpha val="100000"/>
                  </a:schemeClr>
                </a:gs>
                <a:gs pos="15000">
                  <a:schemeClr val="accent1">
                    <a:alpha val="0"/>
                  </a:schemeClr>
                </a:gs>
              </a:gsLst>
              <a:lin ang="0" scaled="1"/>
            </a:gradFill>
          </a:ln>
        </p:spPr>
        <p:style>
          <a:lnRef idx="2">
            <a:schemeClr val="accent1"/>
          </a:lnRef>
          <a:fillRef idx="0">
            <a:srgbClr val="FFFFFF"/>
          </a:fillRef>
          <a:effectRef idx="0">
            <a:srgbClr val="FFFFFF"/>
          </a:effectRef>
          <a:fontRef idx="minor">
            <a:schemeClr val="tx1"/>
          </a:fontRef>
        </p:style>
      </p:cxnSp>
    </p:spTree>
    <p:custDataLst>
      <p:tags r:id="rId18"/>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zh-CN" altLang="en-US" b="1">
                <a:sym typeface="+mn-ea"/>
              </a:rPr>
              <a:t>一、学前儿童游戏的概念</a:t>
            </a:r>
            <a:endParaRPr lang="zh-CN" altLang="en-US"/>
          </a:p>
        </p:txBody>
      </p:sp>
      <p:pic>
        <p:nvPicPr>
          <p:cNvPr id="3" name="内容占位符 2" descr="ac649380-dc7f-11f0-9ffe-f292057d45f8"/>
          <p:cNvPicPr>
            <a:picLocks noChangeAspect="1"/>
          </p:cNvPicPr>
          <p:nvPr>
            <p:ph idx="16394"/>
            <p:custDataLst>
              <p:tags r:id="rId2"/>
            </p:custDataLst>
          </p:nvPr>
        </p:nvPicPr>
        <p:blipFill>
          <a:blip r:embed="rId3"/>
          <a:srcRect l="13218" r="13218"/>
          <a:stretch>
            <a:fillRect/>
          </a:stretch>
        </p:blipFill>
        <p:spPr>
          <a:xfrm>
            <a:off x="609600" y="15240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p:spPr>
      </p:pic>
      <p:sp>
        <p:nvSpPr>
          <p:cNvPr id="4" name="文本占位符 3"/>
          <p:cNvSpPr>
            <a:spLocks noGrp="1"/>
          </p:cNvSpPr>
          <p:nvPr>
            <p:ph type="body" idx="16386"/>
            <p:custDataLst>
              <p:tags r:id="rId4"/>
            </p:custDataLst>
          </p:nvPr>
        </p:nvSpPr>
        <p:spPr/>
        <p:txBody>
          <a:bodyPr>
            <a:normAutofit/>
          </a:bodyPr>
          <a:p>
            <a:r>
              <a:rPr lang="zh-CN" altLang="en-US" sz="2000" b="1"/>
              <a:t>游戏的历史起源</a:t>
            </a:r>
            <a:endParaRPr lang="zh-CN" altLang="en-US" sz="2000" b="1"/>
          </a:p>
        </p:txBody>
      </p:sp>
      <p:sp>
        <p:nvSpPr>
          <p:cNvPr id="5" name="文本占位符 4"/>
          <p:cNvSpPr>
            <a:spLocks noGrp="1"/>
          </p:cNvSpPr>
          <p:nvPr>
            <p:ph type="body" idx="16387"/>
            <p:custDataLst>
              <p:tags r:id="rId5"/>
            </p:custDataLst>
          </p:nvPr>
        </p:nvSpPr>
        <p:spPr/>
        <p:txBody>
          <a:bodyPr>
            <a:normAutofit/>
          </a:bodyPr>
          <a:p>
            <a:r>
              <a:rPr lang="zh-CN" altLang="en-US"/>
              <a:t>游戏一词源于战国时期，反映了其作为社会现象的悠久历史。</a:t>
            </a:r>
            <a:endParaRPr lang="zh-CN" altLang="en-US"/>
          </a:p>
        </p:txBody>
      </p:sp>
      <p:pic>
        <p:nvPicPr>
          <p:cNvPr id="6" name="内容占位符 5" descr="ac649942-dc7f-11f0-9ffe-f292057d45f8"/>
          <p:cNvPicPr>
            <a:picLocks noChangeAspect="1"/>
          </p:cNvPicPr>
          <p:nvPr>
            <p:ph idx="16395"/>
            <p:custDataLst>
              <p:tags r:id="rId6"/>
            </p:custDataLst>
          </p:nvPr>
        </p:nvPicPr>
        <p:blipFill>
          <a:blip r:embed="rId7"/>
          <a:srcRect l="12718" r="12718"/>
          <a:stretch>
            <a:fillRect/>
          </a:stretch>
        </p:blipFill>
        <p:spPr>
          <a:xfrm>
            <a:off x="6248400" y="15240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p:spPr>
      </p:pic>
      <p:sp>
        <p:nvSpPr>
          <p:cNvPr id="7" name="文本占位符 6"/>
          <p:cNvSpPr>
            <a:spLocks noGrp="1"/>
          </p:cNvSpPr>
          <p:nvPr>
            <p:ph type="body" idx="16388"/>
            <p:custDataLst>
              <p:tags r:id="rId8"/>
            </p:custDataLst>
          </p:nvPr>
        </p:nvSpPr>
        <p:spPr/>
        <p:txBody>
          <a:bodyPr>
            <a:normAutofit/>
          </a:bodyPr>
          <a:p>
            <a:pPr algn="l">
              <a:buClrTx/>
              <a:buSzTx/>
            </a:pPr>
            <a:r>
              <a:rPr lang="zh-CN" altLang="en-US" sz="2000" b="1"/>
              <a:t>游戏的学术定义</a:t>
            </a:r>
            <a:endParaRPr lang="zh-CN" altLang="en-US" sz="2000" b="1"/>
          </a:p>
        </p:txBody>
      </p:sp>
      <p:sp>
        <p:nvSpPr>
          <p:cNvPr id="8" name="文本占位符 7"/>
          <p:cNvSpPr>
            <a:spLocks noGrp="1"/>
          </p:cNvSpPr>
          <p:nvPr>
            <p:ph type="body" idx="16389"/>
            <p:custDataLst>
              <p:tags r:id="rId9"/>
            </p:custDataLst>
          </p:nvPr>
        </p:nvSpPr>
        <p:spPr/>
        <p:txBody>
          <a:bodyPr>
            <a:normAutofit/>
          </a:bodyPr>
          <a:p>
            <a:r>
              <a:rPr lang="zh-CN" altLang="en-US"/>
              <a:t>学术界对游戏定义不一，展现了游戏概念的复杂性。</a:t>
            </a:r>
            <a:endParaRPr lang="zh-CN" altLang="en-US"/>
          </a:p>
        </p:txBody>
      </p:sp>
      <p:pic>
        <p:nvPicPr>
          <p:cNvPr id="9" name="内容占位符 8" descr="ac649599-dc7f-11f0-9ffe-f292057d45f8"/>
          <p:cNvPicPr>
            <a:picLocks noChangeAspect="1"/>
          </p:cNvPicPr>
          <p:nvPr>
            <p:ph idx="16396"/>
            <p:custDataLst>
              <p:tags r:id="rId10"/>
            </p:custDataLst>
          </p:nvPr>
        </p:nvPicPr>
        <p:blipFill>
          <a:blip r:embed="rId11"/>
          <a:srcRect r="32699" b="18678"/>
          <a:stretch>
            <a:fillRect/>
          </a:stretch>
        </p:blipFill>
        <p:spPr>
          <a:xfrm>
            <a:off x="609600" y="40386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p:spPr>
      </p:pic>
      <p:sp>
        <p:nvSpPr>
          <p:cNvPr id="10" name="文本占位符 9"/>
          <p:cNvSpPr>
            <a:spLocks noGrp="1"/>
          </p:cNvSpPr>
          <p:nvPr>
            <p:ph type="body" idx="16390"/>
            <p:custDataLst>
              <p:tags r:id="rId12"/>
            </p:custDataLst>
          </p:nvPr>
        </p:nvSpPr>
        <p:spPr/>
        <p:txBody>
          <a:bodyPr>
            <a:noAutofit/>
          </a:bodyPr>
          <a:p>
            <a:pPr algn="l">
              <a:buClrTx/>
              <a:buSzTx/>
            </a:pPr>
            <a:r>
              <a:rPr lang="zh-CN" altLang="en-US" sz="1900" b="1"/>
              <a:t>“play”与“game”的区别</a:t>
            </a:r>
            <a:endParaRPr lang="zh-CN" altLang="en-US" sz="1900" b="1"/>
          </a:p>
        </p:txBody>
      </p:sp>
      <p:sp>
        <p:nvSpPr>
          <p:cNvPr id="11" name="文本占位符 10"/>
          <p:cNvSpPr>
            <a:spLocks noGrp="1"/>
          </p:cNvSpPr>
          <p:nvPr>
            <p:ph type="body" idx="16391"/>
            <p:custDataLst>
              <p:tags r:id="rId13"/>
            </p:custDataLst>
          </p:nvPr>
        </p:nvSpPr>
        <p:spPr>
          <a:xfrm>
            <a:off x="3352800" y="4940300"/>
            <a:ext cx="2590800" cy="777875"/>
          </a:xfrm>
        </p:spPr>
        <p:txBody>
          <a:bodyPr>
            <a:normAutofit/>
          </a:bodyPr>
          <a:p>
            <a:r>
              <a:rPr lang="zh-CN" altLang="en-US"/>
              <a:t>“play”指日常游戏，“game”特指有规则的游戏。</a:t>
            </a:r>
            <a:endParaRPr lang="zh-CN" altLang="en-US"/>
          </a:p>
        </p:txBody>
      </p:sp>
      <p:pic>
        <p:nvPicPr>
          <p:cNvPr id="12" name="内容占位符 11" descr="ac649833-dc7f-11f0-9ffe-f292057d45f8"/>
          <p:cNvPicPr>
            <a:picLocks noChangeAspect="1"/>
          </p:cNvPicPr>
          <p:nvPr>
            <p:ph idx="16397"/>
            <p:custDataLst>
              <p:tags r:id="rId14"/>
            </p:custDataLst>
          </p:nvPr>
        </p:nvPicPr>
        <p:blipFill>
          <a:blip r:embed="rId15"/>
          <a:srcRect t="12338" b="12338"/>
          <a:stretch>
            <a:fillRect/>
          </a:stretch>
        </p:blipFill>
        <p:spPr>
          <a:xfrm>
            <a:off x="6248400" y="40386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p:spPr>
      </p:pic>
      <p:sp>
        <p:nvSpPr>
          <p:cNvPr id="13" name="文本占位符 12"/>
          <p:cNvSpPr>
            <a:spLocks noGrp="1"/>
          </p:cNvSpPr>
          <p:nvPr>
            <p:ph type="body" idx="16392"/>
            <p:custDataLst>
              <p:tags r:id="rId16"/>
            </p:custDataLst>
          </p:nvPr>
        </p:nvSpPr>
        <p:spPr/>
        <p:txBody>
          <a:bodyPr>
            <a:normAutofit/>
          </a:bodyPr>
          <a:p>
            <a:pPr algn="l">
              <a:buClrTx/>
              <a:buSzTx/>
            </a:pPr>
            <a:r>
              <a:rPr lang="zh-CN" altLang="en-US" sz="2000" b="1"/>
              <a:t>游戏定义的多样性</a:t>
            </a:r>
            <a:endParaRPr lang="zh-CN" altLang="en-US" sz="2000" b="1"/>
          </a:p>
        </p:txBody>
      </p:sp>
      <p:sp>
        <p:nvSpPr>
          <p:cNvPr id="14" name="文本占位符 13"/>
          <p:cNvSpPr>
            <a:spLocks noGrp="1"/>
          </p:cNvSpPr>
          <p:nvPr>
            <p:ph type="body" idx="16393"/>
            <p:custDataLst>
              <p:tags r:id="rId17"/>
            </p:custDataLst>
          </p:nvPr>
        </p:nvSpPr>
        <p:spPr/>
        <p:txBody>
          <a:bodyPr>
            <a:normAutofit/>
          </a:bodyPr>
          <a:p>
            <a:r>
              <a:rPr lang="zh-CN" altLang="en-US"/>
              <a:t>不同学者对游戏的理解多样，展示了其丰富性和复杂性。</a:t>
            </a:r>
            <a:endParaRPr lang="zh-CN" altLang="en-US"/>
          </a:p>
        </p:txBody>
      </p:sp>
    </p:spTree>
    <p:custDataLst>
      <p:tags r:id="rId18"/>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任意多边形: 形状 102"/>
          <p:cNvSpPr/>
          <p:nvPr>
            <p:custDataLst>
              <p:tags r:id="rId1"/>
            </p:custDataLst>
          </p:nvPr>
        </p:nvSpPr>
        <p:spPr>
          <a:xfrm>
            <a:off x="608400" y="1611719"/>
            <a:ext cx="10969200" cy="1850650"/>
          </a:xfrm>
          <a:custGeom>
            <a:avLst/>
            <a:gdLst>
              <a:gd name="connsiteX0" fmla="*/ 0 w 10969200"/>
              <a:gd name="connsiteY0" fmla="*/ 0 h 1850650"/>
              <a:gd name="connsiteX1" fmla="*/ 10969200 w 10969200"/>
              <a:gd name="connsiteY1" fmla="*/ 0 h 1850650"/>
              <a:gd name="connsiteX2" fmla="*/ 10969200 w 10969200"/>
              <a:gd name="connsiteY2" fmla="*/ 827641 h 1850650"/>
              <a:gd name="connsiteX3" fmla="*/ 10802207 w 10969200"/>
              <a:gd name="connsiteY3" fmla="*/ 906408 h 1850650"/>
              <a:gd name="connsiteX4" fmla="*/ 5484603 w 10969200"/>
              <a:gd name="connsiteY4" fmla="*/ 1850650 h 1850650"/>
              <a:gd name="connsiteX5" fmla="*/ 166996 w 10969200"/>
              <a:gd name="connsiteY5" fmla="*/ 906408 h 1850650"/>
              <a:gd name="connsiteX6" fmla="*/ 0 w 10969200"/>
              <a:gd name="connsiteY6" fmla="*/ 827639 h 185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69200" h="1850650">
                <a:moveTo>
                  <a:pt x="0" y="0"/>
                </a:moveTo>
                <a:lnTo>
                  <a:pt x="10969200" y="0"/>
                </a:lnTo>
                <a:lnTo>
                  <a:pt x="10969200" y="827641"/>
                </a:lnTo>
                <a:lnTo>
                  <a:pt x="10802207" y="906408"/>
                </a:lnTo>
                <a:cubicBezTo>
                  <a:pt x="9441313" y="1489809"/>
                  <a:pt x="7561256" y="1850650"/>
                  <a:pt x="5484603" y="1850650"/>
                </a:cubicBezTo>
                <a:cubicBezTo>
                  <a:pt x="3407948" y="1850650"/>
                  <a:pt x="1527891" y="1489809"/>
                  <a:pt x="166996" y="906408"/>
                </a:cubicBezTo>
                <a:lnTo>
                  <a:pt x="0" y="827639"/>
                </a:lnTo>
                <a:close/>
              </a:path>
            </a:pathLst>
          </a:custGeom>
          <a:noFill/>
          <a:ln w="15875">
            <a:gradFill flip="none" rotWithShape="1">
              <a:gsLst>
                <a:gs pos="0">
                  <a:schemeClr val="accent1">
                    <a:alpha val="40000"/>
                  </a:schemeClr>
                </a:gs>
                <a:gs pos="53000">
                  <a:schemeClr val="accent1">
                    <a:alpha val="0"/>
                  </a:schemeClr>
                </a:gs>
              </a:gsLst>
              <a:lin ang="1620000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8" name="任意多边形: 形状 7"/>
          <p:cNvSpPr/>
          <p:nvPr>
            <p:custDataLst>
              <p:tags r:id="rId2"/>
            </p:custDataLst>
          </p:nvPr>
        </p:nvSpPr>
        <p:spPr>
          <a:xfrm>
            <a:off x="608400" y="1840380"/>
            <a:ext cx="10969200" cy="1850650"/>
          </a:xfrm>
          <a:custGeom>
            <a:avLst/>
            <a:gdLst>
              <a:gd name="connsiteX0" fmla="*/ 0 w 10969200"/>
              <a:gd name="connsiteY0" fmla="*/ 0 h 1850650"/>
              <a:gd name="connsiteX1" fmla="*/ 10969200 w 10969200"/>
              <a:gd name="connsiteY1" fmla="*/ 0 h 1850650"/>
              <a:gd name="connsiteX2" fmla="*/ 10969200 w 10969200"/>
              <a:gd name="connsiteY2" fmla="*/ 827641 h 1850650"/>
              <a:gd name="connsiteX3" fmla="*/ 10802207 w 10969200"/>
              <a:gd name="connsiteY3" fmla="*/ 906408 h 1850650"/>
              <a:gd name="connsiteX4" fmla="*/ 5484603 w 10969200"/>
              <a:gd name="connsiteY4" fmla="*/ 1850650 h 1850650"/>
              <a:gd name="connsiteX5" fmla="*/ 166996 w 10969200"/>
              <a:gd name="connsiteY5" fmla="*/ 906408 h 1850650"/>
              <a:gd name="connsiteX6" fmla="*/ 0 w 10969200"/>
              <a:gd name="connsiteY6" fmla="*/ 827639 h 185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69200" h="1850650">
                <a:moveTo>
                  <a:pt x="0" y="0"/>
                </a:moveTo>
                <a:lnTo>
                  <a:pt x="10969200" y="0"/>
                </a:lnTo>
                <a:lnTo>
                  <a:pt x="10969200" y="827641"/>
                </a:lnTo>
                <a:lnTo>
                  <a:pt x="10802207" y="906408"/>
                </a:lnTo>
                <a:cubicBezTo>
                  <a:pt x="9441313" y="1489809"/>
                  <a:pt x="7561256" y="1850650"/>
                  <a:pt x="5484603" y="1850650"/>
                </a:cubicBezTo>
                <a:cubicBezTo>
                  <a:pt x="3407948" y="1850650"/>
                  <a:pt x="1527891" y="1489809"/>
                  <a:pt x="166996" y="906408"/>
                </a:cubicBezTo>
                <a:lnTo>
                  <a:pt x="0" y="827639"/>
                </a:lnTo>
                <a:close/>
              </a:path>
            </a:pathLst>
          </a:custGeom>
          <a:noFill/>
          <a:ln>
            <a:gradFill flip="none" rotWithShape="1">
              <a:gsLst>
                <a:gs pos="0">
                  <a:schemeClr val="accent1">
                    <a:alpha val="100000"/>
                  </a:schemeClr>
                </a:gs>
                <a:gs pos="53000">
                  <a:schemeClr val="accent1">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7" name="标题 16"/>
          <p:cNvSpPr>
            <a:spLocks noGrp="1"/>
          </p:cNvSpPr>
          <p:nvPr>
            <p:ph type="title"/>
            <p:custDataLst>
              <p:tags r:id="rId3"/>
            </p:custDataLst>
          </p:nvPr>
        </p:nvSpPr>
        <p:spPr>
          <a:xfrm>
            <a:off x="631190" y="610235"/>
            <a:ext cx="10972800" cy="609600"/>
          </a:xfrm>
        </p:spPr>
        <p:txBody>
          <a:bodyPr/>
          <a:lstStyle/>
          <a:p>
            <a:r>
              <a:rPr lang="zh-CN" altLang="en-US" sz="3400" b="1"/>
              <a:t>（二）列昂节夫的游戏理论</a:t>
            </a:r>
            <a:endParaRPr lang="zh-CN" altLang="en-US" sz="3400" b="1"/>
          </a:p>
        </p:txBody>
      </p:sp>
      <p:sp>
        <p:nvSpPr>
          <p:cNvPr id="7" name="任意多边形: 形状 6"/>
          <p:cNvSpPr/>
          <p:nvPr>
            <p:custDataLst>
              <p:tags r:id="rId4"/>
            </p:custDataLst>
          </p:nvPr>
        </p:nvSpPr>
        <p:spPr>
          <a:xfrm>
            <a:off x="608400" y="1738030"/>
            <a:ext cx="10969200" cy="1850650"/>
          </a:xfrm>
          <a:custGeom>
            <a:avLst/>
            <a:gdLst>
              <a:gd name="connsiteX0" fmla="*/ 0 w 10969200"/>
              <a:gd name="connsiteY0" fmla="*/ 0 h 1850650"/>
              <a:gd name="connsiteX1" fmla="*/ 10969200 w 10969200"/>
              <a:gd name="connsiteY1" fmla="*/ 0 h 1850650"/>
              <a:gd name="connsiteX2" fmla="*/ 10969200 w 10969200"/>
              <a:gd name="connsiteY2" fmla="*/ 827641 h 1850650"/>
              <a:gd name="connsiteX3" fmla="*/ 10802207 w 10969200"/>
              <a:gd name="connsiteY3" fmla="*/ 906408 h 1850650"/>
              <a:gd name="connsiteX4" fmla="*/ 5484603 w 10969200"/>
              <a:gd name="connsiteY4" fmla="*/ 1850650 h 1850650"/>
              <a:gd name="connsiteX5" fmla="*/ 166996 w 10969200"/>
              <a:gd name="connsiteY5" fmla="*/ 906408 h 1850650"/>
              <a:gd name="connsiteX6" fmla="*/ 0 w 10969200"/>
              <a:gd name="connsiteY6" fmla="*/ 827639 h 185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69200" h="1850650">
                <a:moveTo>
                  <a:pt x="0" y="0"/>
                </a:moveTo>
                <a:lnTo>
                  <a:pt x="10969200" y="0"/>
                </a:lnTo>
                <a:lnTo>
                  <a:pt x="10969200" y="827641"/>
                </a:lnTo>
                <a:lnTo>
                  <a:pt x="10802207" y="906408"/>
                </a:lnTo>
                <a:cubicBezTo>
                  <a:pt x="9441313" y="1489809"/>
                  <a:pt x="7561256" y="1850650"/>
                  <a:pt x="5484603" y="1850650"/>
                </a:cubicBezTo>
                <a:cubicBezTo>
                  <a:pt x="3407948" y="1850650"/>
                  <a:pt x="1527891" y="1489809"/>
                  <a:pt x="166996" y="906408"/>
                </a:cubicBezTo>
                <a:lnTo>
                  <a:pt x="0" y="827639"/>
                </a:lnTo>
                <a:close/>
              </a:path>
            </a:pathLst>
          </a:custGeom>
          <a:gradFill>
            <a:gsLst>
              <a:gs pos="100000">
                <a:schemeClr val="accent1">
                  <a:alpha val="18000"/>
                </a:schemeClr>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1" name="矩形 2"/>
          <p:cNvSpPr/>
          <p:nvPr>
            <p:custDataLst>
              <p:tags r:id="rId5"/>
            </p:custDataLst>
          </p:nvPr>
        </p:nvSpPr>
        <p:spPr>
          <a:xfrm>
            <a:off x="2171065" y="3009265"/>
            <a:ext cx="559435" cy="559435"/>
          </a:xfrm>
          <a:prstGeom prst="ellipse">
            <a:avLst/>
          </a:prstGeom>
          <a:gradFill flip="none" rotWithShape="1">
            <a:gsLst>
              <a:gs pos="75000">
                <a:schemeClr val="accent1">
                  <a:alpha val="100000"/>
                </a:schemeClr>
              </a:gs>
              <a:gs pos="0">
                <a:schemeClr val="accent1">
                  <a:lumMod val="60000"/>
                  <a:lumOff val="40000"/>
                  <a:alpha val="100000"/>
                </a:schemeClr>
              </a:gs>
            </a:gsLst>
            <a:path path="circle">
              <a:fillToRect r="100000" b="100000"/>
            </a:path>
            <a:tileRect l="-100000" t="-100000"/>
          </a:gradFill>
          <a:ln>
            <a:noFill/>
          </a:ln>
          <a:effectLst>
            <a:outerShdw blurRad="1016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12" name="椭圆 11"/>
          <p:cNvSpPr/>
          <p:nvPr>
            <p:custDataLst>
              <p:tags r:id="rId6"/>
            </p:custDataLst>
          </p:nvPr>
        </p:nvSpPr>
        <p:spPr>
          <a:xfrm>
            <a:off x="2121535" y="2959735"/>
            <a:ext cx="657860" cy="657860"/>
          </a:xfrm>
          <a:prstGeom prst="ellipse">
            <a:avLst/>
          </a:prstGeom>
          <a:noFill/>
          <a:ln w="6350">
            <a:gradFill flip="none" rotWithShape="1">
              <a:gsLst>
                <a:gs pos="0">
                  <a:schemeClr val="accent1">
                    <a:alpha val="100000"/>
                  </a:schemeClr>
                </a:gs>
                <a:gs pos="86000">
                  <a:schemeClr val="accent1">
                    <a:alpha val="0"/>
                  </a:schemeClr>
                </a:gs>
              </a:gsLst>
              <a:lin ang="27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Oval 11+"/>
          <p:cNvSpPr/>
          <p:nvPr>
            <p:custDataLst>
              <p:tags r:id="rId7"/>
            </p:custDataLst>
          </p:nvPr>
        </p:nvSpPr>
        <p:spPr>
          <a:xfrm>
            <a:off x="2056765" y="2894965"/>
            <a:ext cx="787400" cy="787400"/>
          </a:xfrm>
          <a:prstGeom prst="ellipse">
            <a:avLst/>
          </a:prstGeom>
          <a:noFill/>
          <a:ln w="6350">
            <a:gradFill flip="none" rotWithShape="1">
              <a:gsLst>
                <a:gs pos="0">
                  <a:schemeClr val="accent1">
                    <a:alpha val="100000"/>
                  </a:schemeClr>
                </a:gs>
                <a:gs pos="86000">
                  <a:schemeClr val="accent1">
                    <a:alpha val="0"/>
                  </a:schemeClr>
                </a:gs>
              </a:gsLst>
              <a:lin ang="135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 name="矩形 1"/>
          <p:cNvSpPr/>
          <p:nvPr>
            <p:custDataLst>
              <p:tags r:id="rId8"/>
            </p:custDataLst>
          </p:nvPr>
        </p:nvSpPr>
        <p:spPr>
          <a:xfrm>
            <a:off x="1697355" y="4806315"/>
            <a:ext cx="1506220" cy="1050290"/>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600">
                <a:solidFill>
                  <a:schemeClr val="tx1">
                    <a:lumMod val="85000"/>
                    <a:lumOff val="15000"/>
                  </a:schemeClr>
                </a:solidFill>
                <a:latin typeface="+mn-ea"/>
                <a:cs typeface="+mn-ea"/>
              </a:rPr>
              <a:t>列昂节夫认为游戏对学前期儿童成长至关重要。</a:t>
            </a:r>
            <a:endParaRPr lang="zh-CN" altLang="en-US" sz="1600">
              <a:solidFill>
                <a:schemeClr val="tx1">
                  <a:lumMod val="85000"/>
                  <a:lumOff val="15000"/>
                </a:schemeClr>
              </a:solidFill>
              <a:latin typeface="+mn-ea"/>
              <a:cs typeface="+mn-ea"/>
            </a:endParaRPr>
          </a:p>
        </p:txBody>
      </p:sp>
      <p:sp>
        <p:nvSpPr>
          <p:cNvPr id="3" name="矩形 2"/>
          <p:cNvSpPr/>
          <p:nvPr>
            <p:custDataLst>
              <p:tags r:id="rId9"/>
            </p:custDataLst>
          </p:nvPr>
        </p:nvSpPr>
        <p:spPr>
          <a:xfrm>
            <a:off x="1697355" y="4067810"/>
            <a:ext cx="1506220" cy="608965"/>
          </a:xfrm>
          <a:prstGeom prst="rect">
            <a:avLst/>
          </a:prstGeom>
          <a:noFill/>
        </p:spPr>
        <p:txBody>
          <a:bodyPr wrap="square" lIns="0" tIns="0" rIns="0" bIns="0" rtlCol="0" anchor="b">
            <a:noAutofit/>
          </a:bodyPr>
          <a:lstStyle/>
          <a:p>
            <a:pPr algn="ctr">
              <a:spcBef>
                <a:spcPct val="0"/>
              </a:spcBef>
              <a:spcAft>
                <a:spcPct val="0"/>
              </a:spcAft>
            </a:pPr>
            <a:r>
              <a:rPr lang="zh-CN" altLang="en-US" b="1">
                <a:gradFill flip="none" rotWithShape="1">
                  <a:gsLst>
                    <a:gs pos="36000">
                      <a:schemeClr val="accent1">
                        <a:alpha val="100000"/>
                      </a:schemeClr>
                    </a:gs>
                    <a:gs pos="100000">
                      <a:schemeClr val="accent1">
                        <a:lumMod val="60000"/>
                        <a:lumOff val="40000"/>
                        <a:alpha val="100000"/>
                      </a:schemeClr>
                    </a:gs>
                  </a:gsLst>
                  <a:lin ang="5400000" scaled="1"/>
                  <a:tileRect/>
                </a:gradFill>
                <a:latin typeface="+mn-ea"/>
                <a:cs typeface="+mn-ea"/>
              </a:rPr>
              <a:t>游戏作为主导活动</a:t>
            </a:r>
            <a:endParaRPr lang="zh-CN" altLang="en-US" b="1">
              <a:gradFill flip="none" rotWithShape="1">
                <a:gsLst>
                  <a:gs pos="36000">
                    <a:schemeClr val="accent1">
                      <a:alpha val="100000"/>
                    </a:schemeClr>
                  </a:gs>
                  <a:gs pos="100000">
                    <a:schemeClr val="accent1">
                      <a:lumMod val="60000"/>
                      <a:lumOff val="40000"/>
                      <a:alpha val="100000"/>
                    </a:schemeClr>
                  </a:gs>
                </a:gsLst>
                <a:lin ang="5400000" scaled="1"/>
                <a:tileRect/>
              </a:gradFill>
              <a:latin typeface="+mn-ea"/>
              <a:cs typeface="+mn-ea"/>
            </a:endParaRPr>
          </a:p>
        </p:txBody>
      </p:sp>
      <p:cxnSp>
        <p:nvCxnSpPr>
          <p:cNvPr id="26" name="直接连接符 25"/>
          <p:cNvCxnSpPr>
            <a:stCxn id="14" idx="4"/>
          </p:cNvCxnSpPr>
          <p:nvPr>
            <p:custDataLst>
              <p:tags r:id="rId10"/>
            </p:custDataLst>
          </p:nvPr>
        </p:nvCxnSpPr>
        <p:spPr>
          <a:xfrm>
            <a:off x="2450465" y="3682365"/>
            <a:ext cx="0" cy="538480"/>
          </a:xfrm>
          <a:prstGeom prst="line">
            <a:avLst/>
          </a:prstGeom>
          <a:ln w="15875">
            <a:gradFill>
              <a:gsLst>
                <a:gs pos="0">
                  <a:schemeClr val="accent1">
                    <a:alpha val="10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sp>
        <p:nvSpPr>
          <p:cNvPr id="31" name="矩形 2"/>
          <p:cNvSpPr/>
          <p:nvPr>
            <p:custDataLst>
              <p:tags r:id="rId11"/>
            </p:custDataLst>
          </p:nvPr>
        </p:nvSpPr>
        <p:spPr>
          <a:xfrm>
            <a:off x="4601210" y="3409950"/>
            <a:ext cx="559435" cy="559435"/>
          </a:xfrm>
          <a:prstGeom prst="ellipse">
            <a:avLst/>
          </a:prstGeom>
          <a:gradFill flip="none" rotWithShape="1">
            <a:gsLst>
              <a:gs pos="75000">
                <a:schemeClr val="accent2">
                  <a:alpha val="100000"/>
                </a:schemeClr>
              </a:gs>
              <a:gs pos="0">
                <a:schemeClr val="accent2">
                  <a:lumMod val="60000"/>
                  <a:lumOff val="40000"/>
                  <a:alpha val="100000"/>
                </a:schemeClr>
              </a:gs>
            </a:gsLst>
            <a:path path="circle">
              <a:fillToRect r="100000" b="100000"/>
            </a:path>
            <a:tileRect l="-100000" t="-100000"/>
          </a:gradFill>
          <a:ln>
            <a:noFill/>
          </a:ln>
          <a:effectLst>
            <a:outerShdw blurRad="101600" sx="102000" sy="102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32" name="椭圆 31"/>
          <p:cNvSpPr/>
          <p:nvPr>
            <p:custDataLst>
              <p:tags r:id="rId12"/>
            </p:custDataLst>
          </p:nvPr>
        </p:nvSpPr>
        <p:spPr>
          <a:xfrm>
            <a:off x="4551680" y="3360420"/>
            <a:ext cx="657860" cy="657860"/>
          </a:xfrm>
          <a:prstGeom prst="ellipse">
            <a:avLst/>
          </a:prstGeom>
          <a:noFill/>
          <a:ln w="6350">
            <a:gradFill flip="none" rotWithShape="1">
              <a:gsLst>
                <a:gs pos="0">
                  <a:schemeClr val="accent2">
                    <a:alpha val="100000"/>
                  </a:schemeClr>
                </a:gs>
                <a:gs pos="86000">
                  <a:schemeClr val="accent2">
                    <a:alpha val="0"/>
                  </a:schemeClr>
                </a:gs>
              </a:gsLst>
              <a:lin ang="27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Oval 11+"/>
          <p:cNvSpPr/>
          <p:nvPr>
            <p:custDataLst>
              <p:tags r:id="rId13"/>
            </p:custDataLst>
          </p:nvPr>
        </p:nvSpPr>
        <p:spPr>
          <a:xfrm>
            <a:off x="4486910" y="3295650"/>
            <a:ext cx="787400" cy="787400"/>
          </a:xfrm>
          <a:prstGeom prst="ellipse">
            <a:avLst/>
          </a:prstGeom>
          <a:noFill/>
          <a:ln w="6350">
            <a:gradFill flip="none" rotWithShape="1">
              <a:gsLst>
                <a:gs pos="0">
                  <a:schemeClr val="accent2">
                    <a:alpha val="100000"/>
                  </a:schemeClr>
                </a:gs>
                <a:gs pos="86000">
                  <a:schemeClr val="accent2">
                    <a:alpha val="0"/>
                  </a:schemeClr>
                </a:gs>
              </a:gsLst>
              <a:lin ang="135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 name="矩形 3"/>
          <p:cNvSpPr/>
          <p:nvPr>
            <p:custDataLst>
              <p:tags r:id="rId14"/>
            </p:custDataLst>
          </p:nvPr>
        </p:nvSpPr>
        <p:spPr>
          <a:xfrm>
            <a:off x="4028440" y="5207000"/>
            <a:ext cx="1605280" cy="1050290"/>
          </a:xfrm>
          <a:prstGeom prst="rect">
            <a:avLst/>
          </a:prstGeom>
          <a:noFill/>
        </p:spPr>
        <p:txBody>
          <a:bodyPr wrap="square" lIns="0" tIns="0" rIns="0" bIns="0" rtlCol="0" anchor="t" anchorCtr="0">
            <a:noAutofit/>
          </a:bodyPr>
          <a:lstStyle/>
          <a:p>
            <a:pPr lvl="0" algn="ctr">
              <a:lnSpc>
                <a:spcPct val="150000"/>
              </a:lnSpc>
              <a:spcBef>
                <a:spcPct val="0"/>
              </a:spcBef>
              <a:spcAft>
                <a:spcPct val="0"/>
              </a:spcAft>
            </a:pPr>
            <a:r>
              <a:rPr lang="zh-CN" altLang="en-US" sz="1600">
                <a:solidFill>
                  <a:schemeClr val="tx1">
                    <a:lumMod val="85000"/>
                    <a:lumOff val="15000"/>
                  </a:schemeClr>
                </a:solidFill>
                <a:latin typeface="+mn-ea"/>
                <a:cs typeface="+mn-ea"/>
              </a:rPr>
              <a:t>游戏动机在过程，体现内在价值。</a:t>
            </a:r>
            <a:endParaRPr lang="zh-CN" altLang="en-US" sz="1600">
              <a:solidFill>
                <a:schemeClr val="tx1">
                  <a:lumMod val="85000"/>
                  <a:lumOff val="15000"/>
                </a:schemeClr>
              </a:solidFill>
              <a:latin typeface="+mn-ea"/>
              <a:cs typeface="+mn-ea"/>
            </a:endParaRPr>
          </a:p>
        </p:txBody>
      </p:sp>
      <p:sp>
        <p:nvSpPr>
          <p:cNvPr id="5" name="矩形 4"/>
          <p:cNvSpPr/>
          <p:nvPr>
            <p:custDataLst>
              <p:tags r:id="rId15"/>
            </p:custDataLst>
          </p:nvPr>
        </p:nvSpPr>
        <p:spPr>
          <a:xfrm>
            <a:off x="4127500" y="4490085"/>
            <a:ext cx="1506220" cy="587375"/>
          </a:xfrm>
          <a:prstGeom prst="rect">
            <a:avLst/>
          </a:prstGeom>
          <a:noFill/>
        </p:spPr>
        <p:txBody>
          <a:bodyPr wrap="square" lIns="0" tIns="0" rIns="0" bIns="0" rtlCol="0" anchor="b">
            <a:noAutofit/>
          </a:bodyPr>
          <a:lstStyle/>
          <a:p>
            <a:pPr algn="ctr">
              <a:spcBef>
                <a:spcPct val="0"/>
              </a:spcBef>
              <a:spcAft>
                <a:spcPct val="0"/>
              </a:spcAft>
            </a:pPr>
            <a:r>
              <a:rPr lang="zh-CN" altLang="en-US" b="1">
                <a:gradFill flip="none" rotWithShape="1">
                  <a:gsLst>
                    <a:gs pos="36000">
                      <a:schemeClr val="accent2">
                        <a:alpha val="100000"/>
                      </a:schemeClr>
                    </a:gs>
                    <a:gs pos="100000">
                      <a:schemeClr val="accent2">
                        <a:lumMod val="60000"/>
                        <a:lumOff val="40000"/>
                        <a:alpha val="100000"/>
                      </a:schemeClr>
                    </a:gs>
                  </a:gsLst>
                  <a:lin ang="5400000" scaled="1"/>
                  <a:tileRect/>
                </a:gradFill>
                <a:latin typeface="+mn-ea"/>
                <a:cs typeface="+mn-ea"/>
              </a:rPr>
              <a:t>游戏行为动机的特殊性</a:t>
            </a:r>
            <a:endParaRPr lang="zh-CN" altLang="en-US" b="1">
              <a:gradFill flip="none" rotWithShape="1">
                <a:gsLst>
                  <a:gs pos="36000">
                    <a:schemeClr val="accent2">
                      <a:alpha val="100000"/>
                    </a:schemeClr>
                  </a:gs>
                  <a:gs pos="100000">
                    <a:schemeClr val="accent2">
                      <a:lumMod val="60000"/>
                      <a:lumOff val="40000"/>
                      <a:alpha val="100000"/>
                    </a:schemeClr>
                  </a:gs>
                </a:gsLst>
                <a:lin ang="5400000" scaled="1"/>
                <a:tileRect/>
              </a:gradFill>
              <a:latin typeface="+mn-ea"/>
              <a:cs typeface="+mn-ea"/>
            </a:endParaRPr>
          </a:p>
        </p:txBody>
      </p:sp>
      <p:cxnSp>
        <p:nvCxnSpPr>
          <p:cNvPr id="38" name="直接连接符 37"/>
          <p:cNvCxnSpPr>
            <a:stCxn id="34" idx="4"/>
          </p:cNvCxnSpPr>
          <p:nvPr>
            <p:custDataLst>
              <p:tags r:id="rId16"/>
            </p:custDataLst>
          </p:nvPr>
        </p:nvCxnSpPr>
        <p:spPr>
          <a:xfrm>
            <a:off x="4880610" y="4083050"/>
            <a:ext cx="0" cy="538480"/>
          </a:xfrm>
          <a:prstGeom prst="line">
            <a:avLst/>
          </a:prstGeom>
          <a:ln w="15875">
            <a:gradFill>
              <a:gsLst>
                <a:gs pos="0">
                  <a:schemeClr val="accent2">
                    <a:alpha val="100000"/>
                  </a:schemeClr>
                </a:gs>
                <a:gs pos="100000">
                  <a:schemeClr val="accent2">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sp>
        <p:nvSpPr>
          <p:cNvPr id="61" name="矩形 2"/>
          <p:cNvSpPr/>
          <p:nvPr>
            <p:custDataLst>
              <p:tags r:id="rId17"/>
            </p:custDataLst>
          </p:nvPr>
        </p:nvSpPr>
        <p:spPr>
          <a:xfrm>
            <a:off x="7031355" y="3409950"/>
            <a:ext cx="559435" cy="559435"/>
          </a:xfrm>
          <a:prstGeom prst="ellipse">
            <a:avLst/>
          </a:prstGeom>
          <a:gradFill flip="none" rotWithShape="1">
            <a:gsLst>
              <a:gs pos="75000">
                <a:schemeClr val="accent3">
                  <a:alpha val="100000"/>
                </a:schemeClr>
              </a:gs>
              <a:gs pos="0">
                <a:schemeClr val="accent3">
                  <a:lumMod val="60000"/>
                  <a:lumOff val="40000"/>
                  <a:alpha val="100000"/>
                </a:schemeClr>
              </a:gs>
            </a:gsLst>
            <a:path path="circle">
              <a:fillToRect r="100000" b="100000"/>
            </a:path>
            <a:tileRect l="-100000" t="-100000"/>
          </a:gradFill>
          <a:ln>
            <a:noFill/>
          </a:ln>
          <a:effectLst>
            <a:outerShdw blurRad="101600" sx="102000" sy="102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62" name="椭圆 61"/>
          <p:cNvSpPr/>
          <p:nvPr>
            <p:custDataLst>
              <p:tags r:id="rId18"/>
            </p:custDataLst>
          </p:nvPr>
        </p:nvSpPr>
        <p:spPr>
          <a:xfrm>
            <a:off x="6981825" y="3360420"/>
            <a:ext cx="657860" cy="657860"/>
          </a:xfrm>
          <a:prstGeom prst="ellipse">
            <a:avLst/>
          </a:prstGeom>
          <a:noFill/>
          <a:ln w="6350">
            <a:gradFill flip="none" rotWithShape="1">
              <a:gsLst>
                <a:gs pos="0">
                  <a:schemeClr val="accent3">
                    <a:alpha val="100000"/>
                  </a:schemeClr>
                </a:gs>
                <a:gs pos="86000">
                  <a:schemeClr val="accent3">
                    <a:alpha val="0"/>
                  </a:schemeClr>
                </a:gs>
              </a:gsLst>
              <a:lin ang="27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Oval 11+"/>
          <p:cNvSpPr/>
          <p:nvPr>
            <p:custDataLst>
              <p:tags r:id="rId19"/>
            </p:custDataLst>
          </p:nvPr>
        </p:nvSpPr>
        <p:spPr>
          <a:xfrm>
            <a:off x="6917055" y="3295650"/>
            <a:ext cx="787400" cy="787400"/>
          </a:xfrm>
          <a:prstGeom prst="ellipse">
            <a:avLst/>
          </a:prstGeom>
          <a:noFill/>
          <a:ln w="6350">
            <a:gradFill flip="none" rotWithShape="1">
              <a:gsLst>
                <a:gs pos="0">
                  <a:schemeClr val="accent3">
                    <a:alpha val="100000"/>
                  </a:schemeClr>
                </a:gs>
                <a:gs pos="86000">
                  <a:schemeClr val="accent3">
                    <a:alpha val="0"/>
                  </a:schemeClr>
                </a:gs>
              </a:gsLst>
              <a:lin ang="135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 name="矩形 5"/>
          <p:cNvSpPr/>
          <p:nvPr>
            <p:custDataLst>
              <p:tags r:id="rId20"/>
            </p:custDataLst>
          </p:nvPr>
        </p:nvSpPr>
        <p:spPr>
          <a:xfrm>
            <a:off x="6536055" y="4471035"/>
            <a:ext cx="1506220" cy="655320"/>
          </a:xfrm>
          <a:prstGeom prst="rect">
            <a:avLst/>
          </a:prstGeom>
          <a:noFill/>
        </p:spPr>
        <p:txBody>
          <a:bodyPr wrap="square" lIns="0" tIns="0" rIns="0" bIns="0" rtlCol="0" anchor="t" anchorCtr="0">
            <a:noAutofit/>
          </a:bodyPr>
          <a:lstStyle/>
          <a:p>
            <a:pPr algn="ctr">
              <a:lnSpc>
                <a:spcPct val="100000"/>
              </a:lnSpc>
              <a:buClrTx/>
              <a:buSzTx/>
              <a:buFontTx/>
            </a:pPr>
            <a:r>
              <a:rPr lang="zh-CN" altLang="en-US" b="1">
                <a:gradFill flip="none" rotWithShape="1">
                  <a:gsLst>
                    <a:gs pos="36000">
                      <a:schemeClr val="accent3">
                        <a:alpha val="100000"/>
                      </a:schemeClr>
                    </a:gs>
                    <a:gs pos="100000">
                      <a:schemeClr val="accent3">
                        <a:lumMod val="60000"/>
                        <a:lumOff val="40000"/>
                        <a:alpha val="100000"/>
                      </a:schemeClr>
                    </a:gs>
                  </a:gsLst>
                  <a:lin ang="5400000" scaled="1"/>
                  <a:tileRect/>
                </a:gradFill>
                <a:latin typeface="+mn-ea"/>
                <a:cs typeface="+mn-ea"/>
              </a:rPr>
              <a:t>儿童游戏中的社会性操作</a:t>
            </a:r>
            <a:endParaRPr lang="zh-CN" altLang="en-US" b="1">
              <a:gradFill flip="none" rotWithShape="1">
                <a:gsLst>
                  <a:gs pos="36000">
                    <a:schemeClr val="accent3">
                      <a:alpha val="100000"/>
                    </a:schemeClr>
                  </a:gs>
                  <a:gs pos="100000">
                    <a:schemeClr val="accent3">
                      <a:lumMod val="60000"/>
                      <a:lumOff val="40000"/>
                      <a:alpha val="100000"/>
                    </a:schemeClr>
                  </a:gs>
                </a:gsLst>
                <a:lin ang="5400000" scaled="1"/>
                <a:tileRect/>
              </a:gradFill>
              <a:latin typeface="+mn-ea"/>
              <a:cs typeface="+mn-ea"/>
            </a:endParaRPr>
          </a:p>
        </p:txBody>
      </p:sp>
      <p:sp>
        <p:nvSpPr>
          <p:cNvPr id="9" name="矩形 8"/>
          <p:cNvSpPr/>
          <p:nvPr>
            <p:custDataLst>
              <p:tags r:id="rId21"/>
            </p:custDataLst>
          </p:nvPr>
        </p:nvSpPr>
        <p:spPr>
          <a:xfrm>
            <a:off x="6525260" y="5005705"/>
            <a:ext cx="1506220" cy="1082675"/>
          </a:xfrm>
          <a:prstGeom prst="rect">
            <a:avLst/>
          </a:prstGeom>
          <a:noFill/>
        </p:spPr>
        <p:txBody>
          <a:bodyPr wrap="square" lIns="0" tIns="0" rIns="0" bIns="0" rtlCol="0" anchor="b">
            <a:noAutofit/>
          </a:bodyPr>
          <a:lstStyle/>
          <a:p>
            <a:pPr lvl="0" algn="ctr">
              <a:lnSpc>
                <a:spcPct val="150000"/>
              </a:lnSpc>
              <a:buClrTx/>
              <a:buSzTx/>
              <a:buFontTx/>
            </a:pPr>
            <a:r>
              <a:rPr lang="zh-CN" altLang="en-US" sz="1600">
                <a:solidFill>
                  <a:schemeClr val="tx1">
                    <a:lumMod val="85000"/>
                    <a:lumOff val="15000"/>
                  </a:schemeClr>
                </a:solidFill>
                <a:latin typeface="+mn-ea"/>
                <a:cs typeface="+mn-ea"/>
              </a:rPr>
              <a:t>儿童游戏学习模仿，促社会行为发展。</a:t>
            </a:r>
            <a:endParaRPr lang="zh-CN" altLang="en-US" sz="1600">
              <a:solidFill>
                <a:schemeClr val="tx1">
                  <a:lumMod val="85000"/>
                  <a:lumOff val="15000"/>
                </a:schemeClr>
              </a:solidFill>
              <a:latin typeface="+mn-ea"/>
              <a:cs typeface="+mn-ea"/>
            </a:endParaRPr>
          </a:p>
        </p:txBody>
      </p:sp>
      <p:cxnSp>
        <p:nvCxnSpPr>
          <p:cNvPr id="68" name="直接连接符 67"/>
          <p:cNvCxnSpPr>
            <a:stCxn id="64" idx="4"/>
          </p:cNvCxnSpPr>
          <p:nvPr>
            <p:custDataLst>
              <p:tags r:id="rId22"/>
            </p:custDataLst>
          </p:nvPr>
        </p:nvCxnSpPr>
        <p:spPr>
          <a:xfrm>
            <a:off x="7311390" y="4083050"/>
            <a:ext cx="0" cy="538480"/>
          </a:xfrm>
          <a:prstGeom prst="line">
            <a:avLst/>
          </a:prstGeom>
          <a:ln w="15875">
            <a:gradFill>
              <a:gsLst>
                <a:gs pos="0">
                  <a:schemeClr val="accent3">
                    <a:alpha val="100000"/>
                  </a:schemeClr>
                </a:gs>
                <a:gs pos="100000">
                  <a:schemeClr val="accent3">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sp>
        <p:nvSpPr>
          <p:cNvPr id="70" name="矩形 2"/>
          <p:cNvSpPr/>
          <p:nvPr>
            <p:custDataLst>
              <p:tags r:id="rId23"/>
            </p:custDataLst>
          </p:nvPr>
        </p:nvSpPr>
        <p:spPr>
          <a:xfrm>
            <a:off x="9461500" y="3009265"/>
            <a:ext cx="559435" cy="559435"/>
          </a:xfrm>
          <a:prstGeom prst="ellipse">
            <a:avLst/>
          </a:prstGeom>
          <a:gradFill flip="none" rotWithShape="1">
            <a:gsLst>
              <a:gs pos="75000">
                <a:schemeClr val="accent4">
                  <a:alpha val="100000"/>
                </a:schemeClr>
              </a:gs>
              <a:gs pos="0">
                <a:schemeClr val="accent4">
                  <a:lumMod val="60000"/>
                  <a:lumOff val="40000"/>
                  <a:alpha val="100000"/>
                </a:schemeClr>
              </a:gs>
            </a:gsLst>
            <a:path path="circle">
              <a:fillToRect r="100000" b="100000"/>
            </a:path>
            <a:tileRect l="-100000" t="-100000"/>
          </a:gradFill>
          <a:ln>
            <a:noFill/>
          </a:ln>
          <a:effectLst>
            <a:outerShdw blurRad="101600" sx="102000" sy="102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panose="020B0500000000000000" charset="-122"/>
              <a:cs typeface="+mn-cs"/>
            </a:endParaRPr>
          </a:p>
        </p:txBody>
      </p:sp>
      <p:sp>
        <p:nvSpPr>
          <p:cNvPr id="71" name="椭圆 70"/>
          <p:cNvSpPr/>
          <p:nvPr>
            <p:custDataLst>
              <p:tags r:id="rId24"/>
            </p:custDataLst>
          </p:nvPr>
        </p:nvSpPr>
        <p:spPr>
          <a:xfrm>
            <a:off x="9411970" y="2959735"/>
            <a:ext cx="657860" cy="657860"/>
          </a:xfrm>
          <a:prstGeom prst="ellipse">
            <a:avLst/>
          </a:prstGeom>
          <a:noFill/>
          <a:ln w="6350">
            <a:gradFill flip="none" rotWithShape="1">
              <a:gsLst>
                <a:gs pos="0">
                  <a:schemeClr val="accent4">
                    <a:alpha val="100000"/>
                  </a:schemeClr>
                </a:gs>
                <a:gs pos="86000">
                  <a:schemeClr val="accent4">
                    <a:alpha val="0"/>
                  </a:schemeClr>
                </a:gs>
              </a:gsLst>
              <a:lin ang="27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2" name="Oval 11+"/>
          <p:cNvSpPr/>
          <p:nvPr>
            <p:custDataLst>
              <p:tags r:id="rId25"/>
            </p:custDataLst>
          </p:nvPr>
        </p:nvSpPr>
        <p:spPr>
          <a:xfrm>
            <a:off x="9347835" y="2894965"/>
            <a:ext cx="787400" cy="787400"/>
          </a:xfrm>
          <a:prstGeom prst="ellipse">
            <a:avLst/>
          </a:prstGeom>
          <a:noFill/>
          <a:ln w="6350">
            <a:gradFill flip="none" rotWithShape="1">
              <a:gsLst>
                <a:gs pos="0">
                  <a:schemeClr val="accent4">
                    <a:alpha val="100000"/>
                  </a:schemeClr>
                </a:gs>
                <a:gs pos="86000">
                  <a:schemeClr val="accent4">
                    <a:alpha val="0"/>
                  </a:schemeClr>
                </a:gs>
              </a:gsLst>
              <a:lin ang="135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矩形 9"/>
          <p:cNvSpPr/>
          <p:nvPr>
            <p:custDataLst>
              <p:tags r:id="rId26"/>
            </p:custDataLst>
          </p:nvPr>
        </p:nvSpPr>
        <p:spPr>
          <a:xfrm>
            <a:off x="9032240" y="4157980"/>
            <a:ext cx="1506220" cy="567690"/>
          </a:xfrm>
          <a:prstGeom prst="rect">
            <a:avLst/>
          </a:prstGeom>
          <a:noFill/>
        </p:spPr>
        <p:txBody>
          <a:bodyPr wrap="square" lIns="0" tIns="0" rIns="0" bIns="0" rtlCol="0" anchor="t" anchorCtr="0">
            <a:noAutofit/>
          </a:bodyPr>
          <a:lstStyle/>
          <a:p>
            <a:pPr algn="ctr">
              <a:lnSpc>
                <a:spcPct val="100000"/>
              </a:lnSpc>
              <a:buClrTx/>
              <a:buSzTx/>
              <a:buFontTx/>
            </a:pPr>
            <a:r>
              <a:rPr lang="zh-CN" altLang="en-US" b="1">
                <a:gradFill flip="none" rotWithShape="1">
                  <a:gsLst>
                    <a:gs pos="36000">
                      <a:schemeClr val="accent4">
                        <a:alpha val="100000"/>
                      </a:schemeClr>
                    </a:gs>
                    <a:gs pos="100000">
                      <a:schemeClr val="accent4">
                        <a:lumMod val="60000"/>
                        <a:lumOff val="40000"/>
                        <a:alpha val="100000"/>
                      </a:schemeClr>
                    </a:gs>
                  </a:gsLst>
                  <a:lin ang="5400000" scaled="1"/>
                  <a:tileRect/>
                </a:gradFill>
                <a:latin typeface="+mn-ea"/>
                <a:cs typeface="+mn-ea"/>
              </a:rPr>
              <a:t>游戏与现实生活认识的关联</a:t>
            </a:r>
            <a:endParaRPr lang="zh-CN" altLang="en-US" b="1">
              <a:gradFill flip="none" rotWithShape="1">
                <a:gsLst>
                  <a:gs pos="36000">
                    <a:schemeClr val="accent4">
                      <a:alpha val="100000"/>
                    </a:schemeClr>
                  </a:gs>
                  <a:gs pos="100000">
                    <a:schemeClr val="accent4">
                      <a:lumMod val="60000"/>
                      <a:lumOff val="40000"/>
                      <a:alpha val="100000"/>
                    </a:schemeClr>
                  </a:gs>
                </a:gsLst>
                <a:lin ang="5400000" scaled="1"/>
                <a:tileRect/>
              </a:gradFill>
              <a:latin typeface="+mn-ea"/>
              <a:cs typeface="+mn-ea"/>
            </a:endParaRPr>
          </a:p>
        </p:txBody>
      </p:sp>
      <p:sp>
        <p:nvSpPr>
          <p:cNvPr id="15" name="矩形 14"/>
          <p:cNvSpPr/>
          <p:nvPr>
            <p:custDataLst>
              <p:tags r:id="rId27"/>
            </p:custDataLst>
          </p:nvPr>
        </p:nvSpPr>
        <p:spPr>
          <a:xfrm>
            <a:off x="9032240" y="4901565"/>
            <a:ext cx="1506220" cy="666115"/>
          </a:xfrm>
          <a:prstGeom prst="rect">
            <a:avLst/>
          </a:prstGeom>
          <a:noFill/>
        </p:spPr>
        <p:txBody>
          <a:bodyPr wrap="square" lIns="0" tIns="0" rIns="0" bIns="0" rtlCol="0" anchor="b">
            <a:noAutofit/>
          </a:bodyPr>
          <a:lstStyle/>
          <a:p>
            <a:pPr lvl="0" algn="ctr">
              <a:lnSpc>
                <a:spcPct val="150000"/>
              </a:lnSpc>
              <a:buClrTx/>
              <a:buSzTx/>
              <a:buFontTx/>
            </a:pPr>
            <a:r>
              <a:rPr lang="zh-CN" altLang="en-US" sz="1600">
                <a:solidFill>
                  <a:schemeClr val="tx1">
                    <a:lumMod val="85000"/>
                    <a:lumOff val="15000"/>
                  </a:schemeClr>
                </a:solidFill>
                <a:latin typeface="+mn-ea"/>
                <a:cs typeface="+mn-ea"/>
              </a:rPr>
              <a:t>游戏助儿童认识现实，理解世界。</a:t>
            </a:r>
            <a:endParaRPr lang="zh-CN" altLang="en-US" sz="1600">
              <a:solidFill>
                <a:schemeClr val="tx1">
                  <a:lumMod val="85000"/>
                  <a:lumOff val="15000"/>
                </a:schemeClr>
              </a:solidFill>
              <a:latin typeface="+mn-ea"/>
              <a:cs typeface="+mn-ea"/>
            </a:endParaRPr>
          </a:p>
        </p:txBody>
      </p:sp>
      <p:cxnSp>
        <p:nvCxnSpPr>
          <p:cNvPr id="76" name="直接连接符 75"/>
          <p:cNvCxnSpPr>
            <a:stCxn id="72" idx="4"/>
          </p:cNvCxnSpPr>
          <p:nvPr>
            <p:custDataLst>
              <p:tags r:id="rId28"/>
            </p:custDataLst>
          </p:nvPr>
        </p:nvCxnSpPr>
        <p:spPr>
          <a:xfrm>
            <a:off x="9741535" y="3683000"/>
            <a:ext cx="0" cy="538480"/>
          </a:xfrm>
          <a:prstGeom prst="line">
            <a:avLst/>
          </a:prstGeom>
          <a:ln w="15875">
            <a:gradFill>
              <a:gsLst>
                <a:gs pos="0">
                  <a:schemeClr val="accent4">
                    <a:alpha val="100000"/>
                  </a:schemeClr>
                </a:gs>
                <a:gs pos="100000">
                  <a:schemeClr val="accent4">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sp>
        <p:nvSpPr>
          <p:cNvPr id="115" name="任意多边形: 形状 114"/>
          <p:cNvSpPr/>
          <p:nvPr>
            <p:custDataLst>
              <p:tags r:id="rId29"/>
            </p:custDataLst>
          </p:nvPr>
        </p:nvSpPr>
        <p:spPr>
          <a:xfrm>
            <a:off x="608400" y="1840422"/>
            <a:ext cx="10969200" cy="1163208"/>
          </a:xfrm>
          <a:custGeom>
            <a:avLst/>
            <a:gdLst>
              <a:gd name="connsiteX0" fmla="*/ 0 w 10969200"/>
              <a:gd name="connsiteY0" fmla="*/ 0 h 1163208"/>
              <a:gd name="connsiteX1" fmla="*/ 101222 w 10969200"/>
              <a:gd name="connsiteY1" fmla="*/ 47044 h 1163208"/>
              <a:gd name="connsiteX2" fmla="*/ 5497991 w 10969200"/>
              <a:gd name="connsiteY2" fmla="*/ 991286 h 1163208"/>
              <a:gd name="connsiteX3" fmla="*/ 10894757 w 10969200"/>
              <a:gd name="connsiteY3" fmla="*/ 47044 h 1163208"/>
              <a:gd name="connsiteX4" fmla="*/ 10969200 w 10969200"/>
              <a:gd name="connsiteY4" fmla="*/ 12446 h 1163208"/>
              <a:gd name="connsiteX5" fmla="*/ 10969200 w 10969200"/>
              <a:gd name="connsiteY5" fmla="*/ 140199 h 1163208"/>
              <a:gd name="connsiteX6" fmla="*/ 10802207 w 10969200"/>
              <a:gd name="connsiteY6" fmla="*/ 218966 h 1163208"/>
              <a:gd name="connsiteX7" fmla="*/ 5484603 w 10969200"/>
              <a:gd name="connsiteY7" fmla="*/ 1163208 h 1163208"/>
              <a:gd name="connsiteX8" fmla="*/ 166996 w 10969200"/>
              <a:gd name="connsiteY8" fmla="*/ 218966 h 1163208"/>
              <a:gd name="connsiteX9" fmla="*/ 0 w 10969200"/>
              <a:gd name="connsiteY9" fmla="*/ 140197 h 1163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69200" h="1163208">
                <a:moveTo>
                  <a:pt x="0" y="0"/>
                </a:moveTo>
                <a:lnTo>
                  <a:pt x="101222" y="47044"/>
                </a:lnTo>
                <a:cubicBezTo>
                  <a:pt x="1482377" y="630445"/>
                  <a:pt x="3390422" y="991286"/>
                  <a:pt x="5497991" y="991286"/>
                </a:cubicBezTo>
                <a:cubicBezTo>
                  <a:pt x="7605559" y="991286"/>
                  <a:pt x="9513604" y="630445"/>
                  <a:pt x="10894757" y="47044"/>
                </a:cubicBezTo>
                <a:lnTo>
                  <a:pt x="10969200" y="12446"/>
                </a:lnTo>
                <a:lnTo>
                  <a:pt x="10969200" y="140199"/>
                </a:lnTo>
                <a:lnTo>
                  <a:pt x="10802207" y="218966"/>
                </a:lnTo>
                <a:cubicBezTo>
                  <a:pt x="9441313" y="802367"/>
                  <a:pt x="7561256" y="1163208"/>
                  <a:pt x="5484603" y="1163208"/>
                </a:cubicBezTo>
                <a:cubicBezTo>
                  <a:pt x="3407948" y="1163208"/>
                  <a:pt x="1527891" y="802367"/>
                  <a:pt x="166996" y="218966"/>
                </a:cubicBezTo>
                <a:lnTo>
                  <a:pt x="0" y="140197"/>
                </a:lnTo>
                <a:close/>
              </a:path>
            </a:pathLst>
          </a:custGeom>
          <a:gradFill flip="none" rotWithShape="1">
            <a:gsLst>
              <a:gs pos="90000">
                <a:schemeClr val="accent1">
                  <a:alpha val="0"/>
                </a:schemeClr>
              </a:gs>
              <a:gs pos="50000">
                <a:schemeClr val="accent1">
                  <a:alpha val="18000"/>
                </a:schemeClr>
              </a:gs>
              <a:gs pos="1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pic>
        <p:nvPicPr>
          <p:cNvPr id="16" name="图形 15" descr="343538343130363b343538383237363bb6feceacc2eb"/>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2306782" y="3144982"/>
            <a:ext cx="288000" cy="288000"/>
          </a:xfrm>
          <a:prstGeom prst="rect">
            <a:avLst/>
          </a:prstGeom>
          <a:effectLst>
            <a:outerShdw blurRad="88900" dist="25400" dir="2700000" algn="tl" rotWithShape="0">
              <a:schemeClr val="accent1">
                <a:alpha val="30000"/>
              </a:schemeClr>
            </a:outerShdw>
          </a:effectLst>
        </p:spPr>
      </p:pic>
      <p:pic>
        <p:nvPicPr>
          <p:cNvPr id="18" name="图形 17" descr="343538343130363b343538383334313bb1fdd7b4cdbc"/>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4736927" y="3545667"/>
            <a:ext cx="288000" cy="288000"/>
          </a:xfrm>
          <a:prstGeom prst="rect">
            <a:avLst/>
          </a:prstGeom>
          <a:effectLst>
            <a:outerShdw blurRad="88900" dist="25400" dir="2700000" algn="tl" rotWithShape="0">
              <a:schemeClr val="accent2">
                <a:alpha val="30000"/>
              </a:schemeClr>
            </a:outerShdw>
          </a:effectLst>
        </p:spPr>
      </p:pic>
      <p:pic>
        <p:nvPicPr>
          <p:cNvPr id="19" name="图形 18" descr="343538343130363b343538383330313bcad7d2b3"/>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7167072" y="3545667"/>
            <a:ext cx="288000" cy="288000"/>
          </a:xfrm>
          <a:prstGeom prst="rect">
            <a:avLst/>
          </a:prstGeom>
          <a:effectLst>
            <a:outerShdw blurRad="88900" dist="25400" dir="2700000" algn="tl" rotWithShape="0">
              <a:schemeClr val="accent3">
                <a:alpha val="30000"/>
              </a:schemeClr>
            </a:outerShdw>
          </a:effectLst>
        </p:spPr>
      </p:pic>
      <p:pic>
        <p:nvPicPr>
          <p:cNvPr id="22" name="图形 21" descr="343538343130363b343538383331323bcdb6d3b0d2c7"/>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9597218" y="3144983"/>
            <a:ext cx="288000" cy="288000"/>
          </a:xfrm>
          <a:prstGeom prst="rect">
            <a:avLst/>
          </a:prstGeom>
          <a:effectLst>
            <a:outerShdw blurRad="88900" dist="25400" dir="2700000" algn="tl" rotWithShape="0">
              <a:schemeClr val="accent4">
                <a:alpha val="30000"/>
              </a:schemeClr>
            </a:outerShdw>
          </a:effectLst>
        </p:spPr>
      </p:pic>
    </p:spTree>
    <p:custDataLst>
      <p:tags r:id="rId42"/>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713902" y="3430905"/>
            <a:ext cx="10501630" cy="1814830"/>
          </a:xfrm>
          <a:custGeom>
            <a:avLst/>
            <a:gdLst>
              <a:gd name="connsiteX0" fmla="*/ 16538 w 16538"/>
              <a:gd name="connsiteY0" fmla="*/ 0 h 2858"/>
              <a:gd name="connsiteX1" fmla="*/ 16500 w 16538"/>
              <a:gd name="connsiteY1" fmla="*/ 33 h 2858"/>
              <a:gd name="connsiteX2" fmla="*/ 8269 w 16538"/>
              <a:gd name="connsiteY2" fmla="*/ 2858 h 2858"/>
              <a:gd name="connsiteX3" fmla="*/ 39 w 16538"/>
              <a:gd name="connsiteY3" fmla="*/ 33 h 2858"/>
              <a:gd name="connsiteX4" fmla="*/ 0 w 16538"/>
              <a:gd name="connsiteY4" fmla="*/ 0 h 2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38" h="2858">
                <a:moveTo>
                  <a:pt x="16538" y="0"/>
                </a:moveTo>
                <a:lnTo>
                  <a:pt x="16500" y="33"/>
                </a:lnTo>
                <a:cubicBezTo>
                  <a:pt x="14393" y="1778"/>
                  <a:pt x="11483" y="2858"/>
                  <a:pt x="8269" y="2858"/>
                </a:cubicBezTo>
                <a:cubicBezTo>
                  <a:pt x="5055" y="2858"/>
                  <a:pt x="2145" y="1778"/>
                  <a:pt x="39" y="33"/>
                </a:cubicBezTo>
                <a:lnTo>
                  <a:pt x="0" y="0"/>
                </a:lnTo>
              </a:path>
            </a:pathLst>
          </a:custGeom>
          <a:ln w="123825">
            <a:gradFill>
              <a:gsLst>
                <a:gs pos="0">
                  <a:schemeClr val="accent1">
                    <a:lumMod val="5000"/>
                    <a:lumOff val="95000"/>
                    <a:alpha val="0"/>
                  </a:schemeClr>
                </a:gs>
                <a:gs pos="67000">
                  <a:schemeClr val="accent1">
                    <a:alpha val="100000"/>
                  </a:schemeClr>
                </a:gs>
              </a:gsLst>
              <a:lin ang="0" scaled="1"/>
            </a:gradFill>
            <a:headEnd type="triangle"/>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tx1"/>
              </a:solidFill>
              <a:sym typeface="+mn-ea"/>
            </a:endParaRPr>
          </a:p>
        </p:txBody>
      </p:sp>
      <p:sp>
        <p:nvSpPr>
          <p:cNvPr id="2" name="标题 1"/>
          <p:cNvSpPr>
            <a:spLocks noGrp="1"/>
          </p:cNvSpPr>
          <p:nvPr>
            <p:ph type="title"/>
            <p:custDataLst>
              <p:tags r:id="rId2"/>
            </p:custDataLst>
          </p:nvPr>
        </p:nvSpPr>
        <p:spPr>
          <a:xfrm>
            <a:off x="774700" y="522605"/>
            <a:ext cx="10379710" cy="609600"/>
          </a:xfrm>
        </p:spPr>
        <p:txBody>
          <a:bodyPr wrap="square">
            <a:normAutofit/>
          </a:bodyPr>
          <a:lstStyle/>
          <a:p>
            <a:pPr lvl="0"/>
            <a:r>
              <a:rPr sz="3400" b="1"/>
              <a:t>（三）艾里康宁的游戏理论</a:t>
            </a:r>
            <a:endParaRPr sz="3400" b="1"/>
          </a:p>
        </p:txBody>
      </p:sp>
      <p:sp>
        <p:nvSpPr>
          <p:cNvPr id="7" name="圆角矩形 6"/>
          <p:cNvSpPr/>
          <p:nvPr>
            <p:custDataLst>
              <p:tags r:id="rId3"/>
            </p:custDataLst>
          </p:nvPr>
        </p:nvSpPr>
        <p:spPr>
          <a:xfrm>
            <a:off x="6544310" y="4199890"/>
            <a:ext cx="1536700" cy="494665"/>
          </a:xfrm>
          <a:prstGeom prst="roundRect">
            <a:avLst>
              <a:gd name="adj" fmla="val 50000"/>
            </a:avLst>
          </a:prstGeom>
          <a:gradFill>
            <a:gsLst>
              <a:gs pos="48000">
                <a:schemeClr val="accent3">
                  <a:alpha val="100000"/>
                </a:schemeClr>
              </a:gs>
              <a:gs pos="0">
                <a:schemeClr val="accent3">
                  <a:lumMod val="60000"/>
                  <a:lumOff val="40000"/>
                  <a:alpha val="100000"/>
                </a:schemeClr>
              </a:gs>
              <a:gs pos="81000">
                <a:schemeClr val="accent3">
                  <a:alpha val="100000"/>
                </a:schemeClr>
              </a:gs>
              <a:gs pos="100000">
                <a:schemeClr val="accent3">
                  <a:alpha val="100000"/>
                </a:schemeClr>
              </a:gs>
            </a:gsLst>
            <a:lin ang="5400000" scaled="0"/>
          </a:gra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p>
            <a:pPr lvl="0" algn="ctr">
              <a:spcBef>
                <a:spcPct val="0"/>
              </a:spcBef>
              <a:spcAft>
                <a:spcPct val="0"/>
              </a:spcAft>
              <a:buClrTx/>
              <a:buSzTx/>
              <a:buFontTx/>
            </a:pPr>
            <a:r>
              <a:rPr lang="zh-CN" altLang="en-US" sz="1600" b="1">
                <a:solidFill>
                  <a:schemeClr val="lt1"/>
                </a:solidFill>
                <a:latin typeface="+mn-ea"/>
                <a:cs typeface="+mn-ea"/>
                <a:sym typeface="+mn-ea"/>
              </a:rPr>
              <a:t>游戏的社会历史起源</a:t>
            </a:r>
            <a:endParaRPr lang="zh-CN" altLang="en-US" sz="1600" b="1">
              <a:solidFill>
                <a:schemeClr val="lt1"/>
              </a:solidFill>
              <a:latin typeface="+mn-ea"/>
              <a:cs typeface="+mn-ea"/>
              <a:sym typeface="+mn-ea"/>
            </a:endParaRPr>
          </a:p>
        </p:txBody>
      </p:sp>
      <p:sp>
        <p:nvSpPr>
          <p:cNvPr id="8" name="椭圆 7"/>
          <p:cNvSpPr>
            <a:spLocks noChangeAspect="1"/>
          </p:cNvSpPr>
          <p:nvPr>
            <p:custDataLst>
              <p:tags r:id="rId4"/>
            </p:custDataLst>
          </p:nvPr>
        </p:nvSpPr>
        <p:spPr>
          <a:xfrm>
            <a:off x="7207909" y="5038090"/>
            <a:ext cx="208915" cy="208915"/>
          </a:xfrm>
          <a:prstGeom prst="ellipse">
            <a:avLst/>
          </a:prstGeom>
          <a:gradFill>
            <a:gsLst>
              <a:gs pos="54000">
                <a:schemeClr val="accent3">
                  <a:alpha val="100000"/>
                </a:schemeClr>
              </a:gs>
              <a:gs pos="0">
                <a:schemeClr val="accent3">
                  <a:lumMod val="60000"/>
                  <a:lumOff val="40000"/>
                  <a:alpha val="100000"/>
                </a:schemeClr>
              </a:gs>
            </a:gsLst>
            <a:lin ang="5400000" scaled="0"/>
          </a:gradFill>
          <a:ln w="19050">
            <a:gradFill>
              <a:gsLst>
                <a:gs pos="37000">
                  <a:srgbClr val="FFFFFF"/>
                </a:gs>
                <a:gs pos="0">
                  <a:schemeClr val="accent3">
                    <a:lumMod val="20000"/>
                    <a:lumOff val="80000"/>
                    <a:alpha val="100000"/>
                  </a:schemeClr>
                </a:gs>
                <a:gs pos="100000">
                  <a:srgbClr val="FFFFFF"/>
                </a:gs>
                <a:gs pos="71000">
                  <a:schemeClr val="accent3">
                    <a:lumMod val="20000"/>
                    <a:lumOff val="80000"/>
                    <a:alpha val="100000"/>
                  </a:schemeClr>
                </a:gs>
              </a:gsLst>
              <a:lin ang="16200000" scaled="0"/>
            </a:gradFill>
          </a:ln>
          <a:effectLst>
            <a:outerShdw blurRad="342900" sx="106000" sy="106000" algn="ctr" rotWithShape="0">
              <a:schemeClr val="accent3">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25000" lnSpcReduction="20000"/>
          </a:bodyPr>
          <a:lstStyle/>
          <a:p>
            <a:pPr lvl="0" algn="ctr">
              <a:buClrTx/>
              <a:buSzTx/>
              <a:buFontTx/>
            </a:pPr>
            <a:endParaRPr lang="zh-CN" altLang="en-US">
              <a:solidFill>
                <a:schemeClr val="lt1"/>
              </a:solidFill>
              <a:sym typeface="+mn-ea"/>
            </a:endParaRPr>
          </a:p>
        </p:txBody>
      </p:sp>
      <p:sp>
        <p:nvSpPr>
          <p:cNvPr id="5" name="圆角矩形 4"/>
          <p:cNvSpPr/>
          <p:nvPr>
            <p:custDataLst>
              <p:tags r:id="rId5"/>
            </p:custDataLst>
          </p:nvPr>
        </p:nvSpPr>
        <p:spPr>
          <a:xfrm>
            <a:off x="1672590" y="3559810"/>
            <a:ext cx="1536700" cy="484505"/>
          </a:xfrm>
          <a:prstGeom prst="roundRect">
            <a:avLst>
              <a:gd name="adj" fmla="val 50000"/>
            </a:avLst>
          </a:prstGeom>
          <a:gradFill>
            <a:gsLst>
              <a:gs pos="48000">
                <a:schemeClr val="accent1">
                  <a:alpha val="100000"/>
                </a:schemeClr>
              </a:gs>
              <a:gs pos="0">
                <a:schemeClr val="accent1">
                  <a:lumMod val="60000"/>
                  <a:lumOff val="40000"/>
                  <a:alpha val="100000"/>
                </a:schemeClr>
              </a:gs>
              <a:gs pos="81000">
                <a:schemeClr val="accent1">
                  <a:alpha val="100000"/>
                </a:schemeClr>
              </a:gs>
              <a:gs pos="100000">
                <a:schemeClr val="accent1">
                  <a:alpha val="100000"/>
                </a:schemeClr>
              </a:gs>
            </a:gsLst>
            <a:lin ang="5400000" scaled="0"/>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ct val="0"/>
              </a:spcBef>
              <a:spcAft>
                <a:spcPct val="0"/>
              </a:spcAft>
              <a:buClrTx/>
              <a:buSzTx/>
              <a:buFontTx/>
            </a:pPr>
            <a:r>
              <a:rPr lang="zh-CN" altLang="en-US" sz="1600" b="1">
                <a:solidFill>
                  <a:schemeClr val="lt1"/>
                </a:solidFill>
                <a:latin typeface="+mn-ea"/>
                <a:cs typeface="+mn-ea"/>
                <a:sym typeface="+mn-ea"/>
              </a:rPr>
              <a:t>游戏的社会本质</a:t>
            </a:r>
            <a:endParaRPr lang="zh-CN" altLang="en-US" sz="1600" b="1">
              <a:solidFill>
                <a:schemeClr val="lt1"/>
              </a:solidFill>
              <a:latin typeface="+mn-ea"/>
              <a:cs typeface="+mn-ea"/>
              <a:sym typeface="+mn-ea"/>
            </a:endParaRPr>
          </a:p>
        </p:txBody>
      </p:sp>
      <p:sp>
        <p:nvSpPr>
          <p:cNvPr id="90" name="椭圆 89"/>
          <p:cNvSpPr>
            <a:spLocks noChangeAspect="1"/>
          </p:cNvSpPr>
          <p:nvPr>
            <p:custDataLst>
              <p:tags r:id="rId6"/>
            </p:custDataLst>
          </p:nvPr>
        </p:nvSpPr>
        <p:spPr>
          <a:xfrm>
            <a:off x="2336189" y="4405630"/>
            <a:ext cx="208915" cy="208915"/>
          </a:xfrm>
          <a:prstGeom prst="ellipse">
            <a:avLst/>
          </a:prstGeom>
          <a:gradFill>
            <a:gsLst>
              <a:gs pos="54000">
                <a:schemeClr val="accent1">
                  <a:alpha val="100000"/>
                </a:schemeClr>
              </a:gs>
              <a:gs pos="0">
                <a:schemeClr val="accent1">
                  <a:lumMod val="60000"/>
                  <a:lumOff val="40000"/>
                  <a:alpha val="100000"/>
                </a:schemeClr>
              </a:gs>
            </a:gsLst>
            <a:lin ang="5400000" scaled="0"/>
          </a:gradFill>
          <a:ln w="19050">
            <a:gradFill>
              <a:gsLst>
                <a:gs pos="37000">
                  <a:srgbClr val="FFFFFF"/>
                </a:gs>
                <a:gs pos="0">
                  <a:schemeClr val="accent1">
                    <a:lumMod val="20000"/>
                    <a:lumOff val="80000"/>
                    <a:alpha val="100000"/>
                  </a:schemeClr>
                </a:gs>
                <a:gs pos="100000">
                  <a:srgbClr val="FFFFFF"/>
                </a:gs>
                <a:gs pos="71000">
                  <a:schemeClr val="accent1">
                    <a:lumMod val="20000"/>
                    <a:lumOff val="80000"/>
                    <a:alpha val="100000"/>
                  </a:schemeClr>
                </a:gs>
              </a:gsLst>
              <a:lin ang="16200000" scaled="0"/>
            </a:gradFill>
          </a:ln>
          <a:effectLst>
            <a:outerShdw blurRad="342900" sx="106000" sy="106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25000" lnSpcReduction="20000"/>
          </a:bodyPr>
          <a:lstStyle/>
          <a:p>
            <a:pPr lvl="0" algn="ctr">
              <a:buClrTx/>
              <a:buSzTx/>
              <a:buFontTx/>
            </a:pPr>
            <a:endParaRPr lang="zh-CN" altLang="en-US">
              <a:solidFill>
                <a:schemeClr val="lt1"/>
              </a:solidFill>
              <a:sym typeface="+mn-ea"/>
            </a:endParaRPr>
          </a:p>
        </p:txBody>
      </p:sp>
      <p:sp>
        <p:nvSpPr>
          <p:cNvPr id="9" name="圆角矩形 8"/>
          <p:cNvSpPr/>
          <p:nvPr>
            <p:custDataLst>
              <p:tags r:id="rId7"/>
            </p:custDataLst>
          </p:nvPr>
        </p:nvSpPr>
        <p:spPr>
          <a:xfrm>
            <a:off x="4107815" y="4247515"/>
            <a:ext cx="1536700" cy="506095"/>
          </a:xfrm>
          <a:prstGeom prst="roundRect">
            <a:avLst>
              <a:gd name="adj" fmla="val 50000"/>
            </a:avLst>
          </a:prstGeom>
          <a:gradFill>
            <a:gsLst>
              <a:gs pos="48000">
                <a:schemeClr val="accent2">
                  <a:alpha val="100000"/>
                </a:schemeClr>
              </a:gs>
              <a:gs pos="0">
                <a:schemeClr val="accent2">
                  <a:lumMod val="60000"/>
                  <a:lumOff val="40000"/>
                  <a:alpha val="100000"/>
                </a:schemeClr>
              </a:gs>
              <a:gs pos="81000">
                <a:schemeClr val="accent2">
                  <a:alpha val="100000"/>
                </a:schemeClr>
              </a:gs>
              <a:gs pos="100000">
                <a:schemeClr val="accent2">
                  <a:lumMod val="60000"/>
                  <a:lumOff val="40000"/>
                  <a:alpha val="100000"/>
                </a:schemeClr>
              </a:gs>
            </a:gsLst>
            <a:lin ang="5400000" scaled="0"/>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ct val="0"/>
              </a:spcBef>
              <a:spcAft>
                <a:spcPct val="0"/>
              </a:spcAft>
              <a:buClrTx/>
              <a:buSzTx/>
              <a:buFontTx/>
            </a:pPr>
            <a:r>
              <a:rPr lang="zh-CN" altLang="en-US" sz="1600" b="1">
                <a:solidFill>
                  <a:schemeClr val="lt1"/>
                </a:solidFill>
                <a:latin typeface="+mn-ea"/>
                <a:cs typeface="+mn-ea"/>
                <a:sym typeface="+mn-ea"/>
              </a:rPr>
              <a:t>角色游戏的典型性</a:t>
            </a:r>
            <a:endParaRPr lang="zh-CN" altLang="en-US" sz="1600" b="1">
              <a:solidFill>
                <a:schemeClr val="lt1"/>
              </a:solidFill>
              <a:latin typeface="+mn-ea"/>
              <a:cs typeface="+mn-ea"/>
              <a:sym typeface="+mn-ea"/>
            </a:endParaRPr>
          </a:p>
        </p:txBody>
      </p:sp>
      <p:sp>
        <p:nvSpPr>
          <p:cNvPr id="10" name="椭圆 9"/>
          <p:cNvSpPr>
            <a:spLocks noChangeAspect="1"/>
          </p:cNvSpPr>
          <p:nvPr>
            <p:custDataLst>
              <p:tags r:id="rId8"/>
            </p:custDataLst>
          </p:nvPr>
        </p:nvSpPr>
        <p:spPr>
          <a:xfrm>
            <a:off x="4771414" y="5085715"/>
            <a:ext cx="208915" cy="208915"/>
          </a:xfrm>
          <a:prstGeom prst="ellipse">
            <a:avLst/>
          </a:prstGeom>
          <a:gradFill>
            <a:gsLst>
              <a:gs pos="54000">
                <a:schemeClr val="accent2">
                  <a:alpha val="100000"/>
                </a:schemeClr>
              </a:gs>
              <a:gs pos="0">
                <a:schemeClr val="accent2">
                  <a:lumMod val="20000"/>
                  <a:lumOff val="80000"/>
                  <a:alpha val="100000"/>
                </a:schemeClr>
              </a:gs>
              <a:gs pos="81000">
                <a:schemeClr val="accent2">
                  <a:alpha val="100000"/>
                </a:schemeClr>
              </a:gs>
              <a:gs pos="100000">
                <a:schemeClr val="accent2">
                  <a:lumMod val="60000"/>
                  <a:lumOff val="40000"/>
                  <a:alpha val="100000"/>
                </a:schemeClr>
              </a:gs>
            </a:gsLst>
            <a:lin ang="4800000" scaled="0"/>
          </a:gradFill>
          <a:ln w="19050">
            <a:gradFill>
              <a:gsLst>
                <a:gs pos="37000">
                  <a:srgbClr val="FFFFFF"/>
                </a:gs>
                <a:gs pos="0">
                  <a:schemeClr val="accent2">
                    <a:lumMod val="20000"/>
                    <a:lumOff val="80000"/>
                    <a:alpha val="100000"/>
                  </a:schemeClr>
                </a:gs>
                <a:gs pos="100000">
                  <a:srgbClr val="FFFFFF"/>
                </a:gs>
                <a:gs pos="71000">
                  <a:schemeClr val="accent2">
                    <a:lumMod val="20000"/>
                    <a:lumOff val="80000"/>
                    <a:alpha val="100000"/>
                  </a:schemeClr>
                </a:gs>
              </a:gsLst>
              <a:lin ang="16200000" scaled="0"/>
            </a:gradFill>
          </a:ln>
          <a:effectLst>
            <a:outerShdw blurRad="355600" algn="ctr" rotWithShape="0">
              <a:schemeClr val="accent2">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25000" lnSpcReduction="20000"/>
          </a:bodyPr>
          <a:lstStyle/>
          <a:p>
            <a:pPr lvl="0" algn="ctr">
              <a:buClrTx/>
              <a:buSzTx/>
              <a:buFontTx/>
            </a:pPr>
            <a:endParaRPr lang="zh-CN" altLang="en-US">
              <a:solidFill>
                <a:schemeClr val="lt1"/>
              </a:solidFill>
              <a:sym typeface="+mn-ea"/>
            </a:endParaRPr>
          </a:p>
        </p:txBody>
      </p:sp>
      <p:sp>
        <p:nvSpPr>
          <p:cNvPr id="11" name="圆角矩形 10"/>
          <p:cNvSpPr/>
          <p:nvPr>
            <p:custDataLst>
              <p:tags r:id="rId9"/>
            </p:custDataLst>
          </p:nvPr>
        </p:nvSpPr>
        <p:spPr>
          <a:xfrm>
            <a:off x="8979535" y="3416935"/>
            <a:ext cx="1536700" cy="505460"/>
          </a:xfrm>
          <a:prstGeom prst="roundRect">
            <a:avLst>
              <a:gd name="adj" fmla="val 50000"/>
            </a:avLst>
          </a:prstGeom>
          <a:gradFill>
            <a:gsLst>
              <a:gs pos="48000">
                <a:schemeClr val="accent4">
                  <a:alpha val="100000"/>
                </a:schemeClr>
              </a:gs>
              <a:gs pos="0">
                <a:schemeClr val="accent4">
                  <a:lumMod val="60000"/>
                  <a:lumOff val="40000"/>
                  <a:alpha val="100000"/>
                </a:schemeClr>
              </a:gs>
              <a:gs pos="81000">
                <a:schemeClr val="accent4">
                  <a:alpha val="100000"/>
                </a:schemeClr>
              </a:gs>
              <a:gs pos="100000">
                <a:schemeClr val="accent4">
                  <a:lumMod val="60000"/>
                  <a:lumOff val="40000"/>
                  <a:alpha val="100000"/>
                </a:schemeClr>
              </a:gs>
            </a:gsLst>
            <a:lin ang="5400000" scaled="0"/>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p>
            <a:pPr lvl="0" algn="ctr">
              <a:spcBef>
                <a:spcPct val="0"/>
              </a:spcBef>
              <a:spcAft>
                <a:spcPct val="0"/>
              </a:spcAft>
              <a:buClrTx/>
              <a:buSzTx/>
              <a:buFontTx/>
            </a:pPr>
            <a:r>
              <a:rPr lang="zh-CN" altLang="en-US" sz="1600" b="1" dirty="0">
                <a:solidFill>
                  <a:schemeClr val="bg1"/>
                </a:solidFill>
                <a:latin typeface="+mn-ea"/>
                <a:cs typeface="+mn-ea"/>
                <a:sym typeface="+mn-ea"/>
              </a:rPr>
              <a:t>游戏内容与社会生活的关系</a:t>
            </a:r>
            <a:endParaRPr lang="zh-CN" altLang="en-US" sz="1600" b="1" dirty="0">
              <a:solidFill>
                <a:schemeClr val="bg1"/>
              </a:solidFill>
              <a:latin typeface="+mn-ea"/>
              <a:cs typeface="+mn-ea"/>
              <a:sym typeface="+mn-ea"/>
            </a:endParaRPr>
          </a:p>
        </p:txBody>
      </p:sp>
      <p:sp>
        <p:nvSpPr>
          <p:cNvPr id="12" name="椭圆 11"/>
          <p:cNvSpPr>
            <a:spLocks noChangeAspect="1"/>
          </p:cNvSpPr>
          <p:nvPr>
            <p:custDataLst>
              <p:tags r:id="rId10"/>
            </p:custDataLst>
          </p:nvPr>
        </p:nvSpPr>
        <p:spPr>
          <a:xfrm>
            <a:off x="9643134" y="4262755"/>
            <a:ext cx="208915" cy="208915"/>
          </a:xfrm>
          <a:prstGeom prst="ellipse">
            <a:avLst/>
          </a:prstGeom>
          <a:gradFill>
            <a:gsLst>
              <a:gs pos="54000">
                <a:schemeClr val="accent4">
                  <a:alpha val="100000"/>
                </a:schemeClr>
              </a:gs>
              <a:gs pos="0">
                <a:schemeClr val="accent4">
                  <a:lumMod val="20000"/>
                  <a:lumOff val="80000"/>
                  <a:alpha val="100000"/>
                </a:schemeClr>
              </a:gs>
              <a:gs pos="81000">
                <a:schemeClr val="accent4">
                  <a:alpha val="100000"/>
                </a:schemeClr>
              </a:gs>
              <a:gs pos="100000">
                <a:schemeClr val="accent4">
                  <a:lumMod val="60000"/>
                  <a:lumOff val="40000"/>
                  <a:alpha val="100000"/>
                </a:schemeClr>
              </a:gs>
            </a:gsLst>
            <a:lin ang="4800000" scaled="0"/>
          </a:gradFill>
          <a:ln w="19050">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6200000" scaled="0"/>
            </a:gradFill>
          </a:ln>
          <a:effectLst>
            <a:outerShdw blurRad="355600" algn="ctr" rotWithShape="0">
              <a:schemeClr val="accent4">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25000" lnSpcReduction="20000"/>
          </a:bodyPr>
          <a:lstStyle/>
          <a:p>
            <a:pPr lvl="0" algn="ctr">
              <a:buClrTx/>
              <a:buSzTx/>
              <a:buFontTx/>
            </a:pPr>
            <a:endParaRPr lang="zh-CN" altLang="en-US">
              <a:solidFill>
                <a:schemeClr val="lt1"/>
              </a:solidFill>
              <a:sym typeface="+mn-ea"/>
            </a:endParaRPr>
          </a:p>
        </p:txBody>
      </p:sp>
      <p:sp>
        <p:nvSpPr>
          <p:cNvPr id="3" name="矩形 2"/>
          <p:cNvSpPr/>
          <p:nvPr>
            <p:custDataLst>
              <p:tags r:id="rId11"/>
            </p:custDataLst>
          </p:nvPr>
        </p:nvSpPr>
        <p:spPr>
          <a:xfrm>
            <a:off x="1180465" y="2553335"/>
            <a:ext cx="2520315" cy="873125"/>
          </a:xfrm>
          <a:prstGeom prst="rect">
            <a:avLst/>
          </a:prstGeom>
          <a:noFill/>
        </p:spPr>
        <p:txBody>
          <a:bodyPr wrap="square" lIns="0" tIns="0" rIns="0" bIns="0" rtlCol="0" anchor="b" anchorCtr="0">
            <a:noAutofit/>
          </a:bodyPr>
          <a:lstStyle/>
          <a:p>
            <a:pPr algn="ctr">
              <a:lnSpc>
                <a:spcPct val="120000"/>
              </a:lnSpc>
              <a:spcBef>
                <a:spcPct val="0"/>
              </a:spcBef>
              <a:spcAft>
                <a:spcPct val="0"/>
              </a:spcAft>
            </a:pPr>
            <a:r>
              <a:rPr lang="zh-CN" altLang="en-US" sz="1600" dirty="0">
                <a:solidFill>
                  <a:schemeClr val="tx1">
                    <a:lumMod val="65000"/>
                    <a:lumOff val="35000"/>
                  </a:schemeClr>
                </a:solidFill>
                <a:latin typeface="+mn-ea"/>
                <a:cs typeface="+mn-ea"/>
              </a:rPr>
              <a:t>艾里康宁认为游戏反映儿童社会互动和角色扮演，是学前儿童典型游戏形式。</a:t>
            </a:r>
            <a:endParaRPr lang="zh-CN" altLang="en-US" sz="1600" dirty="0">
              <a:solidFill>
                <a:schemeClr val="tx1">
                  <a:lumMod val="65000"/>
                  <a:lumOff val="35000"/>
                </a:schemeClr>
              </a:solidFill>
              <a:latin typeface="+mn-ea"/>
              <a:cs typeface="+mn-ea"/>
            </a:endParaRPr>
          </a:p>
        </p:txBody>
      </p:sp>
      <p:sp>
        <p:nvSpPr>
          <p:cNvPr id="13" name="矩形 12"/>
          <p:cNvSpPr/>
          <p:nvPr>
            <p:custDataLst>
              <p:tags r:id="rId12"/>
            </p:custDataLst>
          </p:nvPr>
        </p:nvSpPr>
        <p:spPr>
          <a:xfrm>
            <a:off x="3649061" y="3429635"/>
            <a:ext cx="2387858" cy="696595"/>
          </a:xfrm>
          <a:prstGeom prst="rect">
            <a:avLst/>
          </a:prstGeom>
          <a:noFill/>
        </p:spPr>
        <p:txBody>
          <a:bodyPr wrap="square" lIns="0" tIns="0" rIns="0" bIns="0" rtlCol="0" anchor="b" anchorCtr="0">
            <a:noAutofit/>
          </a:bodyPr>
          <a:lstStyle/>
          <a:p>
            <a:pPr algn="ctr">
              <a:lnSpc>
                <a:spcPct val="120000"/>
              </a:lnSpc>
              <a:spcBef>
                <a:spcPct val="0"/>
              </a:spcBef>
              <a:spcAft>
                <a:spcPct val="0"/>
              </a:spcAft>
            </a:pPr>
            <a:r>
              <a:rPr lang="zh-CN" altLang="en-US" sz="1600" dirty="0">
                <a:solidFill>
                  <a:schemeClr val="tx1">
                    <a:lumMod val="65000"/>
                    <a:lumOff val="35000"/>
                  </a:schemeClr>
                </a:solidFill>
                <a:latin typeface="+mn-ea"/>
                <a:cs typeface="+mn-ea"/>
              </a:rPr>
              <a:t>角色游戏体现儿童互动和扮演。</a:t>
            </a:r>
            <a:endParaRPr lang="zh-CN" altLang="en-US" sz="1600" dirty="0">
              <a:solidFill>
                <a:schemeClr val="tx1">
                  <a:lumMod val="65000"/>
                  <a:lumOff val="35000"/>
                </a:schemeClr>
              </a:solidFill>
              <a:latin typeface="+mn-ea"/>
              <a:cs typeface="+mn-ea"/>
            </a:endParaRPr>
          </a:p>
        </p:txBody>
      </p:sp>
      <p:sp>
        <p:nvSpPr>
          <p:cNvPr id="15" name="矩形 14"/>
          <p:cNvSpPr/>
          <p:nvPr>
            <p:custDataLst>
              <p:tags r:id="rId13"/>
            </p:custDataLst>
          </p:nvPr>
        </p:nvSpPr>
        <p:spPr>
          <a:xfrm>
            <a:off x="6085556" y="3416935"/>
            <a:ext cx="2387858" cy="661670"/>
          </a:xfrm>
          <a:prstGeom prst="rect">
            <a:avLst/>
          </a:prstGeom>
          <a:noFill/>
        </p:spPr>
        <p:txBody>
          <a:bodyPr wrap="square" lIns="0" tIns="0" rIns="0" bIns="0" rtlCol="0" anchor="b" anchorCtr="0">
            <a:noAutofit/>
          </a:bodyPr>
          <a:lstStyle/>
          <a:p>
            <a:pPr lvl="0" algn="ctr">
              <a:lnSpc>
                <a:spcPct val="120000"/>
              </a:lnSpc>
              <a:spcBef>
                <a:spcPct val="0"/>
              </a:spcBef>
              <a:spcAft>
                <a:spcPct val="0"/>
              </a:spcAft>
            </a:pPr>
            <a:r>
              <a:rPr lang="zh-CN" altLang="en-US" sz="1600" dirty="0">
                <a:solidFill>
                  <a:schemeClr val="tx1">
                    <a:lumMod val="65000"/>
                    <a:lumOff val="35000"/>
                  </a:schemeClr>
                </a:solidFill>
                <a:latin typeface="+mn-ea"/>
                <a:cs typeface="+mn-ea"/>
              </a:rPr>
              <a:t>角色游戏与社会发展、儿童地位相关。</a:t>
            </a:r>
            <a:endParaRPr lang="zh-CN" altLang="en-US" sz="1600" dirty="0">
              <a:solidFill>
                <a:schemeClr val="tx1">
                  <a:lumMod val="65000"/>
                  <a:lumOff val="35000"/>
                </a:schemeClr>
              </a:solidFill>
              <a:latin typeface="+mn-ea"/>
              <a:cs typeface="+mn-ea"/>
            </a:endParaRPr>
          </a:p>
        </p:txBody>
      </p:sp>
      <p:sp>
        <p:nvSpPr>
          <p:cNvPr id="6" name="文本框 5"/>
          <p:cNvSpPr txBox="1"/>
          <p:nvPr>
            <p:custDataLst>
              <p:tags r:id="rId14"/>
            </p:custDataLst>
          </p:nvPr>
        </p:nvSpPr>
        <p:spPr>
          <a:xfrm>
            <a:off x="8245475" y="2336800"/>
            <a:ext cx="2997200" cy="975995"/>
          </a:xfrm>
          <a:prstGeom prst="rect">
            <a:avLst/>
          </a:prstGeom>
          <a:noFill/>
        </p:spPr>
        <p:txBody>
          <a:bodyPr wrap="square" rtlCol="0" anchor="t">
            <a:spAutoFit/>
          </a:bodyPr>
          <a:p>
            <a:pPr lvl="0" algn="ctr">
              <a:lnSpc>
                <a:spcPct val="120000"/>
              </a:lnSpc>
              <a:buClrTx/>
              <a:buSzTx/>
              <a:buFontTx/>
            </a:pPr>
            <a:r>
              <a:rPr lang="zh-CN" altLang="en-US" sz="1600" dirty="0">
                <a:solidFill>
                  <a:schemeClr val="tx1">
                    <a:lumMod val="65000"/>
                    <a:lumOff val="35000"/>
                  </a:schemeClr>
                </a:solidFill>
                <a:latin typeface="+mn-ea"/>
                <a:cs typeface="+mn-ea"/>
                <a:sym typeface="+mn-ea"/>
              </a:rPr>
              <a:t>游戏反映社会生活，主题源于儿童生活条件，说明游戏与社会生活联系密切。</a:t>
            </a:r>
            <a:endParaRPr lang="zh-CN" altLang="en-US" sz="1600" dirty="0">
              <a:solidFill>
                <a:schemeClr val="tx1">
                  <a:lumMod val="65000"/>
                  <a:lumOff val="35000"/>
                </a:schemeClr>
              </a:solidFill>
              <a:latin typeface="+mn-ea"/>
              <a:cs typeface="+mn-ea"/>
              <a:sym typeface="+mn-ea"/>
            </a:endParaRPr>
          </a:p>
        </p:txBody>
      </p:sp>
    </p:spTree>
    <p:custDataLst>
      <p:tags r:id="rId15"/>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泪滴形 35"/>
          <p:cNvSpPr/>
          <p:nvPr>
            <p:custDataLst>
              <p:tags r:id="rId1"/>
            </p:custDataLst>
          </p:nvPr>
        </p:nvSpPr>
        <p:spPr>
          <a:xfrm flipH="1" flipV="1">
            <a:off x="6187384" y="2119987"/>
            <a:ext cx="1690158" cy="1690846"/>
          </a:xfrm>
          <a:prstGeom prst="teardrop">
            <a:avLst/>
          </a:prstGeom>
          <a:gradFill>
            <a:gsLst>
              <a:gs pos="0">
                <a:schemeClr val="accent3">
                  <a:lumMod val="80000"/>
                  <a:lumOff val="20000"/>
                  <a:alpha val="100000"/>
                </a:schemeClr>
              </a:gs>
              <a:gs pos="100000">
                <a:schemeClr val="accent3">
                  <a:alpha val="100000"/>
                </a:schemeClr>
              </a:gs>
            </a:gsLst>
            <a:lin ang="10800000" scaled="0"/>
          </a:gradFill>
          <a:ln>
            <a:noFill/>
          </a:ln>
          <a:effectLst>
            <a:outerShdw blurRad="203200" dist="76200" dir="2700000" algn="tl" rotWithShape="0">
              <a:schemeClr val="accent3">
                <a:lumMod val="75000"/>
                <a:alpha val="20000"/>
              </a:schemeClr>
            </a:outerShdw>
          </a:effectLst>
        </p:spPr>
        <p:style>
          <a:lnRef idx="1">
            <a:schemeClr val="accent2"/>
          </a:lnRef>
          <a:fillRef idx="2">
            <a:schemeClr val="accent2"/>
          </a:fillRef>
          <a:effectRef idx="1">
            <a:schemeClr val="accent2"/>
          </a:effectRef>
          <a:fontRef idx="minor">
            <a:schemeClr val="dk1"/>
          </a:fontRef>
        </p:style>
        <p:txBody>
          <a:bodyPr rtlCol="0" anchor="ctr">
            <a:normAutofit/>
          </a:bodyPr>
          <a:lstStyle/>
          <a:p>
            <a:pPr algn="ctr"/>
            <a:endParaRPr lang="zh-CN" altLang="en-US">
              <a:solidFill>
                <a:schemeClr val="dk1"/>
              </a:solidFill>
              <a:cs typeface="微软雅黑" panose="020B0503020204020204" charset="-122"/>
            </a:endParaRPr>
          </a:p>
        </p:txBody>
      </p:sp>
      <p:sp>
        <p:nvSpPr>
          <p:cNvPr id="49" name="泪滴形 48"/>
          <p:cNvSpPr/>
          <p:nvPr>
            <p:custDataLst>
              <p:tags r:id="rId2"/>
            </p:custDataLst>
          </p:nvPr>
        </p:nvSpPr>
        <p:spPr>
          <a:xfrm flipH="1">
            <a:off x="6187384" y="4000005"/>
            <a:ext cx="1690158" cy="1691534"/>
          </a:xfrm>
          <a:prstGeom prst="teardrop">
            <a:avLst/>
          </a:prstGeom>
          <a:gradFill>
            <a:gsLst>
              <a:gs pos="0">
                <a:schemeClr val="accent4">
                  <a:lumMod val="80000"/>
                  <a:lumOff val="20000"/>
                  <a:alpha val="100000"/>
                </a:schemeClr>
              </a:gs>
              <a:gs pos="100000">
                <a:schemeClr val="accent4">
                  <a:alpha val="100000"/>
                </a:schemeClr>
              </a:gs>
            </a:gsLst>
            <a:lin ang="10800000" scaled="0"/>
          </a:gradFill>
          <a:ln>
            <a:noFill/>
          </a:ln>
          <a:effectLst>
            <a:outerShdw blurRad="203200" dist="76200" dir="2700000" algn="tl" rotWithShape="0">
              <a:schemeClr val="accent4">
                <a:lumMod val="75000"/>
                <a:alpha val="20000"/>
              </a:schemeClr>
            </a:outerShdw>
          </a:effectLst>
        </p:spPr>
        <p:style>
          <a:lnRef idx="1">
            <a:schemeClr val="accent3"/>
          </a:lnRef>
          <a:fillRef idx="2">
            <a:schemeClr val="accent3"/>
          </a:fillRef>
          <a:effectRef idx="1">
            <a:schemeClr val="accent3"/>
          </a:effectRef>
          <a:fontRef idx="minor">
            <a:schemeClr val="dk1"/>
          </a:fontRef>
        </p:style>
        <p:txBody>
          <a:bodyPr rtlCol="0" anchor="ctr">
            <a:normAutofit/>
          </a:bodyPr>
          <a:lstStyle/>
          <a:p>
            <a:pPr algn="ctr"/>
            <a:endParaRPr lang="zh-CN" altLang="en-US">
              <a:solidFill>
                <a:schemeClr val="dk1"/>
              </a:solidFill>
              <a:cs typeface="微软雅黑" panose="020B0503020204020204" charset="-122"/>
            </a:endParaRPr>
          </a:p>
        </p:txBody>
      </p:sp>
      <p:sp>
        <p:nvSpPr>
          <p:cNvPr id="72" name="泪滴形 71"/>
          <p:cNvSpPr/>
          <p:nvPr>
            <p:custDataLst>
              <p:tags r:id="rId3"/>
            </p:custDataLst>
          </p:nvPr>
        </p:nvSpPr>
        <p:spPr>
          <a:xfrm>
            <a:off x="4273659" y="4004820"/>
            <a:ext cx="1690846" cy="1691534"/>
          </a:xfrm>
          <a:prstGeom prst="teardrop">
            <a:avLst/>
          </a:prstGeom>
          <a:gradFill>
            <a:gsLst>
              <a:gs pos="0">
                <a:schemeClr val="accent2">
                  <a:lumMod val="80000"/>
                  <a:lumOff val="20000"/>
                  <a:alpha val="100000"/>
                </a:schemeClr>
              </a:gs>
              <a:gs pos="100000">
                <a:schemeClr val="accent2">
                  <a:alpha val="100000"/>
                </a:schemeClr>
              </a:gs>
            </a:gsLst>
            <a:lin ang="10800000" scaled="0"/>
          </a:gradFill>
          <a:ln>
            <a:noFill/>
          </a:ln>
          <a:effectLst>
            <a:outerShdw blurRad="203200" dist="76200" dir="8100000" algn="tr" rotWithShape="0">
              <a:schemeClr val="accent2">
                <a:lumMod val="75000"/>
                <a:alpha val="20000"/>
              </a:schemeClr>
            </a:outerShdw>
          </a:effectLst>
        </p:spPr>
        <p:style>
          <a:lnRef idx="1">
            <a:schemeClr val="accent4"/>
          </a:lnRef>
          <a:fillRef idx="2">
            <a:schemeClr val="accent4"/>
          </a:fillRef>
          <a:effectRef idx="1">
            <a:schemeClr val="accent4"/>
          </a:effectRef>
          <a:fontRef idx="minor">
            <a:schemeClr val="dk1"/>
          </a:fontRef>
        </p:style>
        <p:txBody>
          <a:bodyPr rtlCol="0" anchor="ctr">
            <a:normAutofit/>
          </a:bodyPr>
          <a:lstStyle/>
          <a:p>
            <a:pPr algn="ctr"/>
            <a:endParaRPr lang="zh-CN" altLang="en-US">
              <a:solidFill>
                <a:schemeClr val="dk1"/>
              </a:solidFill>
              <a:cs typeface="微软雅黑" panose="020B0503020204020204" charset="-122"/>
            </a:endParaRPr>
          </a:p>
        </p:txBody>
      </p:sp>
      <p:sp>
        <p:nvSpPr>
          <p:cNvPr id="77" name="泪滴形 76"/>
          <p:cNvSpPr/>
          <p:nvPr>
            <p:custDataLst>
              <p:tags r:id="rId4"/>
            </p:custDataLst>
          </p:nvPr>
        </p:nvSpPr>
        <p:spPr>
          <a:xfrm flipV="1">
            <a:off x="4272284" y="2119299"/>
            <a:ext cx="1690158" cy="1690846"/>
          </a:xfrm>
          <a:prstGeom prst="teardrop">
            <a:avLst/>
          </a:prstGeom>
          <a:gradFill>
            <a:gsLst>
              <a:gs pos="100000">
                <a:schemeClr val="accent1">
                  <a:alpha val="100000"/>
                </a:schemeClr>
              </a:gs>
              <a:gs pos="0">
                <a:schemeClr val="accent1">
                  <a:lumMod val="80000"/>
                  <a:lumOff val="20000"/>
                  <a:alpha val="100000"/>
                </a:schemeClr>
              </a:gs>
            </a:gsLst>
            <a:lin ang="10800000" scaled="0"/>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rtlCol="0" anchor="ctr">
            <a:normAutofit/>
          </a:bodyPr>
          <a:lstStyle/>
          <a:p>
            <a:pPr algn="ctr"/>
            <a:endParaRPr lang="zh-CN" altLang="en-US">
              <a:solidFill>
                <a:schemeClr val="dk1"/>
              </a:solidFill>
              <a:cs typeface="微软雅黑" panose="020B0503020204020204" charset="-122"/>
            </a:endParaRPr>
          </a:p>
        </p:txBody>
      </p:sp>
      <p:pic>
        <p:nvPicPr>
          <p:cNvPr id="20" name="图片 7" descr="343439383331313b343532303032333bc6f3d2b5bcf2bde9"/>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6798922" y="2731526"/>
            <a:ext cx="467769" cy="467769"/>
          </a:xfrm>
          <a:prstGeom prst="rect">
            <a:avLst/>
          </a:prstGeom>
          <a:effectLst>
            <a:outerShdw blurRad="76200" dist="38100" dir="2700000" algn="tl" rotWithShape="0">
              <a:schemeClr val="accent3">
                <a:lumMod val="75000"/>
                <a:alpha val="40000"/>
              </a:schemeClr>
            </a:outerShdw>
          </a:effectLst>
        </p:spPr>
      </p:pic>
      <p:pic>
        <p:nvPicPr>
          <p:cNvPr id="19" name="图片 3" descr="343439383331313b343532303031393bd2b5bca8b9dcc0ed"/>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4883822" y="2730838"/>
            <a:ext cx="467769" cy="467769"/>
          </a:xfrm>
          <a:prstGeom prst="rect">
            <a:avLst/>
          </a:prstGeom>
          <a:effectLst>
            <a:outerShdw blurRad="76200" dist="38100" dir="8100000" algn="tr" rotWithShape="0">
              <a:schemeClr val="accent1">
                <a:lumMod val="75000"/>
                <a:alpha val="40000"/>
              </a:schemeClr>
            </a:outerShdw>
          </a:effectLst>
        </p:spPr>
      </p:pic>
      <p:pic>
        <p:nvPicPr>
          <p:cNvPr id="22" name="图片 16" descr="343439383331313b343532303033323bd3a6d3c3b9dcc0ed"/>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4885198" y="4617046"/>
            <a:ext cx="467769" cy="467769"/>
          </a:xfrm>
          <a:prstGeom prst="rect">
            <a:avLst/>
          </a:prstGeom>
          <a:effectLst>
            <a:outerShdw blurRad="76200" dist="38100" dir="8100000" algn="tr" rotWithShape="0">
              <a:schemeClr val="accent2">
                <a:lumMod val="75000"/>
                <a:alpha val="40000"/>
              </a:schemeClr>
            </a:outerShdw>
          </a:effectLst>
        </p:spPr>
      </p:pic>
      <p:pic>
        <p:nvPicPr>
          <p:cNvPr id="23" name="图片 4" descr="343439383331313b343532303032303bb8f6c8cbd0c5cfa2"/>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798922" y="4612231"/>
            <a:ext cx="467769" cy="467769"/>
          </a:xfrm>
          <a:prstGeom prst="rect">
            <a:avLst/>
          </a:prstGeom>
          <a:effectLst>
            <a:outerShdw blurRad="76200" dist="38100" dir="2700000" algn="tl" rotWithShape="0">
              <a:schemeClr val="accent4">
                <a:lumMod val="75000"/>
                <a:alpha val="40000"/>
              </a:schemeClr>
            </a:outerShdw>
          </a:effectLst>
        </p:spPr>
      </p:pic>
      <p:sp>
        <p:nvSpPr>
          <p:cNvPr id="3" name="矩形 2"/>
          <p:cNvSpPr/>
          <p:nvPr>
            <p:custDataLst>
              <p:tags r:id="rId17"/>
            </p:custDataLst>
          </p:nvPr>
        </p:nvSpPr>
        <p:spPr>
          <a:xfrm>
            <a:off x="1121036" y="1723759"/>
            <a:ext cx="2889848" cy="398291"/>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b="1">
                <a:solidFill>
                  <a:schemeClr val="accent1"/>
                </a:solidFill>
                <a:latin typeface="+mn-ea"/>
                <a:cs typeface="+mn-ea"/>
              </a:rPr>
              <a:t>角色游戏作为儿童游戏的主要形式</a:t>
            </a:r>
            <a:endParaRPr lang="zh-CN" altLang="en-US" b="1">
              <a:solidFill>
                <a:schemeClr val="accent1"/>
              </a:solidFill>
              <a:latin typeface="+mn-ea"/>
              <a:cs typeface="+mn-ea"/>
            </a:endParaRPr>
          </a:p>
        </p:txBody>
      </p:sp>
      <p:sp>
        <p:nvSpPr>
          <p:cNvPr id="5" name="矩形 4"/>
          <p:cNvSpPr/>
          <p:nvPr>
            <p:custDataLst>
              <p:tags r:id="rId18"/>
            </p:custDataLst>
          </p:nvPr>
        </p:nvSpPr>
        <p:spPr>
          <a:xfrm>
            <a:off x="1037801" y="2528597"/>
            <a:ext cx="2889848" cy="764252"/>
          </a:xfrm>
          <a:prstGeom prst="rect">
            <a:avLst/>
          </a:prstGeom>
          <a:noFill/>
        </p:spPr>
        <p:txBody>
          <a:bodyPr wrap="square" lIns="0" tIns="0" rIns="0" bIns="0" rtlCol="0" anchor="b" anchorCtr="0">
            <a:noAutofit/>
          </a:bodyPr>
          <a:lstStyle/>
          <a:p>
            <a:pPr algn="r">
              <a:lnSpc>
                <a:spcPct val="130000"/>
              </a:lnSpc>
              <a:buClrTx/>
              <a:buSzTx/>
              <a:buFontTx/>
            </a:pPr>
            <a:r>
              <a:rPr lang="zh-CN" altLang="en-US" sz="1600">
                <a:solidFill>
                  <a:schemeClr val="tx1">
                    <a:lumMod val="85000"/>
                    <a:lumOff val="15000"/>
                  </a:schemeClr>
                </a:solidFill>
                <a:latin typeface="+mn-ea"/>
                <a:cs typeface="+mn-ea"/>
              </a:rPr>
              <a:t>角色游戏体现儿童社会互动，是学习模仿成人角色的方式。</a:t>
            </a:r>
            <a:endParaRPr lang="zh-CN" altLang="en-US" sz="1600">
              <a:solidFill>
                <a:schemeClr val="tx1">
                  <a:lumMod val="85000"/>
                  <a:lumOff val="15000"/>
                </a:schemeClr>
              </a:solidFill>
              <a:latin typeface="+mn-ea"/>
              <a:cs typeface="+mn-ea"/>
            </a:endParaRPr>
          </a:p>
        </p:txBody>
      </p:sp>
      <p:sp>
        <p:nvSpPr>
          <p:cNvPr id="6" name="矩形 5"/>
          <p:cNvSpPr/>
          <p:nvPr>
            <p:custDataLst>
              <p:tags r:id="rId19"/>
            </p:custDataLst>
          </p:nvPr>
        </p:nvSpPr>
        <p:spPr>
          <a:xfrm>
            <a:off x="8190534" y="2272012"/>
            <a:ext cx="2889160" cy="1160479"/>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sz="1600">
                <a:solidFill>
                  <a:schemeClr val="tx1">
                    <a:lumMod val="85000"/>
                    <a:lumOff val="15000"/>
                  </a:schemeClr>
                </a:solidFill>
                <a:latin typeface="+mn-ea"/>
                <a:cs typeface="+mn-ea"/>
              </a:rPr>
              <a:t>游戏理论揭示游戏与教育的联系，促儿童社会性发展。</a:t>
            </a:r>
            <a:endParaRPr lang="zh-CN" altLang="en-US" sz="1600">
              <a:solidFill>
                <a:schemeClr val="tx1">
                  <a:lumMod val="85000"/>
                  <a:lumOff val="15000"/>
                </a:schemeClr>
              </a:solidFill>
              <a:latin typeface="+mn-ea"/>
              <a:cs typeface="+mn-ea"/>
            </a:endParaRPr>
          </a:p>
        </p:txBody>
      </p:sp>
      <p:sp>
        <p:nvSpPr>
          <p:cNvPr id="7" name="矩形 6"/>
          <p:cNvSpPr/>
          <p:nvPr>
            <p:custDataLst>
              <p:tags r:id="rId20"/>
            </p:custDataLst>
          </p:nvPr>
        </p:nvSpPr>
        <p:spPr>
          <a:xfrm>
            <a:off x="8262075" y="1694180"/>
            <a:ext cx="2889160" cy="504227"/>
          </a:xfrm>
          <a:prstGeom prst="rect">
            <a:avLst/>
          </a:prstGeom>
          <a:noFill/>
        </p:spPr>
        <p:txBody>
          <a:bodyPr wrap="square" lIns="0" tIns="0" rIns="0" bIns="0" rtlCol="0" anchor="b" anchorCtr="0">
            <a:noAutofit/>
          </a:bodyPr>
          <a:lstStyle/>
          <a:p>
            <a:pPr>
              <a:spcBef>
                <a:spcPct val="0"/>
              </a:spcBef>
              <a:spcAft>
                <a:spcPct val="0"/>
              </a:spcAft>
            </a:pPr>
            <a:r>
              <a:rPr lang="zh-CN" altLang="en-US" b="1">
                <a:solidFill>
                  <a:schemeClr val="accent3"/>
                </a:solidFill>
                <a:latin typeface="+mn-ea"/>
                <a:cs typeface="+mn-ea"/>
              </a:rPr>
              <a:t>游戏与教育的联系</a:t>
            </a:r>
            <a:endParaRPr lang="zh-CN" altLang="en-US" b="1">
              <a:solidFill>
                <a:schemeClr val="accent3"/>
              </a:solidFill>
              <a:latin typeface="+mn-ea"/>
              <a:cs typeface="+mn-ea"/>
            </a:endParaRPr>
          </a:p>
        </p:txBody>
      </p:sp>
      <p:sp>
        <p:nvSpPr>
          <p:cNvPr id="8" name="矩形 7"/>
          <p:cNvSpPr/>
          <p:nvPr>
            <p:custDataLst>
              <p:tags r:id="rId21"/>
            </p:custDataLst>
          </p:nvPr>
        </p:nvSpPr>
        <p:spPr>
          <a:xfrm>
            <a:off x="8143070" y="4645938"/>
            <a:ext cx="2889160" cy="398291"/>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b="1">
                <a:solidFill>
                  <a:schemeClr val="accent4"/>
                </a:solidFill>
                <a:latin typeface="+mn-ea"/>
                <a:cs typeface="+mn-ea"/>
              </a:rPr>
              <a:t>成人指导和参与的重要性</a:t>
            </a:r>
            <a:endParaRPr lang="zh-CN" altLang="en-US" b="1">
              <a:solidFill>
                <a:schemeClr val="accent4"/>
              </a:solidFill>
              <a:latin typeface="+mn-ea"/>
              <a:cs typeface="+mn-ea"/>
            </a:endParaRPr>
          </a:p>
        </p:txBody>
      </p:sp>
      <p:sp>
        <p:nvSpPr>
          <p:cNvPr id="10" name="矩形 9"/>
          <p:cNvSpPr/>
          <p:nvPr>
            <p:custDataLst>
              <p:tags r:id="rId22"/>
            </p:custDataLst>
          </p:nvPr>
        </p:nvSpPr>
        <p:spPr>
          <a:xfrm>
            <a:off x="8095605" y="5104764"/>
            <a:ext cx="2889160" cy="622545"/>
          </a:xfrm>
          <a:prstGeom prst="rect">
            <a:avLst/>
          </a:prstGeom>
          <a:noFill/>
        </p:spPr>
        <p:txBody>
          <a:bodyPr wrap="square" lIns="0" tIns="0" rIns="0" bIns="0" rtlCol="0" anchor="b" anchorCtr="0">
            <a:noAutofit/>
          </a:bodyPr>
          <a:lstStyle/>
          <a:p>
            <a:pPr algn="l">
              <a:lnSpc>
                <a:spcPct val="130000"/>
              </a:lnSpc>
              <a:buClrTx/>
              <a:buSzTx/>
              <a:buFontTx/>
            </a:pPr>
            <a:r>
              <a:rPr lang="zh-CN" altLang="en-US" sz="1600">
                <a:solidFill>
                  <a:schemeClr val="tx1">
                    <a:lumMod val="85000"/>
                    <a:lumOff val="15000"/>
                  </a:schemeClr>
                </a:solidFill>
                <a:latin typeface="+mn-ea"/>
                <a:cs typeface="+mn-ea"/>
              </a:rPr>
              <a:t>理论强调成人指导参与儿童游戏及教师作用。</a:t>
            </a:r>
            <a:endParaRPr lang="zh-CN" altLang="en-US" sz="1600">
              <a:solidFill>
                <a:schemeClr val="tx1">
                  <a:lumMod val="85000"/>
                  <a:lumOff val="15000"/>
                </a:schemeClr>
              </a:solidFill>
              <a:latin typeface="+mn-ea"/>
              <a:cs typeface="+mn-ea"/>
            </a:endParaRPr>
          </a:p>
        </p:txBody>
      </p:sp>
      <p:sp>
        <p:nvSpPr>
          <p:cNvPr id="13" name="矩形 12"/>
          <p:cNvSpPr/>
          <p:nvPr>
            <p:custDataLst>
              <p:tags r:id="rId23"/>
            </p:custDataLst>
          </p:nvPr>
        </p:nvSpPr>
        <p:spPr>
          <a:xfrm>
            <a:off x="1002030" y="4539314"/>
            <a:ext cx="2889848" cy="683768"/>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b="1">
                <a:solidFill>
                  <a:schemeClr val="accent2"/>
                </a:solidFill>
                <a:latin typeface="+mn-ea"/>
                <a:cs typeface="+mn-ea"/>
              </a:rPr>
              <a:t>游戏主题与儿童生活条件的联系</a:t>
            </a:r>
            <a:endParaRPr lang="zh-CN" altLang="en-US" b="1">
              <a:solidFill>
                <a:schemeClr val="accent2"/>
              </a:solidFill>
              <a:latin typeface="+mn-ea"/>
              <a:cs typeface="+mn-ea"/>
            </a:endParaRPr>
          </a:p>
        </p:txBody>
      </p:sp>
      <p:sp>
        <p:nvSpPr>
          <p:cNvPr id="14" name="矩形 13"/>
          <p:cNvSpPr/>
          <p:nvPr>
            <p:custDataLst>
              <p:tags r:id="rId24"/>
            </p:custDataLst>
          </p:nvPr>
        </p:nvSpPr>
        <p:spPr>
          <a:xfrm>
            <a:off x="1050183" y="5258853"/>
            <a:ext cx="2889848" cy="802086"/>
          </a:xfrm>
          <a:prstGeom prst="rect">
            <a:avLst/>
          </a:prstGeom>
          <a:noFill/>
        </p:spPr>
        <p:txBody>
          <a:bodyPr wrap="square" lIns="0" tIns="0" rIns="0" bIns="0" rtlCol="0" anchor="b" anchorCtr="0">
            <a:noAutofit/>
          </a:bodyPr>
          <a:lstStyle/>
          <a:p>
            <a:pPr algn="r">
              <a:lnSpc>
                <a:spcPct val="130000"/>
              </a:lnSpc>
              <a:buClrTx/>
              <a:buSzTx/>
              <a:buFontTx/>
            </a:pPr>
            <a:r>
              <a:rPr lang="zh-CN" altLang="en-US" sz="1600">
                <a:solidFill>
                  <a:schemeClr val="tx1">
                    <a:lumMod val="85000"/>
                    <a:lumOff val="15000"/>
                  </a:schemeClr>
                </a:solidFill>
                <a:latin typeface="+mn-ea"/>
                <a:cs typeface="+mn-ea"/>
              </a:rPr>
              <a:t>游戏主题与儿童生活条件相关，反映其社会环境和生活经验。</a:t>
            </a:r>
            <a:endParaRPr lang="zh-CN" altLang="en-US" sz="1600">
              <a:solidFill>
                <a:schemeClr val="tx1">
                  <a:lumMod val="85000"/>
                  <a:lumOff val="15000"/>
                </a:schemeClr>
              </a:solidFill>
              <a:latin typeface="+mn-ea"/>
              <a:cs typeface="+mn-ea"/>
            </a:endParaRPr>
          </a:p>
        </p:txBody>
      </p:sp>
      <p:sp>
        <p:nvSpPr>
          <p:cNvPr id="2" name="标题 1"/>
          <p:cNvSpPr>
            <a:spLocks noGrp="1"/>
          </p:cNvSpPr>
          <p:nvPr>
            <p:ph type="title"/>
            <p:custDataLst>
              <p:tags r:id="rId25"/>
            </p:custDataLst>
          </p:nvPr>
        </p:nvSpPr>
        <p:spPr>
          <a:xfrm>
            <a:off x="2125345" y="654050"/>
            <a:ext cx="7391400" cy="609600"/>
          </a:xfrm>
        </p:spPr>
        <p:txBody>
          <a:bodyPr/>
          <a:lstStyle/>
          <a:p>
            <a:pPr algn="ctr"/>
            <a:r>
              <a:rPr lang="zh-CN" altLang="en-US" sz="3000" b="1"/>
              <a:t>角色游戏的教育意义</a:t>
            </a:r>
            <a:endParaRPr lang="zh-CN" altLang="en-US" sz="3000" b="1"/>
          </a:p>
        </p:txBody>
      </p:sp>
    </p:spTree>
    <p:custDataLst>
      <p:tags r:id="rId26"/>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sz="3000" b="1"/>
              <a:t>艾里康宁理论在学前教育中的应用与影响</a:t>
            </a:r>
            <a:endParaRPr lang="zh-CN" altLang="en-US" sz="3000" b="1"/>
          </a:p>
        </p:txBody>
      </p:sp>
      <p:sp>
        <p:nvSpPr>
          <p:cNvPr id="15" name="任意多边形 14"/>
          <p:cNvSpPr/>
          <p:nvPr>
            <p:custDataLst>
              <p:tags r:id="rId2"/>
            </p:custDataLst>
          </p:nvPr>
        </p:nvSpPr>
        <p:spPr>
          <a:xfrm rot="2700000">
            <a:off x="5386070" y="2971800"/>
            <a:ext cx="1283970" cy="1282065"/>
          </a:xfrm>
          <a:custGeom>
            <a:avLst/>
            <a:gdLst>
              <a:gd name="connsiteX0" fmla="*/ 731 w 2016"/>
              <a:gd name="connsiteY0" fmla="*/ 742 h 2010"/>
              <a:gd name="connsiteX1" fmla="*/ 2016 w 2016"/>
              <a:gd name="connsiteY1" fmla="*/ 0 h 2010"/>
              <a:gd name="connsiteX2" fmla="*/ 2016 w 2016"/>
              <a:gd name="connsiteY2" fmla="*/ 2010 h 2010"/>
              <a:gd name="connsiteX3" fmla="*/ 0 w 2016"/>
              <a:gd name="connsiteY3" fmla="*/ 2010 h 2010"/>
              <a:gd name="connsiteX4" fmla="*/ 731 w 2016"/>
              <a:gd name="connsiteY4" fmla="*/ 742 h 2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6" h="2010">
                <a:moveTo>
                  <a:pt x="731" y="742"/>
                </a:moveTo>
                <a:lnTo>
                  <a:pt x="2016" y="0"/>
                </a:lnTo>
                <a:lnTo>
                  <a:pt x="2016" y="2010"/>
                </a:lnTo>
                <a:lnTo>
                  <a:pt x="0" y="2010"/>
                </a:lnTo>
                <a:lnTo>
                  <a:pt x="731" y="742"/>
                </a:lnTo>
                <a:close/>
              </a:path>
            </a:pathLst>
          </a:custGeom>
          <a:gradFill>
            <a:gsLst>
              <a:gs pos="41000">
                <a:schemeClr val="accent1">
                  <a:lumMod val="81000"/>
                  <a:lumOff val="19000"/>
                  <a:alpha val="100000"/>
                </a:schemeClr>
              </a:gs>
              <a:gs pos="100000">
                <a:schemeClr val="accent1">
                  <a:lumMod val="58000"/>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3" name="任意多边形 12"/>
          <p:cNvSpPr/>
          <p:nvPr>
            <p:custDataLst>
              <p:tags r:id="rId3"/>
            </p:custDataLst>
          </p:nvPr>
        </p:nvSpPr>
        <p:spPr>
          <a:xfrm flipH="1" flipV="1">
            <a:off x="5121275" y="3611245"/>
            <a:ext cx="911860" cy="1607820"/>
          </a:xfrm>
          <a:custGeom>
            <a:avLst/>
            <a:gdLst>
              <a:gd name="connsiteX0" fmla="*/ 0 w 1436"/>
              <a:gd name="connsiteY0" fmla="*/ 2024 h 2532"/>
              <a:gd name="connsiteX1" fmla="*/ 2 w 1436"/>
              <a:gd name="connsiteY1" fmla="*/ 0 h 2532"/>
              <a:gd name="connsiteX2" fmla="*/ 1436 w 1436"/>
              <a:gd name="connsiteY2" fmla="*/ 2532 h 2532"/>
              <a:gd name="connsiteX3" fmla="*/ 0 w 1436"/>
              <a:gd name="connsiteY3" fmla="*/ 2024 h 2532"/>
            </a:gdLst>
            <a:ahLst/>
            <a:cxnLst>
              <a:cxn ang="0">
                <a:pos x="connsiteX0" y="connsiteY0"/>
              </a:cxn>
              <a:cxn ang="0">
                <a:pos x="connsiteX1" y="connsiteY1"/>
              </a:cxn>
              <a:cxn ang="0">
                <a:pos x="connsiteX2" y="connsiteY2"/>
              </a:cxn>
              <a:cxn ang="0">
                <a:pos x="connsiteX3" y="connsiteY3"/>
              </a:cxn>
            </a:cxnLst>
            <a:rect l="l" t="t" r="r" b="b"/>
            <a:pathLst>
              <a:path w="1436" h="2532">
                <a:moveTo>
                  <a:pt x="0" y="2024"/>
                </a:moveTo>
                <a:lnTo>
                  <a:pt x="2" y="0"/>
                </a:lnTo>
                <a:lnTo>
                  <a:pt x="1436" y="2532"/>
                </a:lnTo>
                <a:lnTo>
                  <a:pt x="0" y="2024"/>
                </a:lnTo>
                <a:close/>
              </a:path>
            </a:pathLst>
          </a:custGeom>
          <a:gradFill>
            <a:gsLst>
              <a:gs pos="2000">
                <a:schemeClr val="accent1">
                  <a:lumMod val="80000"/>
                  <a:alpha val="100000"/>
                </a:schemeClr>
              </a:gs>
              <a:gs pos="100000">
                <a:schemeClr val="accent1">
                  <a:lumMod val="70000"/>
                  <a:lumOff val="30000"/>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4" name="任意多边形 13"/>
          <p:cNvSpPr/>
          <p:nvPr>
            <p:custDataLst>
              <p:tags r:id="rId4"/>
            </p:custDataLst>
          </p:nvPr>
        </p:nvSpPr>
        <p:spPr>
          <a:xfrm flipV="1">
            <a:off x="6030595" y="3615690"/>
            <a:ext cx="905510" cy="1603375"/>
          </a:xfrm>
          <a:custGeom>
            <a:avLst/>
            <a:gdLst>
              <a:gd name="connsiteX0" fmla="*/ 0 w 1426"/>
              <a:gd name="connsiteY0" fmla="*/ 2016 h 2525"/>
              <a:gd name="connsiteX1" fmla="*/ 0 w 1426"/>
              <a:gd name="connsiteY1" fmla="*/ 0 h 2525"/>
              <a:gd name="connsiteX2" fmla="*/ 1426 w 1426"/>
              <a:gd name="connsiteY2" fmla="*/ 2525 h 2525"/>
              <a:gd name="connsiteX3" fmla="*/ 0 w 1426"/>
              <a:gd name="connsiteY3" fmla="*/ 2016 h 2525"/>
            </a:gdLst>
            <a:ahLst/>
            <a:cxnLst>
              <a:cxn ang="0">
                <a:pos x="connsiteX0" y="connsiteY0"/>
              </a:cxn>
              <a:cxn ang="0">
                <a:pos x="connsiteX1" y="connsiteY1"/>
              </a:cxn>
              <a:cxn ang="0">
                <a:pos x="connsiteX2" y="connsiteY2"/>
              </a:cxn>
              <a:cxn ang="0">
                <a:pos x="connsiteX3" y="connsiteY3"/>
              </a:cxn>
            </a:cxnLst>
            <a:rect l="l" t="t" r="r" b="b"/>
            <a:pathLst>
              <a:path w="1426" h="2525">
                <a:moveTo>
                  <a:pt x="0" y="2016"/>
                </a:moveTo>
                <a:lnTo>
                  <a:pt x="0" y="0"/>
                </a:lnTo>
                <a:lnTo>
                  <a:pt x="1426" y="2525"/>
                </a:lnTo>
                <a:lnTo>
                  <a:pt x="0" y="2016"/>
                </a:lnTo>
                <a:close/>
              </a:path>
            </a:pathLst>
          </a:custGeom>
          <a:gradFill>
            <a:gsLst>
              <a:gs pos="2000">
                <a:schemeClr val="accent1">
                  <a:lumMod val="80000"/>
                  <a:alpha val="100000"/>
                </a:schemeClr>
              </a:gs>
              <a:gs pos="100000">
                <a:schemeClr val="accent1">
                  <a:lumMod val="70000"/>
                  <a:lumOff val="30000"/>
                  <a:alpha val="100000"/>
                </a:schemeClr>
              </a:gs>
            </a:gsLst>
            <a:lin ang="15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6" name="椭圆 15"/>
          <p:cNvSpPr/>
          <p:nvPr>
            <p:custDataLst>
              <p:tags r:id="rId5"/>
            </p:custDataLst>
          </p:nvPr>
        </p:nvSpPr>
        <p:spPr>
          <a:xfrm>
            <a:off x="3823335" y="3051810"/>
            <a:ext cx="4403090" cy="1121410"/>
          </a:xfrm>
          <a:prstGeom prst="ellipse">
            <a:avLst/>
          </a:prstGeom>
          <a:gradFill>
            <a:gsLst>
              <a:gs pos="100000">
                <a:schemeClr val="accent2">
                  <a:lumMod val="60000"/>
                  <a:lumOff val="40000"/>
                  <a:alpha val="42000"/>
                </a:schemeClr>
              </a:gs>
              <a:gs pos="42000">
                <a:schemeClr val="accent2">
                  <a:lumMod val="20000"/>
                  <a:lumOff val="80000"/>
                  <a:alpha val="0"/>
                </a:schemeClr>
              </a:gs>
            </a:gsLst>
            <a:path path="circle">
              <a:fillToRect l="50000" t="50000" r="50000" b="50000"/>
            </a:path>
            <a:tileRect/>
          </a:gradFill>
          <a:ln w="7620">
            <a:gradFill>
              <a:gsLst>
                <a:gs pos="65000">
                  <a:schemeClr val="accent2">
                    <a:lumMod val="50000"/>
                    <a:lumOff val="50000"/>
                    <a:alpha val="100000"/>
                  </a:schemeClr>
                </a:gs>
                <a:gs pos="39000">
                  <a:schemeClr val="accent2">
                    <a:lumMod val="50000"/>
                    <a:lumOff val="50000"/>
                    <a:alpha val="100000"/>
                  </a:schemeClr>
                </a:gs>
                <a:gs pos="100000">
                  <a:schemeClr val="accent2">
                    <a:lumMod val="60000"/>
                    <a:lumOff val="40000"/>
                    <a:alpha val="100000"/>
                  </a:schemeClr>
                </a:gs>
                <a:gs pos="0">
                  <a:schemeClr val="accent2">
                    <a:lumMod val="80000"/>
                    <a:alpha val="100000"/>
                  </a:schemeClr>
                </a:gs>
              </a:gsLst>
              <a:lin ang="15480000" scaled="0"/>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8" name="任意多边形 7"/>
          <p:cNvSpPr/>
          <p:nvPr>
            <p:custDataLst>
              <p:tags r:id="rId6"/>
            </p:custDataLst>
          </p:nvPr>
        </p:nvSpPr>
        <p:spPr>
          <a:xfrm flipH="1">
            <a:off x="5121275" y="1748155"/>
            <a:ext cx="910590" cy="1943100"/>
          </a:xfrm>
          <a:custGeom>
            <a:avLst/>
            <a:gdLst>
              <a:gd name="connsiteX0" fmla="*/ 0 w 1434"/>
              <a:gd name="connsiteY0" fmla="*/ 3060 h 3060"/>
              <a:gd name="connsiteX1" fmla="*/ 0 w 1434"/>
              <a:gd name="connsiteY1" fmla="*/ 0 h 3060"/>
              <a:gd name="connsiteX2" fmla="*/ 1434 w 1434"/>
              <a:gd name="connsiteY2" fmla="*/ 2554 h 3060"/>
              <a:gd name="connsiteX3" fmla="*/ 0 w 1434"/>
              <a:gd name="connsiteY3" fmla="*/ 3060 h 3060"/>
            </a:gdLst>
            <a:ahLst/>
            <a:cxnLst>
              <a:cxn ang="0">
                <a:pos x="connsiteX0" y="connsiteY0"/>
              </a:cxn>
              <a:cxn ang="0">
                <a:pos x="connsiteX1" y="connsiteY1"/>
              </a:cxn>
              <a:cxn ang="0">
                <a:pos x="connsiteX2" y="connsiteY2"/>
              </a:cxn>
              <a:cxn ang="0">
                <a:pos x="connsiteX3" y="connsiteY3"/>
              </a:cxn>
            </a:cxnLst>
            <a:rect l="l" t="t" r="r" b="b"/>
            <a:pathLst>
              <a:path w="1434" h="3060">
                <a:moveTo>
                  <a:pt x="0" y="3060"/>
                </a:moveTo>
                <a:lnTo>
                  <a:pt x="0" y="0"/>
                </a:lnTo>
                <a:lnTo>
                  <a:pt x="1434" y="2554"/>
                </a:lnTo>
                <a:lnTo>
                  <a:pt x="0" y="3060"/>
                </a:lnTo>
                <a:close/>
              </a:path>
            </a:pathLst>
          </a:custGeom>
          <a:gradFill>
            <a:gsLst>
              <a:gs pos="2000">
                <a:schemeClr val="accent1">
                  <a:lumMod val="80000"/>
                  <a:alpha val="100000"/>
                </a:schemeClr>
              </a:gs>
              <a:gs pos="100000">
                <a:schemeClr val="accent1">
                  <a:lumMod val="70000"/>
                  <a:lumOff val="30000"/>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0" name="任意多边形 9"/>
          <p:cNvSpPr/>
          <p:nvPr>
            <p:custDataLst>
              <p:tags r:id="rId7"/>
            </p:custDataLst>
          </p:nvPr>
        </p:nvSpPr>
        <p:spPr>
          <a:xfrm>
            <a:off x="6030595" y="1748155"/>
            <a:ext cx="910590" cy="1943100"/>
          </a:xfrm>
          <a:custGeom>
            <a:avLst/>
            <a:gdLst>
              <a:gd name="connsiteX0" fmla="*/ 0 w 1434"/>
              <a:gd name="connsiteY0" fmla="*/ 3060 h 3060"/>
              <a:gd name="connsiteX1" fmla="*/ 0 w 1434"/>
              <a:gd name="connsiteY1" fmla="*/ 0 h 3060"/>
              <a:gd name="connsiteX2" fmla="*/ 1434 w 1434"/>
              <a:gd name="connsiteY2" fmla="*/ 2554 h 3060"/>
              <a:gd name="connsiteX3" fmla="*/ 0 w 1434"/>
              <a:gd name="connsiteY3" fmla="*/ 3060 h 3060"/>
            </a:gdLst>
            <a:ahLst/>
            <a:cxnLst>
              <a:cxn ang="0">
                <a:pos x="connsiteX0" y="connsiteY0"/>
              </a:cxn>
              <a:cxn ang="0">
                <a:pos x="connsiteX1" y="connsiteY1"/>
              </a:cxn>
              <a:cxn ang="0">
                <a:pos x="connsiteX2" y="connsiteY2"/>
              </a:cxn>
              <a:cxn ang="0">
                <a:pos x="connsiteX3" y="connsiteY3"/>
              </a:cxn>
            </a:cxnLst>
            <a:rect l="l" t="t" r="r" b="b"/>
            <a:pathLst>
              <a:path w="1434" h="3060">
                <a:moveTo>
                  <a:pt x="0" y="3060"/>
                </a:moveTo>
                <a:lnTo>
                  <a:pt x="0" y="0"/>
                </a:lnTo>
                <a:lnTo>
                  <a:pt x="1434" y="2554"/>
                </a:lnTo>
                <a:lnTo>
                  <a:pt x="0" y="3060"/>
                </a:lnTo>
                <a:close/>
              </a:path>
            </a:pathLst>
          </a:custGeom>
          <a:gradFill>
            <a:gsLst>
              <a:gs pos="2000">
                <a:schemeClr val="accent1">
                  <a:lumMod val="80000"/>
                  <a:alpha val="100000"/>
                </a:schemeClr>
              </a:gs>
              <a:gs pos="100000">
                <a:schemeClr val="accent1">
                  <a:lumMod val="70000"/>
                  <a:lumOff val="30000"/>
                  <a:alpha val="100000"/>
                </a:schemeClr>
              </a:gs>
            </a:gsLst>
            <a:lin ang="15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28" name="椭圆 27"/>
          <p:cNvSpPr/>
          <p:nvPr>
            <p:custDataLst>
              <p:tags r:id="rId8"/>
            </p:custDataLst>
          </p:nvPr>
        </p:nvSpPr>
        <p:spPr>
          <a:xfrm>
            <a:off x="5115560" y="5198745"/>
            <a:ext cx="1826260" cy="287020"/>
          </a:xfrm>
          <a:prstGeom prst="ellipse">
            <a:avLst/>
          </a:prstGeom>
          <a:gradFill>
            <a:gsLst>
              <a:gs pos="0">
                <a:schemeClr val="accent1">
                  <a:alpha val="19000"/>
                </a:schemeClr>
              </a:gs>
              <a:gs pos="100000">
                <a:srgbClr val="F2F2F2">
                  <a:alpha val="0"/>
                </a:srgbClr>
              </a:gs>
              <a:gs pos="47000">
                <a:schemeClr val="accent1">
                  <a:alpha val="24000"/>
                </a:schemeClr>
              </a:gs>
            </a:gsLst>
            <a:path path="circle">
              <a:fillToRect l="50000" t="50000" r="50000" b="50000"/>
            </a:path>
            <a:tileRect/>
          </a:gradFill>
          <a:ln>
            <a:noFill/>
          </a:ln>
          <a:effectLst>
            <a:softEdge rad="63500"/>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29" name="任意多边形: 形状 3"/>
          <p:cNvSpPr/>
          <p:nvPr>
            <p:custDataLst>
              <p:tags r:id="rId9"/>
            </p:custDataLst>
          </p:nvPr>
        </p:nvSpPr>
        <p:spPr>
          <a:xfrm rot="1800000">
            <a:off x="3108960" y="2459355"/>
            <a:ext cx="478155" cy="414020"/>
          </a:xfrm>
          <a:custGeom>
            <a:avLst/>
            <a:gdLst/>
            <a:ahLst/>
            <a:cxnLst/>
            <a:rect l="0" t="0" r="0" b="0"/>
            <a:pathLst>
              <a:path w="127001" h="109987">
                <a:moveTo>
                  <a:pt x="31750" y="109986"/>
                </a:moveTo>
                <a:lnTo>
                  <a:pt x="95250" y="109986"/>
                </a:lnTo>
                <a:lnTo>
                  <a:pt x="127000" y="54993"/>
                </a:lnTo>
                <a:lnTo>
                  <a:pt x="95250" y="0"/>
                </a:lnTo>
                <a:lnTo>
                  <a:pt x="31750" y="0"/>
                </a:lnTo>
                <a:lnTo>
                  <a:pt x="0" y="54993"/>
                </a:lnTo>
                <a:close/>
              </a:path>
            </a:pathLst>
          </a:custGeom>
          <a:gradFill>
            <a:gsLst>
              <a:gs pos="0">
                <a:schemeClr val="accent1">
                  <a:alpha val="100000"/>
                </a:schemeClr>
              </a:gs>
              <a:gs pos="100000">
                <a:schemeClr val="accent1">
                  <a:lumMod val="80000"/>
                  <a:lumOff val="20000"/>
                  <a:alpha val="100000"/>
                </a:schemeClr>
              </a:gs>
            </a:gsLst>
            <a:lin ang="16200000" scaled="0"/>
          </a:gradFill>
          <a:ln>
            <a:noFill/>
          </a:ln>
          <a:effectLst>
            <a:outerShdw blurRad="1016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31" name="任意多边形: 形状 3"/>
          <p:cNvSpPr/>
          <p:nvPr>
            <p:custDataLst>
              <p:tags r:id="rId10"/>
            </p:custDataLst>
          </p:nvPr>
        </p:nvSpPr>
        <p:spPr>
          <a:xfrm rot="1800000">
            <a:off x="3109595" y="4328160"/>
            <a:ext cx="478155" cy="414020"/>
          </a:xfrm>
          <a:custGeom>
            <a:avLst/>
            <a:gdLst/>
            <a:ahLst/>
            <a:cxnLst/>
            <a:rect l="0" t="0" r="0" b="0"/>
            <a:pathLst>
              <a:path w="127001" h="109987">
                <a:moveTo>
                  <a:pt x="31750" y="109986"/>
                </a:moveTo>
                <a:lnTo>
                  <a:pt x="95250" y="109986"/>
                </a:lnTo>
                <a:lnTo>
                  <a:pt x="127000" y="54993"/>
                </a:lnTo>
                <a:lnTo>
                  <a:pt x="95250" y="0"/>
                </a:lnTo>
                <a:lnTo>
                  <a:pt x="31750" y="0"/>
                </a:lnTo>
                <a:lnTo>
                  <a:pt x="0" y="54993"/>
                </a:lnTo>
                <a:close/>
              </a:path>
            </a:pathLst>
          </a:custGeom>
          <a:gradFill>
            <a:gsLst>
              <a:gs pos="0">
                <a:schemeClr val="accent3">
                  <a:alpha val="100000"/>
                </a:schemeClr>
              </a:gs>
              <a:gs pos="100000">
                <a:schemeClr val="accent3">
                  <a:lumMod val="80000"/>
                  <a:lumOff val="20000"/>
                  <a:alpha val="100000"/>
                </a:schemeClr>
              </a:gs>
            </a:gsLst>
            <a:lin ang="16200000" scaled="0"/>
          </a:gradFill>
          <a:ln>
            <a:noFill/>
          </a:ln>
          <a:effectLst>
            <a:outerShdw blurRad="101600" dir="5400000" sx="90000" sy="-19000" rotWithShape="0">
              <a:schemeClr val="accent3">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32" name="任意多边形: 形状 3"/>
          <p:cNvSpPr/>
          <p:nvPr>
            <p:custDataLst>
              <p:tags r:id="rId11"/>
            </p:custDataLst>
          </p:nvPr>
        </p:nvSpPr>
        <p:spPr>
          <a:xfrm rot="1800000">
            <a:off x="8460740" y="2468245"/>
            <a:ext cx="478155" cy="414020"/>
          </a:xfrm>
          <a:custGeom>
            <a:avLst/>
            <a:gdLst/>
            <a:ahLst/>
            <a:cxnLst/>
            <a:rect l="0" t="0" r="0" b="0"/>
            <a:pathLst>
              <a:path w="127001" h="109987">
                <a:moveTo>
                  <a:pt x="31750" y="109986"/>
                </a:moveTo>
                <a:lnTo>
                  <a:pt x="95250" y="109986"/>
                </a:lnTo>
                <a:lnTo>
                  <a:pt x="127000" y="54993"/>
                </a:lnTo>
                <a:lnTo>
                  <a:pt x="95250" y="0"/>
                </a:lnTo>
                <a:lnTo>
                  <a:pt x="31750" y="0"/>
                </a:lnTo>
                <a:lnTo>
                  <a:pt x="0" y="54993"/>
                </a:lnTo>
                <a:close/>
              </a:path>
            </a:pathLst>
          </a:custGeom>
          <a:gradFill>
            <a:gsLst>
              <a:gs pos="0">
                <a:schemeClr val="accent2">
                  <a:alpha val="100000"/>
                </a:schemeClr>
              </a:gs>
              <a:gs pos="100000">
                <a:schemeClr val="accent2">
                  <a:lumMod val="80000"/>
                  <a:lumOff val="20000"/>
                  <a:alpha val="100000"/>
                </a:schemeClr>
              </a:gs>
            </a:gsLst>
            <a:lin ang="16200000" scaled="0"/>
          </a:gradFill>
          <a:ln>
            <a:noFill/>
          </a:ln>
          <a:effectLst>
            <a:outerShdw blurRad="101600" dir="5400000" sx="90000" sy="-19000"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33" name="任意多边形: 形状 3"/>
          <p:cNvSpPr/>
          <p:nvPr>
            <p:custDataLst>
              <p:tags r:id="rId12"/>
            </p:custDataLst>
          </p:nvPr>
        </p:nvSpPr>
        <p:spPr>
          <a:xfrm rot="1800000">
            <a:off x="8461375" y="4337050"/>
            <a:ext cx="478155" cy="414020"/>
          </a:xfrm>
          <a:custGeom>
            <a:avLst/>
            <a:gdLst/>
            <a:ahLst/>
            <a:cxnLst/>
            <a:rect l="0" t="0" r="0" b="0"/>
            <a:pathLst>
              <a:path w="127001" h="109987">
                <a:moveTo>
                  <a:pt x="31750" y="109986"/>
                </a:moveTo>
                <a:lnTo>
                  <a:pt x="95250" y="109986"/>
                </a:lnTo>
                <a:lnTo>
                  <a:pt x="127000" y="54993"/>
                </a:lnTo>
                <a:lnTo>
                  <a:pt x="95250" y="0"/>
                </a:lnTo>
                <a:lnTo>
                  <a:pt x="31750" y="0"/>
                </a:lnTo>
                <a:lnTo>
                  <a:pt x="0" y="54993"/>
                </a:lnTo>
                <a:close/>
              </a:path>
            </a:pathLst>
          </a:custGeom>
          <a:gradFill>
            <a:gsLst>
              <a:gs pos="0">
                <a:schemeClr val="accent4">
                  <a:alpha val="100000"/>
                </a:schemeClr>
              </a:gs>
              <a:gs pos="100000">
                <a:schemeClr val="accent4">
                  <a:lumMod val="80000"/>
                  <a:lumOff val="20000"/>
                  <a:alpha val="100000"/>
                </a:schemeClr>
              </a:gs>
            </a:gsLst>
            <a:lin ang="16200000" scaled="0"/>
          </a:gradFill>
          <a:ln>
            <a:noFill/>
          </a:ln>
          <a:effectLst>
            <a:outerShdw blurRad="101600" dir="5400000" sx="90000" sy="-19000"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2" name="矩形 1"/>
          <p:cNvSpPr/>
          <p:nvPr>
            <p:custDataLst>
              <p:tags r:id="rId13"/>
            </p:custDataLst>
          </p:nvPr>
        </p:nvSpPr>
        <p:spPr>
          <a:xfrm>
            <a:off x="722630" y="3802380"/>
            <a:ext cx="2279650" cy="699135"/>
          </a:xfrm>
          <a:prstGeom prst="rect">
            <a:avLst/>
          </a:prstGeom>
          <a:noFill/>
        </p:spPr>
        <p:txBody>
          <a:bodyPr wrap="square" lIns="0" tIns="0" rIns="0" bIns="0" rtlCol="0" anchor="b">
            <a:noAutofit/>
          </a:bodyPr>
          <a:lstStyle/>
          <a:p>
            <a:pPr algn="r">
              <a:spcBef>
                <a:spcPct val="0"/>
              </a:spcBef>
              <a:spcAft>
                <a:spcPct val="0"/>
              </a:spcAft>
            </a:pPr>
            <a:r>
              <a:rPr lang="zh-CN" altLang="en-US" b="1" dirty="0">
                <a:solidFill>
                  <a:schemeClr val="accent3"/>
                </a:solidFill>
                <a:latin typeface="+mn-ea"/>
                <a:cs typeface="+mn-ea"/>
                <a:sym typeface="+mn-ea"/>
              </a:rPr>
              <a:t>理论的广泛认可与批判</a:t>
            </a:r>
            <a:endParaRPr lang="zh-CN" altLang="en-US" b="1" dirty="0">
              <a:solidFill>
                <a:schemeClr val="accent3"/>
              </a:solidFill>
              <a:latin typeface="+mn-ea"/>
              <a:cs typeface="+mn-ea"/>
              <a:sym typeface="+mn-ea"/>
            </a:endParaRPr>
          </a:p>
        </p:txBody>
      </p:sp>
      <p:sp>
        <p:nvSpPr>
          <p:cNvPr id="5" name="矩形 4"/>
          <p:cNvSpPr/>
          <p:nvPr>
            <p:custDataLst>
              <p:tags r:id="rId14"/>
            </p:custDataLst>
          </p:nvPr>
        </p:nvSpPr>
        <p:spPr>
          <a:xfrm>
            <a:off x="722630" y="4542155"/>
            <a:ext cx="2279650" cy="580390"/>
          </a:xfrm>
          <a:prstGeom prst="rect">
            <a:avLst/>
          </a:prstGeom>
          <a:noFill/>
        </p:spPr>
        <p:txBody>
          <a:bodyPr wrap="square" lIns="0" tIns="0" rIns="0" bIns="0" rtlCol="0" anchor="t" anchorCtr="0">
            <a:noAutofit/>
          </a:bodyPr>
          <a:lstStyle/>
          <a:p>
            <a:pPr lvl="0" algn="r">
              <a:lnSpc>
                <a:spcPct val="130000"/>
              </a:lnSpc>
              <a:buClrTx/>
              <a:buSzTx/>
              <a:buFontTx/>
            </a:pPr>
            <a:r>
              <a:rPr lang="zh-CN" altLang="en-US" sz="1600">
                <a:solidFill>
                  <a:schemeClr val="tx1">
                    <a:lumMod val="85000"/>
                    <a:lumOff val="15000"/>
                  </a:schemeClr>
                </a:solidFill>
                <a:latin typeface="+mn-ea"/>
                <a:cs typeface="+mn-ea"/>
                <a:sym typeface="+mn-ea"/>
              </a:rPr>
              <a:t>艾里康宁理论获认可，但被批可能忽视儿童个体差异和动机。</a:t>
            </a:r>
            <a:endParaRPr lang="zh-CN" altLang="en-US" sz="1600">
              <a:solidFill>
                <a:schemeClr val="tx1">
                  <a:lumMod val="85000"/>
                  <a:lumOff val="15000"/>
                </a:schemeClr>
              </a:solidFill>
              <a:latin typeface="+mn-ea"/>
              <a:cs typeface="+mn-ea"/>
              <a:sym typeface="+mn-ea"/>
            </a:endParaRPr>
          </a:p>
        </p:txBody>
      </p:sp>
      <p:sp>
        <p:nvSpPr>
          <p:cNvPr id="11" name="矩形 10"/>
          <p:cNvSpPr/>
          <p:nvPr>
            <p:custDataLst>
              <p:tags r:id="rId15"/>
            </p:custDataLst>
          </p:nvPr>
        </p:nvSpPr>
        <p:spPr>
          <a:xfrm>
            <a:off x="721995" y="2571750"/>
            <a:ext cx="2279650" cy="896620"/>
          </a:xfrm>
          <a:prstGeom prst="rect">
            <a:avLst/>
          </a:prstGeom>
          <a:noFill/>
        </p:spPr>
        <p:txBody>
          <a:bodyPr wrap="square" lIns="0" tIns="0" rIns="0" bIns="0" rtlCol="0" anchor="b">
            <a:noAutofit/>
          </a:bodyPr>
          <a:lstStyle/>
          <a:p>
            <a:pPr lvl="0" algn="r">
              <a:lnSpc>
                <a:spcPct val="130000"/>
              </a:lnSpc>
              <a:buClrTx/>
              <a:buSzTx/>
              <a:buFontTx/>
            </a:pPr>
            <a:r>
              <a:rPr lang="zh-CN" altLang="en-US" sz="1600">
                <a:solidFill>
                  <a:schemeClr val="tx1">
                    <a:lumMod val="85000"/>
                    <a:lumOff val="15000"/>
                  </a:schemeClr>
                </a:solidFill>
                <a:latin typeface="+mn-ea"/>
                <a:cs typeface="+mn-ea"/>
                <a:sym typeface="+mn-ea"/>
              </a:rPr>
              <a:t>艾里康宁游戏理论影响苏联学前教育，强调游戏作用。</a:t>
            </a:r>
            <a:endParaRPr lang="zh-CN" altLang="en-US" sz="1600">
              <a:solidFill>
                <a:schemeClr val="tx1">
                  <a:lumMod val="85000"/>
                  <a:lumOff val="15000"/>
                </a:schemeClr>
              </a:solidFill>
              <a:latin typeface="+mn-ea"/>
              <a:cs typeface="+mn-ea"/>
              <a:sym typeface="+mn-ea"/>
            </a:endParaRPr>
          </a:p>
        </p:txBody>
      </p:sp>
      <p:sp>
        <p:nvSpPr>
          <p:cNvPr id="3" name="矩形 2"/>
          <p:cNvSpPr/>
          <p:nvPr>
            <p:custDataLst>
              <p:tags r:id="rId16"/>
            </p:custDataLst>
          </p:nvPr>
        </p:nvSpPr>
        <p:spPr>
          <a:xfrm>
            <a:off x="777240" y="1751330"/>
            <a:ext cx="2279650" cy="580390"/>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b="1">
                <a:solidFill>
                  <a:schemeClr val="accent1"/>
                </a:solidFill>
                <a:latin typeface="+mn-ea"/>
                <a:cs typeface="+mn-ea"/>
                <a:sym typeface="+mn-ea"/>
              </a:rPr>
              <a:t>理论对苏联学前教育实践的影响</a:t>
            </a:r>
            <a:endParaRPr lang="zh-CN" altLang="en-US" b="1">
              <a:solidFill>
                <a:schemeClr val="accent1"/>
              </a:solidFill>
              <a:latin typeface="+mn-ea"/>
              <a:cs typeface="+mn-ea"/>
              <a:sym typeface="+mn-ea"/>
            </a:endParaRPr>
          </a:p>
        </p:txBody>
      </p:sp>
      <p:sp>
        <p:nvSpPr>
          <p:cNvPr id="18" name="矩形 17"/>
          <p:cNvSpPr/>
          <p:nvPr>
            <p:custDataLst>
              <p:tags r:id="rId17"/>
            </p:custDataLst>
          </p:nvPr>
        </p:nvSpPr>
        <p:spPr>
          <a:xfrm>
            <a:off x="9107170" y="3805555"/>
            <a:ext cx="2279650" cy="699135"/>
          </a:xfrm>
          <a:prstGeom prst="rect">
            <a:avLst/>
          </a:prstGeom>
          <a:noFill/>
        </p:spPr>
        <p:txBody>
          <a:bodyPr wrap="square" lIns="0" tIns="0" rIns="0" bIns="0" rtlCol="0" anchor="b">
            <a:noAutofit/>
          </a:bodyPr>
          <a:lstStyle/>
          <a:p>
            <a:pPr algn="just">
              <a:spcBef>
                <a:spcPct val="0"/>
              </a:spcBef>
              <a:spcAft>
                <a:spcPct val="0"/>
              </a:spcAft>
            </a:pPr>
            <a:r>
              <a:rPr lang="zh-CN" altLang="en-US" b="1" dirty="0">
                <a:solidFill>
                  <a:schemeClr val="accent4"/>
                </a:solidFill>
                <a:latin typeface="+mn-ea"/>
                <a:cs typeface="+mn-ea"/>
                <a:sym typeface="+mn-ea"/>
              </a:rPr>
              <a:t>对现代教育实践的启示</a:t>
            </a:r>
            <a:endParaRPr lang="zh-CN" altLang="en-US" b="1" dirty="0">
              <a:solidFill>
                <a:schemeClr val="accent4"/>
              </a:solidFill>
              <a:latin typeface="+mn-ea"/>
              <a:cs typeface="+mn-ea"/>
              <a:sym typeface="+mn-ea"/>
            </a:endParaRPr>
          </a:p>
        </p:txBody>
      </p:sp>
      <p:sp>
        <p:nvSpPr>
          <p:cNvPr id="19" name="矩形 18"/>
          <p:cNvSpPr/>
          <p:nvPr>
            <p:custDataLst>
              <p:tags r:id="rId18"/>
            </p:custDataLst>
          </p:nvPr>
        </p:nvSpPr>
        <p:spPr>
          <a:xfrm>
            <a:off x="9107170" y="4545330"/>
            <a:ext cx="2279650" cy="580390"/>
          </a:xfrm>
          <a:prstGeom prst="rect">
            <a:avLst/>
          </a:prstGeom>
          <a:noFill/>
        </p:spPr>
        <p:txBody>
          <a:bodyPr wrap="square" lIns="0" tIns="0" rIns="0" bIns="0" rtlCol="0" anchor="t" anchorCtr="0">
            <a:noAutofit/>
          </a:bodyPr>
          <a:lstStyle/>
          <a:p>
            <a:pPr lvl="0" algn="just">
              <a:lnSpc>
                <a:spcPct val="130000"/>
              </a:lnSpc>
              <a:buClrTx/>
              <a:buSzTx/>
              <a:buFontTx/>
            </a:pPr>
            <a:r>
              <a:rPr lang="zh-CN" altLang="en-US" sz="1600">
                <a:solidFill>
                  <a:schemeClr val="tx1">
                    <a:lumMod val="85000"/>
                    <a:lumOff val="15000"/>
                  </a:schemeClr>
                </a:solidFill>
                <a:latin typeface="+mn-ea"/>
                <a:cs typeface="+mn-ea"/>
                <a:sym typeface="+mn-ea"/>
              </a:rPr>
              <a:t>艾里康宁游戏理论对现代教育有启示，促儿童社会性与认知发展。</a:t>
            </a:r>
            <a:endParaRPr lang="zh-CN" altLang="en-US" sz="1600">
              <a:solidFill>
                <a:schemeClr val="tx1">
                  <a:lumMod val="85000"/>
                  <a:lumOff val="15000"/>
                </a:schemeClr>
              </a:solidFill>
              <a:latin typeface="+mn-ea"/>
              <a:cs typeface="+mn-ea"/>
              <a:sym typeface="+mn-ea"/>
            </a:endParaRPr>
          </a:p>
        </p:txBody>
      </p:sp>
      <p:sp>
        <p:nvSpPr>
          <p:cNvPr id="21" name="矩形 20"/>
          <p:cNvSpPr/>
          <p:nvPr>
            <p:custDataLst>
              <p:tags r:id="rId19"/>
            </p:custDataLst>
          </p:nvPr>
        </p:nvSpPr>
        <p:spPr>
          <a:xfrm>
            <a:off x="9107170" y="1972310"/>
            <a:ext cx="2279650" cy="403225"/>
          </a:xfrm>
          <a:prstGeom prst="rect">
            <a:avLst/>
          </a:prstGeom>
          <a:noFill/>
        </p:spPr>
        <p:txBody>
          <a:bodyPr wrap="square" lIns="0" tIns="0" rIns="0" bIns="0" rtlCol="0" anchor="b">
            <a:noAutofit/>
          </a:bodyPr>
          <a:lstStyle/>
          <a:p>
            <a:pPr algn="just">
              <a:spcBef>
                <a:spcPct val="0"/>
              </a:spcBef>
              <a:spcAft>
                <a:spcPct val="0"/>
              </a:spcAft>
            </a:pPr>
            <a:r>
              <a:rPr lang="zh-CN" altLang="en-US" b="1" dirty="0">
                <a:solidFill>
                  <a:schemeClr val="accent2"/>
                </a:solidFill>
                <a:latin typeface="+mn-ea"/>
                <a:cs typeface="+mn-ea"/>
                <a:sym typeface="+mn-ea"/>
              </a:rPr>
              <a:t>教师角色的重视</a:t>
            </a:r>
            <a:endParaRPr lang="zh-CN" altLang="en-US" b="1" dirty="0">
              <a:solidFill>
                <a:schemeClr val="accent2"/>
              </a:solidFill>
              <a:latin typeface="+mn-ea"/>
              <a:cs typeface="+mn-ea"/>
              <a:sym typeface="+mn-ea"/>
            </a:endParaRPr>
          </a:p>
        </p:txBody>
      </p:sp>
      <p:sp>
        <p:nvSpPr>
          <p:cNvPr id="22" name="矩形 21"/>
          <p:cNvSpPr/>
          <p:nvPr>
            <p:custDataLst>
              <p:tags r:id="rId20"/>
            </p:custDataLst>
          </p:nvPr>
        </p:nvSpPr>
        <p:spPr>
          <a:xfrm>
            <a:off x="9107170" y="2426335"/>
            <a:ext cx="2279650" cy="1073785"/>
          </a:xfrm>
          <a:prstGeom prst="rect">
            <a:avLst/>
          </a:prstGeom>
          <a:noFill/>
        </p:spPr>
        <p:txBody>
          <a:bodyPr wrap="square" lIns="0" tIns="0" rIns="0" bIns="0" rtlCol="0" anchor="t" anchorCtr="0">
            <a:noAutofit/>
          </a:bodyPr>
          <a:lstStyle/>
          <a:p>
            <a:pPr lvl="0" algn="just">
              <a:lnSpc>
                <a:spcPct val="130000"/>
              </a:lnSpc>
              <a:spcBef>
                <a:spcPct val="0"/>
              </a:spcBef>
              <a:spcAft>
                <a:spcPct val="0"/>
              </a:spcAft>
            </a:pPr>
            <a:r>
              <a:rPr lang="zh-CN" altLang="en-US" sz="1600">
                <a:solidFill>
                  <a:schemeClr val="tx1">
                    <a:lumMod val="85000"/>
                    <a:lumOff val="15000"/>
                  </a:schemeClr>
                </a:solidFill>
                <a:latin typeface="+mn-ea"/>
                <a:cs typeface="+mn-ea"/>
                <a:sym typeface="+mn-ea"/>
              </a:rPr>
              <a:t>艾里康宁理论重视教师角色，强调教师参与儿童游戏。</a:t>
            </a:r>
            <a:endParaRPr lang="zh-CN" altLang="en-US" sz="1600">
              <a:solidFill>
                <a:schemeClr val="tx1">
                  <a:lumMod val="85000"/>
                  <a:lumOff val="15000"/>
                </a:schemeClr>
              </a:solidFill>
              <a:latin typeface="+mn-ea"/>
              <a:cs typeface="+mn-ea"/>
              <a:sym typeface="+mn-ea"/>
            </a:endParaRPr>
          </a:p>
        </p:txBody>
      </p:sp>
      <p:sp>
        <p:nvSpPr>
          <p:cNvPr id="4" name="椭圆 3"/>
          <p:cNvSpPr/>
          <p:nvPr>
            <p:custDataLst>
              <p:tags r:id="rId21"/>
            </p:custDataLst>
          </p:nvPr>
        </p:nvSpPr>
        <p:spPr>
          <a:xfrm>
            <a:off x="4490085" y="3937635"/>
            <a:ext cx="170180" cy="170180"/>
          </a:xfrm>
          <a:prstGeom prst="ellipse">
            <a:avLst/>
          </a:prstGeom>
          <a:noFill/>
          <a:ln w="317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6" name="椭圆 5"/>
          <p:cNvSpPr/>
          <p:nvPr>
            <p:custDataLst>
              <p:tags r:id="rId22"/>
            </p:custDataLst>
          </p:nvPr>
        </p:nvSpPr>
        <p:spPr>
          <a:xfrm>
            <a:off x="4537075" y="3984625"/>
            <a:ext cx="75565" cy="7556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7" name="椭圆 6"/>
          <p:cNvSpPr/>
          <p:nvPr>
            <p:custDataLst>
              <p:tags r:id="rId23"/>
            </p:custDataLst>
          </p:nvPr>
        </p:nvSpPr>
        <p:spPr>
          <a:xfrm>
            <a:off x="4490085" y="3115310"/>
            <a:ext cx="170180" cy="170180"/>
          </a:xfrm>
          <a:prstGeom prst="ellipse">
            <a:avLst/>
          </a:prstGeom>
          <a:noFill/>
          <a:ln w="31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9" name="椭圆 8"/>
          <p:cNvSpPr/>
          <p:nvPr>
            <p:custDataLst>
              <p:tags r:id="rId24"/>
            </p:custDataLst>
          </p:nvPr>
        </p:nvSpPr>
        <p:spPr>
          <a:xfrm>
            <a:off x="4537075" y="3162300"/>
            <a:ext cx="75565" cy="755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2" name="椭圆 11"/>
          <p:cNvSpPr/>
          <p:nvPr>
            <p:custDataLst>
              <p:tags r:id="rId25"/>
            </p:custDataLst>
          </p:nvPr>
        </p:nvSpPr>
        <p:spPr>
          <a:xfrm>
            <a:off x="7424420" y="3944620"/>
            <a:ext cx="170180" cy="170180"/>
          </a:xfrm>
          <a:prstGeom prst="ellipse">
            <a:avLst/>
          </a:prstGeom>
          <a:noFill/>
          <a:ln w="317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27" name="椭圆 26"/>
          <p:cNvSpPr/>
          <p:nvPr>
            <p:custDataLst>
              <p:tags r:id="rId26"/>
            </p:custDataLst>
          </p:nvPr>
        </p:nvSpPr>
        <p:spPr>
          <a:xfrm>
            <a:off x="7471410" y="3991610"/>
            <a:ext cx="75565" cy="7556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37" name="椭圆 36"/>
          <p:cNvSpPr/>
          <p:nvPr>
            <p:custDataLst>
              <p:tags r:id="rId27"/>
            </p:custDataLst>
          </p:nvPr>
        </p:nvSpPr>
        <p:spPr>
          <a:xfrm>
            <a:off x="7424420" y="3115310"/>
            <a:ext cx="170180" cy="170180"/>
          </a:xfrm>
          <a:prstGeom prst="ellipse">
            <a:avLst/>
          </a:prstGeom>
          <a:noFill/>
          <a:ln w="31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42" name="椭圆 41"/>
          <p:cNvSpPr/>
          <p:nvPr>
            <p:custDataLst>
              <p:tags r:id="rId28"/>
            </p:custDataLst>
          </p:nvPr>
        </p:nvSpPr>
        <p:spPr>
          <a:xfrm>
            <a:off x="7471410" y="3162300"/>
            <a:ext cx="75565" cy="755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pic>
        <p:nvPicPr>
          <p:cNvPr id="38" name="图片 5" descr="343435383036303b343532343134393bcdb7c4d4b7e7b1a9"/>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3240038" y="2558365"/>
            <a:ext cx="216000" cy="216000"/>
          </a:xfrm>
          <a:prstGeom prst="rect">
            <a:avLst/>
          </a:prstGeom>
        </p:spPr>
      </p:pic>
      <p:pic>
        <p:nvPicPr>
          <p:cNvPr id="39" name="图片 12" descr="343439383331313b343532303032383bbfcdbba7b9dcc0ed"/>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8592453" y="2565622"/>
            <a:ext cx="216000" cy="216000"/>
          </a:xfrm>
          <a:prstGeom prst="rect">
            <a:avLst/>
          </a:prstGeom>
        </p:spPr>
      </p:pic>
      <p:pic>
        <p:nvPicPr>
          <p:cNvPr id="40" name="图片 19" descr="343435383038363b343532323339393bd6b4d0d0d5aad2aa"/>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3244272" y="4430770"/>
            <a:ext cx="208800" cy="208800"/>
          </a:xfrm>
          <a:prstGeom prst="rect">
            <a:avLst/>
          </a:prstGeom>
        </p:spPr>
      </p:pic>
      <p:pic>
        <p:nvPicPr>
          <p:cNvPr id="41" name="图片 15" descr="343439383331313b343532303033313bd3a6d3c3c9ccb3c7"/>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8602675" y="4434427"/>
            <a:ext cx="198000" cy="198000"/>
          </a:xfrm>
          <a:prstGeom prst="rect">
            <a:avLst/>
          </a:prstGeom>
        </p:spPr>
      </p:pic>
    </p:spTree>
    <p:custDataLst>
      <p:tags r:id="rId4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b="1"/>
              <a:t>五、游戏的觉醒理论、元交际理论和生态学理论</a:t>
            </a:r>
            <a:endParaRPr lang="zh-CN" altLang="en-US" b="1"/>
          </a:p>
        </p:txBody>
      </p:sp>
      <p:sp>
        <p:nvSpPr>
          <p:cNvPr id="4" name="平行四边形 3"/>
          <p:cNvSpPr/>
          <p:nvPr>
            <p:custDataLst>
              <p:tags r:id="rId2"/>
            </p:custDataLst>
          </p:nvPr>
        </p:nvSpPr>
        <p:spPr>
          <a:xfrm rot="16200000">
            <a:off x="4067810" y="2523490"/>
            <a:ext cx="529590" cy="613410"/>
          </a:xfrm>
          <a:prstGeom prst="parallelogram">
            <a:avLst>
              <a:gd name="adj" fmla="val 47404"/>
            </a:avLst>
          </a:prstGeom>
          <a:gradFill>
            <a:gsLst>
              <a:gs pos="0">
                <a:schemeClr val="accent1">
                  <a:lumMod val="85000"/>
                  <a:alpha val="100000"/>
                </a:schemeClr>
              </a:gs>
              <a:gs pos="100000">
                <a:schemeClr val="accent1">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5" name="平行四边形 4"/>
          <p:cNvSpPr/>
          <p:nvPr>
            <p:custDataLst>
              <p:tags r:id="rId3"/>
            </p:custDataLst>
          </p:nvPr>
        </p:nvSpPr>
        <p:spPr>
          <a:xfrm rot="16200000">
            <a:off x="4065270" y="4099560"/>
            <a:ext cx="529590" cy="613410"/>
          </a:xfrm>
          <a:prstGeom prst="parallelogram">
            <a:avLst>
              <a:gd name="adj" fmla="val 47404"/>
            </a:avLst>
          </a:prstGeom>
          <a:gradFill>
            <a:gsLst>
              <a:gs pos="0">
                <a:schemeClr val="accent3">
                  <a:lumMod val="85000"/>
                  <a:alpha val="100000"/>
                </a:schemeClr>
              </a:gs>
              <a:gs pos="100000">
                <a:schemeClr val="accent3">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4" name="平行四边形 13"/>
          <p:cNvSpPr/>
          <p:nvPr>
            <p:custDataLst>
              <p:tags r:id="rId4"/>
            </p:custDataLst>
          </p:nvPr>
        </p:nvSpPr>
        <p:spPr>
          <a:xfrm rot="16200000" flipV="1">
            <a:off x="7600315" y="3308350"/>
            <a:ext cx="529590" cy="619760"/>
          </a:xfrm>
          <a:prstGeom prst="parallelogram">
            <a:avLst>
              <a:gd name="adj" fmla="val 47404"/>
            </a:avLst>
          </a:prstGeom>
          <a:gradFill>
            <a:gsLst>
              <a:gs pos="0">
                <a:schemeClr val="accent2">
                  <a:lumMod val="75000"/>
                  <a:alpha val="100000"/>
                </a:schemeClr>
              </a:gs>
              <a:gs pos="100000">
                <a:schemeClr val="accent2">
                  <a:lumMod val="90000"/>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8" name="平行四边形 17"/>
          <p:cNvSpPr/>
          <p:nvPr>
            <p:custDataLst>
              <p:tags r:id="rId5"/>
            </p:custDataLst>
          </p:nvPr>
        </p:nvSpPr>
        <p:spPr>
          <a:xfrm rot="16200000" flipV="1">
            <a:off x="7600315" y="4884420"/>
            <a:ext cx="529590" cy="619760"/>
          </a:xfrm>
          <a:prstGeom prst="parallelogram">
            <a:avLst>
              <a:gd name="adj" fmla="val 47404"/>
            </a:avLst>
          </a:prstGeom>
          <a:gradFill>
            <a:gsLst>
              <a:gs pos="0">
                <a:schemeClr val="accent4">
                  <a:lumMod val="75000"/>
                  <a:alpha val="100000"/>
                </a:schemeClr>
              </a:gs>
              <a:gs pos="100000">
                <a:schemeClr val="accent4">
                  <a:lumMod val="90000"/>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cxnSp>
        <p:nvCxnSpPr>
          <p:cNvPr id="28" name="直接连接符 27"/>
          <p:cNvCxnSpPr/>
          <p:nvPr>
            <p:custDataLst>
              <p:tags r:id="rId6"/>
            </p:custDataLst>
          </p:nvPr>
        </p:nvCxnSpPr>
        <p:spPr>
          <a:xfrm>
            <a:off x="7599680" y="2515235"/>
            <a:ext cx="816610" cy="3175"/>
          </a:xfrm>
          <a:prstGeom prst="line">
            <a:avLst/>
          </a:prstGeom>
          <a:ln w="9525">
            <a:solidFill>
              <a:schemeClr val="accent1">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cxnSp>
        <p:nvCxnSpPr>
          <p:cNvPr id="29" name="直接连接符 28"/>
          <p:cNvCxnSpPr/>
          <p:nvPr>
            <p:custDataLst>
              <p:tags r:id="rId7"/>
            </p:custDataLst>
          </p:nvPr>
        </p:nvCxnSpPr>
        <p:spPr>
          <a:xfrm>
            <a:off x="7594600" y="4135755"/>
            <a:ext cx="821690" cy="635"/>
          </a:xfrm>
          <a:prstGeom prst="line">
            <a:avLst/>
          </a:prstGeom>
          <a:ln w="9525">
            <a:solidFill>
              <a:schemeClr val="accent3">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33" name="椭圆 32"/>
          <p:cNvSpPr/>
          <p:nvPr>
            <p:custDataLst>
              <p:tags r:id="rId8"/>
            </p:custDataLst>
          </p:nvPr>
        </p:nvSpPr>
        <p:spPr>
          <a:xfrm>
            <a:off x="8484870" y="2324100"/>
            <a:ext cx="388620" cy="388620"/>
          </a:xfrm>
          <a:prstGeom prst="ellipse">
            <a:avLst/>
          </a:prstGeom>
          <a:gradFill>
            <a:gsLst>
              <a:gs pos="0">
                <a:schemeClr val="accent1">
                  <a:lumMod val="75000"/>
                  <a:lumOff val="25000"/>
                  <a:alpha val="100000"/>
                </a:schemeClr>
              </a:gs>
              <a:gs pos="100000">
                <a:schemeClr val="accent1">
                  <a:lumMod val="85000"/>
                  <a:lumOff val="15000"/>
                  <a:alpha val="100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cxnSp>
        <p:nvCxnSpPr>
          <p:cNvPr id="35" name="直接连接符 34"/>
          <p:cNvCxnSpPr/>
          <p:nvPr>
            <p:custDataLst>
              <p:tags r:id="rId9"/>
            </p:custDataLst>
          </p:nvPr>
        </p:nvCxnSpPr>
        <p:spPr>
          <a:xfrm>
            <a:off x="3770630" y="3327400"/>
            <a:ext cx="843915" cy="1905"/>
          </a:xfrm>
          <a:prstGeom prst="line">
            <a:avLst/>
          </a:prstGeom>
          <a:ln w="9525">
            <a:solidFill>
              <a:schemeClr val="accent2">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cxnSp>
        <p:nvCxnSpPr>
          <p:cNvPr id="36" name="直接连接符 35"/>
          <p:cNvCxnSpPr/>
          <p:nvPr>
            <p:custDataLst>
              <p:tags r:id="rId10"/>
            </p:custDataLst>
          </p:nvPr>
        </p:nvCxnSpPr>
        <p:spPr>
          <a:xfrm>
            <a:off x="3770630" y="4929505"/>
            <a:ext cx="840105" cy="1905"/>
          </a:xfrm>
          <a:prstGeom prst="line">
            <a:avLst/>
          </a:prstGeom>
          <a:ln w="9525">
            <a:solidFill>
              <a:schemeClr val="accent4">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37" name="椭圆 36"/>
          <p:cNvSpPr/>
          <p:nvPr>
            <p:custDataLst>
              <p:tags r:id="rId11"/>
            </p:custDataLst>
          </p:nvPr>
        </p:nvSpPr>
        <p:spPr>
          <a:xfrm>
            <a:off x="8484870" y="3942080"/>
            <a:ext cx="388620" cy="388620"/>
          </a:xfrm>
          <a:prstGeom prst="ellipse">
            <a:avLst/>
          </a:prstGeom>
          <a:gradFill>
            <a:gsLst>
              <a:gs pos="0">
                <a:schemeClr val="accent3">
                  <a:lumMod val="75000"/>
                  <a:lumOff val="25000"/>
                  <a:alpha val="100000"/>
                </a:schemeClr>
              </a:gs>
              <a:gs pos="100000">
                <a:schemeClr val="accent3">
                  <a:lumMod val="85000"/>
                  <a:lumOff val="15000"/>
                  <a:alpha val="100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41" name="椭圆 40"/>
          <p:cNvSpPr/>
          <p:nvPr>
            <p:custDataLst>
              <p:tags r:id="rId12"/>
            </p:custDataLst>
          </p:nvPr>
        </p:nvSpPr>
        <p:spPr>
          <a:xfrm>
            <a:off x="3322062" y="3133875"/>
            <a:ext cx="388620" cy="388620"/>
          </a:xfrm>
          <a:prstGeom prst="ellipse">
            <a:avLst/>
          </a:prstGeom>
          <a:gradFill>
            <a:gsLst>
              <a:gs pos="0">
                <a:schemeClr val="accent2">
                  <a:lumMod val="75000"/>
                  <a:lumOff val="25000"/>
                  <a:alpha val="100000"/>
                </a:schemeClr>
              </a:gs>
              <a:gs pos="100000">
                <a:schemeClr val="accent2">
                  <a:lumMod val="85000"/>
                  <a:lumOff val="15000"/>
                  <a:alpha val="100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42" name="椭圆 41"/>
          <p:cNvSpPr/>
          <p:nvPr>
            <p:custDataLst>
              <p:tags r:id="rId13"/>
            </p:custDataLst>
          </p:nvPr>
        </p:nvSpPr>
        <p:spPr>
          <a:xfrm>
            <a:off x="3315335" y="4735195"/>
            <a:ext cx="388620" cy="388620"/>
          </a:xfrm>
          <a:prstGeom prst="ellipse">
            <a:avLst/>
          </a:prstGeom>
          <a:gradFill>
            <a:gsLst>
              <a:gs pos="0">
                <a:schemeClr val="accent4">
                  <a:lumMod val="75000"/>
                  <a:lumOff val="25000"/>
                  <a:alpha val="100000"/>
                </a:schemeClr>
              </a:gs>
              <a:gs pos="100000">
                <a:schemeClr val="accent4">
                  <a:lumMod val="85000"/>
                  <a:lumOff val="15000"/>
                  <a:alpha val="100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12" name="矩形 11"/>
          <p:cNvSpPr/>
          <p:nvPr>
            <p:custDataLst>
              <p:tags r:id="rId14"/>
            </p:custDataLst>
          </p:nvPr>
        </p:nvSpPr>
        <p:spPr>
          <a:xfrm>
            <a:off x="9057004" y="1969039"/>
            <a:ext cx="2423736" cy="1172210"/>
          </a:xfrm>
          <a:prstGeom prst="rect">
            <a:avLst/>
          </a:prstGeom>
          <a:noFill/>
        </p:spPr>
        <p:txBody>
          <a:bodyPr wrap="square" lIns="0" tIns="0" rIns="0" bIns="0" rtlCol="0" anchor="ctr" anchorCtr="0">
            <a:noAutofit/>
          </a:bodyPr>
          <a:lstStyle/>
          <a:p>
            <a:pPr algn="l">
              <a:lnSpc>
                <a:spcPct val="13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游戏促进儿童自我实现和认知发展，通过探索环境和表达自我来实现潜能。</a:t>
            </a:r>
            <a:endParaRPr lang="zh-CN" altLang="en-US" sz="1600" kern="0" dirty="0">
              <a:ln>
                <a:noFill/>
                <a:prstDash val="sysDot"/>
              </a:ln>
              <a:solidFill>
                <a:schemeClr val="tx1">
                  <a:lumMod val="85000"/>
                  <a:lumOff val="15000"/>
                </a:schemeClr>
              </a:solidFill>
              <a:latin typeface="+mn-ea"/>
              <a:sym typeface="+mn-ea"/>
            </a:endParaRPr>
          </a:p>
        </p:txBody>
      </p:sp>
      <p:sp>
        <p:nvSpPr>
          <p:cNvPr id="13" name="矩形 12"/>
          <p:cNvSpPr/>
          <p:nvPr>
            <p:custDataLst>
              <p:tags r:id="rId15"/>
            </p:custDataLst>
          </p:nvPr>
        </p:nvSpPr>
        <p:spPr>
          <a:xfrm>
            <a:off x="9057004" y="3565429"/>
            <a:ext cx="2423736" cy="1172210"/>
          </a:xfrm>
          <a:prstGeom prst="rect">
            <a:avLst/>
          </a:prstGeom>
          <a:noFill/>
        </p:spPr>
        <p:txBody>
          <a:bodyPr wrap="square" lIns="0" tIns="0" rIns="0" bIns="0" rtlCol="0" anchor="ctr" anchorCtr="0">
            <a:noAutofit/>
          </a:bodyPr>
          <a:lstStyle/>
          <a:p>
            <a:pPr algn="l">
              <a:lnSpc>
                <a:spcPct val="130000"/>
              </a:lnSpc>
              <a:buClrTx/>
              <a:buSzTx/>
              <a:buFontTx/>
            </a:pPr>
            <a:r>
              <a:rPr lang="zh-CN" altLang="en-US" sz="1600" kern="0" dirty="0">
                <a:ln>
                  <a:noFill/>
                  <a:prstDash val="sysDot"/>
                </a:ln>
                <a:solidFill>
                  <a:schemeClr val="tx1">
                    <a:lumMod val="85000"/>
                    <a:lumOff val="15000"/>
                  </a:schemeClr>
                </a:solidFill>
                <a:latin typeface="+mn-ea"/>
              </a:rPr>
              <a:t>游戏是儿童与环境相互作用的结果，环境因素如家庭和文化对游戏行为有显著影响。</a:t>
            </a:r>
            <a:endParaRPr lang="zh-CN" altLang="en-US" sz="1600" kern="0" dirty="0">
              <a:ln>
                <a:noFill/>
                <a:prstDash val="sysDot"/>
              </a:ln>
              <a:solidFill>
                <a:schemeClr val="tx1">
                  <a:lumMod val="85000"/>
                  <a:lumOff val="15000"/>
                </a:schemeClr>
              </a:solidFill>
              <a:latin typeface="+mn-ea"/>
            </a:endParaRPr>
          </a:p>
        </p:txBody>
      </p:sp>
      <p:sp>
        <p:nvSpPr>
          <p:cNvPr id="16" name="矩形 15"/>
          <p:cNvSpPr/>
          <p:nvPr>
            <p:custDataLst>
              <p:tags r:id="rId16"/>
            </p:custDataLst>
          </p:nvPr>
        </p:nvSpPr>
        <p:spPr>
          <a:xfrm>
            <a:off x="744280" y="4353464"/>
            <a:ext cx="2423736" cy="1172210"/>
          </a:xfrm>
          <a:prstGeom prst="rect">
            <a:avLst/>
          </a:prstGeom>
          <a:noFill/>
        </p:spPr>
        <p:txBody>
          <a:bodyPr wrap="square" lIns="0" tIns="0" rIns="0" bIns="0" rtlCol="0" anchor="ctr" anchorCtr="0">
            <a:noAutofit/>
          </a:bodyPr>
          <a:lstStyle/>
          <a:p>
            <a:pPr algn="r">
              <a:lnSpc>
                <a:spcPct val="13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理论指导设计活动促进创造力，角色扮演游戏培养社交能力，考虑环境因素优化游戏环境。</a:t>
            </a:r>
            <a:endParaRPr lang="zh-CN" altLang="en-US" sz="1600" kern="0" dirty="0">
              <a:ln>
                <a:noFill/>
                <a:prstDash val="sysDot"/>
              </a:ln>
              <a:solidFill>
                <a:schemeClr val="tx1">
                  <a:lumMod val="85000"/>
                  <a:lumOff val="15000"/>
                </a:schemeClr>
              </a:solidFill>
              <a:latin typeface="+mn-ea"/>
              <a:sym typeface="+mn-ea"/>
            </a:endParaRPr>
          </a:p>
        </p:txBody>
      </p:sp>
      <p:sp>
        <p:nvSpPr>
          <p:cNvPr id="19" name="矩形 18"/>
          <p:cNvSpPr/>
          <p:nvPr>
            <p:custDataLst>
              <p:tags r:id="rId17"/>
            </p:custDataLst>
          </p:nvPr>
        </p:nvSpPr>
        <p:spPr>
          <a:xfrm>
            <a:off x="744280" y="2738659"/>
            <a:ext cx="2423736" cy="1172210"/>
          </a:xfrm>
          <a:prstGeom prst="rect">
            <a:avLst/>
          </a:prstGeom>
          <a:noFill/>
        </p:spPr>
        <p:txBody>
          <a:bodyPr wrap="square" lIns="0" tIns="0" rIns="0" bIns="0" rtlCol="0" anchor="ctr" anchorCtr="0">
            <a:noAutofit/>
          </a:bodyPr>
          <a:lstStyle/>
          <a:p>
            <a:pPr algn="r">
              <a:lnSpc>
                <a:spcPct val="13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游戏作为社会交流形式，通过角色扮演和规则制定，发展儿童的社交技能。</a:t>
            </a:r>
            <a:endParaRPr lang="zh-CN" altLang="en-US" sz="1400" kern="0" dirty="0">
              <a:ln>
                <a:noFill/>
                <a:prstDash val="sysDot"/>
              </a:ln>
              <a:solidFill>
                <a:schemeClr val="tx1">
                  <a:lumMod val="85000"/>
                  <a:lumOff val="15000"/>
                </a:schemeClr>
              </a:solidFill>
              <a:latin typeface="+mn-ea"/>
              <a:sym typeface="+mn-ea"/>
            </a:endParaRPr>
          </a:p>
        </p:txBody>
      </p:sp>
      <p:sp>
        <p:nvSpPr>
          <p:cNvPr id="8" name="标题"/>
          <p:cNvSpPr/>
          <p:nvPr>
            <p:custDataLst>
              <p:tags r:id="rId18"/>
            </p:custDataLst>
          </p:nvPr>
        </p:nvSpPr>
        <p:spPr>
          <a:xfrm>
            <a:off x="4808855" y="4594860"/>
            <a:ext cx="3368040" cy="612140"/>
          </a:xfrm>
          <a:prstGeom prst="rect">
            <a:avLst/>
          </a:prstGeom>
          <a:gradFill>
            <a:gsLst>
              <a:gs pos="80000">
                <a:schemeClr val="accent4">
                  <a:lumMod val="70000"/>
                  <a:lumOff val="30000"/>
                  <a:alpha val="100000"/>
                </a:schemeClr>
              </a:gs>
              <a:gs pos="20000">
                <a:schemeClr val="accent4">
                  <a:alpha val="100000"/>
                </a:schemeClr>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b="1">
                <a:solidFill>
                  <a:srgbClr val="FFFFFF"/>
                </a:solidFill>
                <a:uFillTx/>
                <a:latin typeface="+mn-ea"/>
                <a:cs typeface="+mn-ea"/>
                <a:sym typeface="+mn-ea"/>
              </a:rPr>
              <a:t>理论在教育中的应用</a:t>
            </a:r>
            <a:endParaRPr lang="zh-CN" altLang="en-US" b="1">
              <a:solidFill>
                <a:srgbClr val="FFFFFF"/>
              </a:solidFill>
              <a:uFillTx/>
              <a:latin typeface="+mn-ea"/>
              <a:cs typeface="+mn-ea"/>
              <a:sym typeface="+mn-ea"/>
            </a:endParaRPr>
          </a:p>
        </p:txBody>
      </p:sp>
      <p:sp>
        <p:nvSpPr>
          <p:cNvPr id="9" name="标题"/>
          <p:cNvSpPr/>
          <p:nvPr>
            <p:custDataLst>
              <p:tags r:id="rId19"/>
            </p:custDataLst>
          </p:nvPr>
        </p:nvSpPr>
        <p:spPr>
          <a:xfrm>
            <a:off x="4023360" y="3806825"/>
            <a:ext cx="3368040" cy="612140"/>
          </a:xfrm>
          <a:prstGeom prst="rect">
            <a:avLst/>
          </a:prstGeom>
          <a:gradFill>
            <a:gsLst>
              <a:gs pos="80000">
                <a:schemeClr val="accent3">
                  <a:lumMod val="70000"/>
                  <a:lumOff val="30000"/>
                  <a:alpha val="100000"/>
                </a:schemeClr>
              </a:gs>
              <a:gs pos="20000">
                <a:schemeClr val="accent3">
                  <a:alpha val="100000"/>
                </a:schemeClr>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b="1">
                <a:solidFill>
                  <a:srgbClr val="FFFFFF"/>
                </a:solidFill>
                <a:uFillTx/>
                <a:latin typeface="+mn-ea"/>
                <a:cs typeface="+mn-ea"/>
                <a:sym typeface="+mn-ea"/>
              </a:rPr>
              <a:t>生态学理论框架</a:t>
            </a:r>
            <a:endParaRPr lang="zh-CN" altLang="en-US" b="1">
              <a:solidFill>
                <a:srgbClr val="FFFFFF"/>
              </a:solidFill>
              <a:uFillTx/>
              <a:latin typeface="+mn-ea"/>
              <a:cs typeface="+mn-ea"/>
              <a:sym typeface="+mn-ea"/>
            </a:endParaRPr>
          </a:p>
        </p:txBody>
      </p:sp>
      <p:sp>
        <p:nvSpPr>
          <p:cNvPr id="11" name="标题"/>
          <p:cNvSpPr/>
          <p:nvPr>
            <p:custDataLst>
              <p:tags r:id="rId20"/>
            </p:custDataLst>
          </p:nvPr>
        </p:nvSpPr>
        <p:spPr>
          <a:xfrm>
            <a:off x="4808855" y="3018790"/>
            <a:ext cx="3368675" cy="612140"/>
          </a:xfrm>
          <a:prstGeom prst="rect">
            <a:avLst/>
          </a:prstGeom>
          <a:gradFill>
            <a:gsLst>
              <a:gs pos="80000">
                <a:schemeClr val="accent2">
                  <a:lumMod val="70000"/>
                  <a:lumOff val="30000"/>
                  <a:alpha val="100000"/>
                </a:schemeClr>
              </a:gs>
              <a:gs pos="20000">
                <a:schemeClr val="accent2">
                  <a:alpha val="100000"/>
                </a:schemeClr>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b="1">
                <a:solidFill>
                  <a:srgbClr val="FFFFFF"/>
                </a:solidFill>
                <a:uFillTx/>
                <a:latin typeface="+mn-ea"/>
                <a:cs typeface="+mn-ea"/>
                <a:sym typeface="+mn-ea"/>
              </a:rPr>
              <a:t>元交际理论</a:t>
            </a:r>
            <a:endParaRPr lang="zh-CN" altLang="en-US" b="1">
              <a:solidFill>
                <a:srgbClr val="FFFFFF"/>
              </a:solidFill>
              <a:uFillTx/>
              <a:latin typeface="+mn-ea"/>
              <a:cs typeface="+mn-ea"/>
              <a:sym typeface="+mn-ea"/>
            </a:endParaRPr>
          </a:p>
        </p:txBody>
      </p:sp>
      <p:pic>
        <p:nvPicPr>
          <p:cNvPr id="30" name="图片 14" descr="343439383331313b343532303033303bd2d1b9bad3a6d3c3"/>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3420972" y="3232785"/>
            <a:ext cx="190800" cy="190800"/>
          </a:xfrm>
          <a:prstGeom prst="rect">
            <a:avLst/>
          </a:prstGeom>
        </p:spPr>
      </p:pic>
      <p:sp>
        <p:nvSpPr>
          <p:cNvPr id="15" name="标题"/>
          <p:cNvSpPr/>
          <p:nvPr>
            <p:custDataLst>
              <p:tags r:id="rId24"/>
            </p:custDataLst>
          </p:nvPr>
        </p:nvSpPr>
        <p:spPr>
          <a:xfrm>
            <a:off x="4023995" y="2238375"/>
            <a:ext cx="3361690" cy="604520"/>
          </a:xfrm>
          <a:prstGeom prst="rect">
            <a:avLst/>
          </a:prstGeom>
          <a:gradFill>
            <a:gsLst>
              <a:gs pos="80000">
                <a:schemeClr val="accent1">
                  <a:lumMod val="70000"/>
                  <a:lumOff val="30000"/>
                  <a:alpha val="100000"/>
                </a:schemeClr>
              </a:gs>
              <a:gs pos="20000">
                <a:schemeClr val="accent1">
                  <a:alpha val="100000"/>
                </a:schemeClr>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b="1">
                <a:solidFill>
                  <a:srgbClr val="FFFFFF"/>
                </a:solidFill>
                <a:uFillTx/>
                <a:latin typeface="+mn-ea"/>
                <a:cs typeface="+mn-ea"/>
                <a:sym typeface="+mn-ea"/>
              </a:rPr>
              <a:t>游戏的觉醒理论</a:t>
            </a:r>
            <a:endParaRPr lang="zh-CN" altLang="en-US" b="1">
              <a:solidFill>
                <a:srgbClr val="FFFFFF"/>
              </a:solidFill>
              <a:uFillTx/>
              <a:latin typeface="+mn-ea"/>
              <a:cs typeface="+mn-ea"/>
              <a:sym typeface="+mn-ea"/>
            </a:endParaRPr>
          </a:p>
        </p:txBody>
      </p:sp>
      <p:pic>
        <p:nvPicPr>
          <p:cNvPr id="27" name="图片 12" descr="343439383331313b343532303032383bbfcdbba7b9dcc0ed"/>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8574780" y="2417708"/>
            <a:ext cx="201404" cy="201404"/>
          </a:xfrm>
          <a:prstGeom prst="rect">
            <a:avLst/>
          </a:prstGeom>
        </p:spPr>
      </p:pic>
      <p:pic>
        <p:nvPicPr>
          <p:cNvPr id="31" name="图片 5" descr="343435383036303b343532343134393bcdb7c4d4b7e7b1a9"/>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8574781" y="4031991"/>
            <a:ext cx="208799" cy="208799"/>
          </a:xfrm>
          <a:prstGeom prst="rect">
            <a:avLst/>
          </a:prstGeom>
        </p:spPr>
      </p:pic>
      <p:pic>
        <p:nvPicPr>
          <p:cNvPr id="32" name="图片 19" descr="343435383038363b343532323339393bd6b4d0d0d5aad2aa"/>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3414245" y="4834105"/>
            <a:ext cx="190800" cy="190800"/>
          </a:xfrm>
          <a:prstGeom prst="rect">
            <a:avLst/>
          </a:prstGeom>
        </p:spPr>
      </p:pic>
    </p:spTree>
    <p:custDataLst>
      <p:tags r:id="rId34"/>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title"/>
            <p:custDataLst>
              <p:tags r:id="rId1"/>
            </p:custDataLst>
          </p:nvPr>
        </p:nvSpPr>
        <p:spPr>
          <a:xfrm>
            <a:off x="496570" y="570230"/>
            <a:ext cx="10972800" cy="609600"/>
          </a:xfrm>
        </p:spPr>
        <p:txBody>
          <a:bodyPr/>
          <a:lstStyle/>
          <a:p>
            <a:r>
              <a:rPr lang="zh-CN" altLang="en-US" sz="3400" b="1"/>
              <a:t>（一）游戏的觉醒理论</a:t>
            </a:r>
            <a:endParaRPr lang="zh-CN" altLang="en-US" sz="3400" b="1"/>
          </a:p>
        </p:txBody>
      </p:sp>
      <p:sp>
        <p:nvSpPr>
          <p:cNvPr id="13" name="椭圆 12"/>
          <p:cNvSpPr/>
          <p:nvPr>
            <p:custDataLst>
              <p:tags r:id="rId2"/>
            </p:custDataLst>
          </p:nvPr>
        </p:nvSpPr>
        <p:spPr>
          <a:xfrm>
            <a:off x="4033378" y="2511425"/>
            <a:ext cx="4308475" cy="1826260"/>
          </a:xfrm>
          <a:prstGeom prst="ellipse">
            <a:avLst/>
          </a:prstGeom>
          <a:noFill/>
          <a:ln w="15875">
            <a:gradFill>
              <a:gsLst>
                <a:gs pos="8000">
                  <a:schemeClr val="accent1">
                    <a:alpha val="0"/>
                  </a:schemeClr>
                </a:gs>
                <a:gs pos="100000">
                  <a:schemeClr val="accent1">
                    <a:alpha val="8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椭圆 13"/>
          <p:cNvSpPr/>
          <p:nvPr>
            <p:custDataLst>
              <p:tags r:id="rId3"/>
            </p:custDataLst>
          </p:nvPr>
        </p:nvSpPr>
        <p:spPr>
          <a:xfrm>
            <a:off x="4421505" y="2616835"/>
            <a:ext cx="3664585" cy="1553845"/>
          </a:xfrm>
          <a:prstGeom prst="ellipse">
            <a:avLst/>
          </a:prstGeom>
          <a:noFill/>
          <a:ln>
            <a:gradFill>
              <a:gsLst>
                <a:gs pos="71000">
                  <a:schemeClr val="accent1">
                    <a:alpha val="0"/>
                  </a:schemeClr>
                </a:gs>
                <a:gs pos="100000">
                  <a:schemeClr val="accent1">
                    <a:alpha val="100000"/>
                  </a:schemeClr>
                </a:gs>
              </a:gsLst>
              <a:lin ang="336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椭圆 14"/>
          <p:cNvSpPr/>
          <p:nvPr>
            <p:custDataLst>
              <p:tags r:id="rId4"/>
            </p:custDataLst>
          </p:nvPr>
        </p:nvSpPr>
        <p:spPr>
          <a:xfrm>
            <a:off x="4264025" y="2616835"/>
            <a:ext cx="3664585" cy="1553845"/>
          </a:xfrm>
          <a:prstGeom prst="ellipse">
            <a:avLst/>
          </a:prstGeom>
          <a:noFill/>
          <a:ln>
            <a:gradFill>
              <a:gsLst>
                <a:gs pos="15000">
                  <a:schemeClr val="accent1">
                    <a:alpha val="0"/>
                  </a:schemeClr>
                </a:gs>
                <a:gs pos="0">
                  <a:schemeClr val="accent1">
                    <a:alpha val="100000"/>
                  </a:schemeClr>
                </a:gs>
              </a:gsLst>
              <a:lin ang="1380000" scaled="0"/>
            </a:gradFill>
          </a:ln>
        </p:spPr>
        <p:style>
          <a:lnRef idx="2">
            <a:schemeClr val="accent1">
              <a:shade val="50000"/>
            </a:schemeClr>
          </a:lnRef>
          <a:fillRef idx="1">
            <a:schemeClr val="accent1"/>
          </a:fillRef>
          <a:effectRef idx="0">
            <a:schemeClr val="accent1"/>
          </a:effectRef>
          <a:fontRef idx="minor">
            <a:schemeClr val="lt1"/>
          </a:fontRef>
        </p:style>
        <p:txBody>
          <a:bodyPr bIns="71755" rtlCol="0" anchor="ctr">
            <a:normAutofit/>
          </a:bodyPr>
          <a:lstStyle/>
          <a:p>
            <a:pPr algn="ctr"/>
            <a:endParaRPr lang="zh-CN" altLang="en-US">
              <a:solidFill>
                <a:schemeClr val="lt1"/>
              </a:solidFill>
            </a:endParaRPr>
          </a:p>
        </p:txBody>
      </p:sp>
      <p:sp>
        <p:nvSpPr>
          <p:cNvPr id="27" name="椭圆 26"/>
          <p:cNvSpPr>
            <a:spLocks noChangeAspect="1"/>
          </p:cNvSpPr>
          <p:nvPr>
            <p:custDataLst>
              <p:tags r:id="rId5"/>
            </p:custDataLst>
          </p:nvPr>
        </p:nvSpPr>
        <p:spPr>
          <a:xfrm>
            <a:off x="6124644" y="4273550"/>
            <a:ext cx="125942" cy="126000"/>
          </a:xfrm>
          <a:prstGeom prst="ellipse">
            <a:avLst/>
          </a:prstGeom>
          <a:gradFill>
            <a:gsLst>
              <a:gs pos="100000">
                <a:schemeClr val="accent2">
                  <a:lumMod val="20000"/>
                  <a:lumOff val="80000"/>
                  <a:alpha val="100000"/>
                </a:schemeClr>
              </a:gs>
              <a:gs pos="0">
                <a:schemeClr val="accent2">
                  <a:lumMod val="60000"/>
                  <a:lumOff val="40000"/>
                  <a:alpha val="100000"/>
                </a:schemeClr>
              </a:gs>
              <a:gs pos="34000">
                <a:schemeClr val="accent2">
                  <a:alpha val="100000"/>
                </a:schemeClr>
              </a:gs>
              <a:gs pos="62000">
                <a:schemeClr val="accent2">
                  <a:alpha val="100000"/>
                </a:schemeClr>
              </a:gs>
            </a:gsLst>
            <a:path path="circle">
              <a:fillToRect l="100000" t="100000"/>
            </a:path>
            <a:tileRect r="-100000" b="-100000"/>
          </a:gradFill>
          <a:ln>
            <a:gradFill>
              <a:gsLst>
                <a:gs pos="0">
                  <a:schemeClr val="accent2">
                    <a:lumMod val="20000"/>
                    <a:lumOff val="80000"/>
                    <a:alpha val="100000"/>
                  </a:schemeClr>
                </a:gs>
                <a:gs pos="37000">
                  <a:srgbClr val="D7E2FF">
                    <a:lumMod val="5000"/>
                    <a:lumOff val="95000"/>
                  </a:srgbClr>
                </a:gs>
                <a:gs pos="71000">
                  <a:schemeClr val="accent2">
                    <a:lumMod val="20000"/>
                    <a:lumOff val="80000"/>
                    <a:alpha val="100000"/>
                  </a:schemeClr>
                </a:gs>
                <a:gs pos="100000">
                  <a:srgbClr val="FFFFFF"/>
                </a:gs>
              </a:gsLst>
              <a:lin ang="16200000" scaled="0"/>
            </a:gradFill>
          </a:ln>
          <a:effectLst>
            <a:outerShdw blurRad="177800" dir="5400000" sx="90000" sy="-19000"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rmAutofit fontScale="25000" lnSpcReduction="20000"/>
          </a:bodyPr>
          <a:lstStyle/>
          <a:p>
            <a:pPr lvl="0" algn="ctr">
              <a:buClrTx/>
              <a:buSzTx/>
              <a:buFontTx/>
            </a:pPr>
            <a:endParaRPr lang="zh-CN" altLang="en-US" b="1" spc="100">
              <a:solidFill>
                <a:schemeClr val="bg1"/>
              </a:solidFill>
              <a:uFillTx/>
              <a:latin typeface="+中文标题" charset="0"/>
              <a:ea typeface="+mj-ea"/>
              <a:cs typeface="微软雅黑" panose="020B0503020204020204" charset="-122"/>
              <a:sym typeface="+mn-ea"/>
            </a:endParaRPr>
          </a:p>
        </p:txBody>
      </p:sp>
      <p:sp>
        <p:nvSpPr>
          <p:cNvPr id="16" name="矩形 15"/>
          <p:cNvSpPr/>
          <p:nvPr>
            <p:custDataLst>
              <p:tags r:id="rId6"/>
            </p:custDataLst>
          </p:nvPr>
        </p:nvSpPr>
        <p:spPr>
          <a:xfrm>
            <a:off x="4747753" y="5002530"/>
            <a:ext cx="2879725" cy="813435"/>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dirty="0">
                <a:solidFill>
                  <a:schemeClr val="tx1">
                    <a:lumMod val="85000"/>
                    <a:lumOff val="15000"/>
                  </a:schemeClr>
                </a:solidFill>
                <a:latin typeface="+mn-ea"/>
                <a:cs typeface="+mn-ea"/>
              </a:rPr>
              <a:t>该理论基于内驱力学说，认为游戏由探索和认知需求驱动。</a:t>
            </a:r>
            <a:endParaRPr lang="zh-CN" altLang="en-US" sz="1600" dirty="0">
              <a:solidFill>
                <a:schemeClr val="tx1">
                  <a:lumMod val="85000"/>
                  <a:lumOff val="15000"/>
                </a:schemeClr>
              </a:solidFill>
              <a:latin typeface="+mn-ea"/>
              <a:cs typeface="+mn-ea"/>
            </a:endParaRPr>
          </a:p>
        </p:txBody>
      </p:sp>
      <p:sp>
        <p:nvSpPr>
          <p:cNvPr id="18" name="矩形 17"/>
          <p:cNvSpPr/>
          <p:nvPr>
            <p:custDataLst>
              <p:tags r:id="rId7"/>
            </p:custDataLst>
          </p:nvPr>
        </p:nvSpPr>
        <p:spPr>
          <a:xfrm>
            <a:off x="4747753" y="4385310"/>
            <a:ext cx="2879725" cy="513080"/>
          </a:xfrm>
          <a:prstGeom prst="rect">
            <a:avLst/>
          </a:prstGeom>
          <a:noFill/>
        </p:spPr>
        <p:txBody>
          <a:bodyPr wrap="square" lIns="0" tIns="0" rIns="0" bIns="0" rtlCol="0" anchor="b">
            <a:noAutofit/>
          </a:bodyPr>
          <a:lstStyle/>
          <a:p>
            <a:pPr algn="ctr">
              <a:spcBef>
                <a:spcPct val="0"/>
              </a:spcBef>
              <a:spcAft>
                <a:spcPct val="0"/>
              </a:spcAft>
            </a:pPr>
            <a:r>
              <a:rPr lang="zh-CN" altLang="en-US" b="1">
                <a:solidFill>
                  <a:schemeClr val="accent2"/>
                </a:solidFill>
                <a:latin typeface="+mn-ea"/>
                <a:cs typeface="+mn-ea"/>
              </a:rPr>
              <a:t>内驱力理论基础</a:t>
            </a:r>
            <a:endParaRPr lang="zh-CN" altLang="en-US" b="1">
              <a:solidFill>
                <a:schemeClr val="accent2"/>
              </a:solidFill>
              <a:latin typeface="+mn-ea"/>
              <a:cs typeface="+mn-ea"/>
            </a:endParaRPr>
          </a:p>
        </p:txBody>
      </p:sp>
      <p:cxnSp>
        <p:nvCxnSpPr>
          <p:cNvPr id="32" name="直接连接符 31"/>
          <p:cNvCxnSpPr/>
          <p:nvPr>
            <p:custDataLst>
              <p:tags r:id="rId8"/>
            </p:custDataLst>
          </p:nvPr>
        </p:nvCxnSpPr>
        <p:spPr>
          <a:xfrm>
            <a:off x="5467985" y="4961255"/>
            <a:ext cx="1438275" cy="0"/>
          </a:xfrm>
          <a:prstGeom prst="line">
            <a:avLst/>
          </a:prstGeom>
          <a:ln w="9525">
            <a:gradFill>
              <a:gsLst>
                <a:gs pos="95000">
                  <a:srgbClr val="376FFF">
                    <a:alpha val="0"/>
                  </a:srgbClr>
                </a:gs>
                <a:gs pos="0">
                  <a:schemeClr val="accent2">
                    <a:alpha val="0"/>
                  </a:schemeClr>
                </a:gs>
                <a:gs pos="50000">
                  <a:schemeClr val="accent2">
                    <a:alpha val="8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椭圆 1"/>
          <p:cNvSpPr>
            <a:spLocks noChangeAspect="1"/>
          </p:cNvSpPr>
          <p:nvPr>
            <p:custDataLst>
              <p:tags r:id="rId9"/>
            </p:custDataLst>
          </p:nvPr>
        </p:nvSpPr>
        <p:spPr>
          <a:xfrm>
            <a:off x="8106343" y="3722370"/>
            <a:ext cx="125942" cy="126000"/>
          </a:xfrm>
          <a:prstGeom prst="ellipse">
            <a:avLst/>
          </a:prstGeom>
          <a:gradFill>
            <a:gsLst>
              <a:gs pos="100000">
                <a:schemeClr val="accent3">
                  <a:lumMod val="20000"/>
                  <a:lumOff val="80000"/>
                  <a:alpha val="100000"/>
                </a:schemeClr>
              </a:gs>
              <a:gs pos="0">
                <a:schemeClr val="accent3">
                  <a:lumMod val="60000"/>
                  <a:lumOff val="40000"/>
                  <a:alpha val="100000"/>
                </a:schemeClr>
              </a:gs>
              <a:gs pos="34000">
                <a:schemeClr val="accent3">
                  <a:alpha val="100000"/>
                </a:schemeClr>
              </a:gs>
              <a:gs pos="62000">
                <a:schemeClr val="accent3">
                  <a:alpha val="100000"/>
                </a:schemeClr>
              </a:gs>
            </a:gsLst>
            <a:path path="circle">
              <a:fillToRect l="100000" t="100000"/>
            </a:path>
            <a:tileRect r="-100000" b="-100000"/>
          </a:gradFill>
          <a:ln>
            <a:gradFill>
              <a:gsLst>
                <a:gs pos="0">
                  <a:schemeClr val="accent3">
                    <a:lumMod val="20000"/>
                    <a:lumOff val="80000"/>
                    <a:alpha val="100000"/>
                  </a:schemeClr>
                </a:gs>
                <a:gs pos="37000">
                  <a:srgbClr val="D7E2FF">
                    <a:lumMod val="5000"/>
                    <a:lumOff val="95000"/>
                  </a:srgbClr>
                </a:gs>
                <a:gs pos="71000">
                  <a:schemeClr val="accent3">
                    <a:lumMod val="20000"/>
                    <a:lumOff val="80000"/>
                    <a:alpha val="100000"/>
                  </a:schemeClr>
                </a:gs>
                <a:gs pos="100000">
                  <a:srgbClr val="FFFFFF"/>
                </a:gs>
              </a:gsLst>
              <a:lin ang="16200000" scaled="0"/>
            </a:gradFill>
          </a:ln>
          <a:effectLst>
            <a:outerShdw blurRad="177800" dir="5400000" sx="90000" sy="-19000" rotWithShape="0">
              <a:schemeClr val="accent3">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rmAutofit fontScale="25000" lnSpcReduction="20000"/>
          </a:bodyPr>
          <a:lstStyle/>
          <a:p>
            <a:pPr lvl="0" algn="ctr">
              <a:buClrTx/>
              <a:buSzTx/>
              <a:buFontTx/>
            </a:pPr>
            <a:endParaRPr lang="zh-CN" altLang="en-US" b="1" spc="100">
              <a:solidFill>
                <a:schemeClr val="bg1"/>
              </a:solidFill>
              <a:uFillTx/>
              <a:latin typeface="+中文标题" charset="0"/>
              <a:ea typeface="+mj-ea"/>
              <a:cs typeface="微软雅黑" panose="020B0503020204020204" charset="-122"/>
              <a:sym typeface="+mn-ea"/>
            </a:endParaRPr>
          </a:p>
        </p:txBody>
      </p:sp>
      <p:sp>
        <p:nvSpPr>
          <p:cNvPr id="20" name="矩形 19"/>
          <p:cNvSpPr/>
          <p:nvPr>
            <p:custDataLst>
              <p:tags r:id="rId10"/>
            </p:custDataLst>
          </p:nvPr>
        </p:nvSpPr>
        <p:spPr>
          <a:xfrm>
            <a:off x="8521065" y="3829050"/>
            <a:ext cx="2879725" cy="813435"/>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sz="1600" dirty="0">
                <a:solidFill>
                  <a:schemeClr val="tx1">
                    <a:lumMod val="85000"/>
                    <a:lumOff val="15000"/>
                  </a:schemeClr>
                </a:solidFill>
                <a:latin typeface="+mn-ea"/>
                <a:cs typeface="+mn-ea"/>
              </a:rPr>
              <a:t>游戏是认知内驱力的体现，如探索和寻求刺激的需要。</a:t>
            </a:r>
            <a:endParaRPr lang="zh-CN" altLang="en-US" sz="1600" dirty="0">
              <a:solidFill>
                <a:schemeClr val="tx1">
                  <a:lumMod val="85000"/>
                  <a:lumOff val="15000"/>
                </a:schemeClr>
              </a:solidFill>
              <a:latin typeface="+mn-ea"/>
              <a:cs typeface="+mn-ea"/>
            </a:endParaRPr>
          </a:p>
        </p:txBody>
      </p:sp>
      <p:sp>
        <p:nvSpPr>
          <p:cNvPr id="21" name="矩形 20"/>
          <p:cNvSpPr/>
          <p:nvPr>
            <p:custDataLst>
              <p:tags r:id="rId11"/>
            </p:custDataLst>
          </p:nvPr>
        </p:nvSpPr>
        <p:spPr>
          <a:xfrm>
            <a:off x="8521065" y="3211830"/>
            <a:ext cx="2879725" cy="513080"/>
          </a:xfrm>
          <a:prstGeom prst="rect">
            <a:avLst/>
          </a:prstGeom>
          <a:noFill/>
        </p:spPr>
        <p:txBody>
          <a:bodyPr wrap="square" lIns="0" tIns="0" rIns="0" bIns="0" rtlCol="0" anchor="b">
            <a:noAutofit/>
          </a:bodyPr>
          <a:lstStyle/>
          <a:p>
            <a:pPr>
              <a:spcBef>
                <a:spcPct val="0"/>
              </a:spcBef>
              <a:spcAft>
                <a:spcPct val="0"/>
              </a:spcAft>
            </a:pPr>
            <a:r>
              <a:rPr lang="zh-CN" altLang="en-US" b="1">
                <a:solidFill>
                  <a:schemeClr val="accent3"/>
                </a:solidFill>
                <a:latin typeface="+mn-ea"/>
                <a:cs typeface="+mn-ea"/>
              </a:rPr>
              <a:t>生理与认知内驱力</a:t>
            </a:r>
            <a:endParaRPr lang="zh-CN" altLang="en-US" b="1">
              <a:solidFill>
                <a:schemeClr val="accent3"/>
              </a:solidFill>
              <a:latin typeface="+mn-ea"/>
              <a:cs typeface="+mn-ea"/>
            </a:endParaRPr>
          </a:p>
        </p:txBody>
      </p:sp>
      <p:cxnSp>
        <p:nvCxnSpPr>
          <p:cNvPr id="5" name="直接连接符 4"/>
          <p:cNvCxnSpPr/>
          <p:nvPr>
            <p:custDataLst>
              <p:tags r:id="rId12"/>
            </p:custDataLst>
          </p:nvPr>
        </p:nvCxnSpPr>
        <p:spPr>
          <a:xfrm>
            <a:off x="8521065" y="3795713"/>
            <a:ext cx="1438275" cy="0"/>
          </a:xfrm>
          <a:prstGeom prst="line">
            <a:avLst/>
          </a:prstGeom>
          <a:ln w="9525">
            <a:gradFill>
              <a:gsLst>
                <a:gs pos="95000">
                  <a:srgbClr val="376FFF">
                    <a:alpha val="0"/>
                  </a:srgbClr>
                </a:gs>
                <a:gs pos="0">
                  <a:schemeClr val="accent3">
                    <a:alpha val="8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椭圆 5"/>
          <p:cNvSpPr>
            <a:spLocks noChangeAspect="1"/>
          </p:cNvSpPr>
          <p:nvPr>
            <p:custDataLst>
              <p:tags r:id="rId13"/>
            </p:custDataLst>
          </p:nvPr>
        </p:nvSpPr>
        <p:spPr>
          <a:xfrm>
            <a:off x="4143233" y="3722370"/>
            <a:ext cx="126000" cy="126000"/>
          </a:xfrm>
          <a:prstGeom prst="ellipse">
            <a:avLst/>
          </a:prstGeom>
          <a:gradFill>
            <a:gsLst>
              <a:gs pos="100000">
                <a:schemeClr val="accent1">
                  <a:lumMod val="20000"/>
                  <a:lumOff val="80000"/>
                  <a:alpha val="100000"/>
                </a:schemeClr>
              </a:gs>
              <a:gs pos="0">
                <a:schemeClr val="accent1">
                  <a:lumMod val="60000"/>
                  <a:lumOff val="40000"/>
                  <a:alpha val="100000"/>
                </a:schemeClr>
              </a:gs>
              <a:gs pos="34000">
                <a:schemeClr val="accent1">
                  <a:alpha val="100000"/>
                </a:schemeClr>
              </a:gs>
              <a:gs pos="62000">
                <a:schemeClr val="accent1">
                  <a:alpha val="100000"/>
                </a:schemeClr>
              </a:gs>
            </a:gsLst>
            <a:path path="circle">
              <a:fillToRect l="100000" t="100000"/>
            </a:path>
            <a:tileRect r="-100000" b="-100000"/>
          </a:gradFill>
          <a:ln>
            <a:gradFill>
              <a:gsLst>
                <a:gs pos="0">
                  <a:schemeClr val="accent1">
                    <a:lumMod val="20000"/>
                    <a:lumOff val="80000"/>
                    <a:alpha val="100000"/>
                  </a:schemeClr>
                </a:gs>
                <a:gs pos="37000">
                  <a:srgbClr val="D7E2FF">
                    <a:lumMod val="5000"/>
                    <a:lumOff val="95000"/>
                  </a:srgbClr>
                </a:gs>
                <a:gs pos="71000">
                  <a:schemeClr val="accent1">
                    <a:lumMod val="20000"/>
                    <a:lumOff val="80000"/>
                    <a:alpha val="100000"/>
                  </a:schemeClr>
                </a:gs>
                <a:gs pos="100000">
                  <a:srgbClr val="FFFFFF"/>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rmAutofit fontScale="25000" lnSpcReduction="20000"/>
          </a:bodyPr>
          <a:lstStyle/>
          <a:p>
            <a:pPr lvl="0" algn="ctr">
              <a:buClrTx/>
              <a:buSzTx/>
              <a:buFontTx/>
            </a:pPr>
            <a:endParaRPr lang="zh-CN" altLang="en-US" b="1" spc="100">
              <a:solidFill>
                <a:schemeClr val="bg1"/>
              </a:solidFill>
              <a:uFillTx/>
              <a:latin typeface="+中文标题" charset="0"/>
              <a:ea typeface="+mj-ea"/>
              <a:cs typeface="微软雅黑" panose="020B0503020204020204" charset="-122"/>
              <a:sym typeface="+mn-ea"/>
            </a:endParaRPr>
          </a:p>
        </p:txBody>
      </p:sp>
      <p:sp>
        <p:nvSpPr>
          <p:cNvPr id="22" name="矩形 21"/>
          <p:cNvSpPr/>
          <p:nvPr>
            <p:custDataLst>
              <p:tags r:id="rId14"/>
            </p:custDataLst>
          </p:nvPr>
        </p:nvSpPr>
        <p:spPr>
          <a:xfrm>
            <a:off x="970915" y="3367405"/>
            <a:ext cx="2879725" cy="351790"/>
          </a:xfrm>
          <a:prstGeom prst="rect">
            <a:avLst/>
          </a:prstGeom>
          <a:noFill/>
        </p:spPr>
        <p:txBody>
          <a:bodyPr wrap="square" lIns="0" tIns="0" rIns="0" bIns="0" rtlCol="0" anchor="t" anchorCtr="0">
            <a:noAutofit/>
          </a:bodyPr>
          <a:lstStyle/>
          <a:p>
            <a:pPr algn="r">
              <a:lnSpc>
                <a:spcPct val="100000"/>
              </a:lnSpc>
              <a:buClrTx/>
              <a:buSzTx/>
              <a:buFontTx/>
            </a:pPr>
            <a:r>
              <a:rPr lang="zh-CN" altLang="en-US" b="1" dirty="0">
                <a:solidFill>
                  <a:schemeClr val="accent1"/>
                </a:solidFill>
                <a:latin typeface="+mn-ea"/>
                <a:cs typeface="+mn-ea"/>
              </a:rPr>
              <a:t>游戏觉醒理论的代表人物</a:t>
            </a:r>
            <a:endParaRPr lang="zh-CN" altLang="en-US" b="1" dirty="0">
              <a:solidFill>
                <a:schemeClr val="accent1"/>
              </a:solidFill>
              <a:latin typeface="+mn-ea"/>
              <a:cs typeface="+mn-ea"/>
            </a:endParaRPr>
          </a:p>
        </p:txBody>
      </p:sp>
      <p:sp>
        <p:nvSpPr>
          <p:cNvPr id="23" name="矩形 22"/>
          <p:cNvSpPr/>
          <p:nvPr>
            <p:custDataLst>
              <p:tags r:id="rId15"/>
            </p:custDataLst>
          </p:nvPr>
        </p:nvSpPr>
        <p:spPr>
          <a:xfrm>
            <a:off x="993140" y="3850005"/>
            <a:ext cx="2879725" cy="941705"/>
          </a:xfrm>
          <a:prstGeom prst="rect">
            <a:avLst/>
          </a:prstGeom>
          <a:noFill/>
        </p:spPr>
        <p:txBody>
          <a:bodyPr wrap="square" lIns="0" tIns="0" rIns="0" bIns="0" rtlCol="0" anchor="b">
            <a:noAutofit/>
          </a:bodyPr>
          <a:lstStyle/>
          <a:p>
            <a:pPr algn="r">
              <a:lnSpc>
                <a:spcPct val="130000"/>
              </a:lnSpc>
              <a:buClrTx/>
              <a:buSzTx/>
              <a:buFontTx/>
            </a:pPr>
            <a:r>
              <a:rPr lang="zh-CN" altLang="en-US" sz="1600" dirty="0">
                <a:solidFill>
                  <a:schemeClr val="tx1">
                    <a:lumMod val="85000"/>
                    <a:lumOff val="15000"/>
                  </a:schemeClr>
                </a:solidFill>
                <a:latin typeface="+mn-ea"/>
                <a:cs typeface="+mn-ea"/>
              </a:rPr>
              <a:t>游戏觉醒理论由伯莱茵、艾利斯等学者提出，强调内驱力在游戏中的作用。</a:t>
            </a:r>
            <a:endParaRPr lang="zh-CN" altLang="en-US" sz="1600" dirty="0">
              <a:solidFill>
                <a:schemeClr val="tx1">
                  <a:lumMod val="85000"/>
                  <a:lumOff val="15000"/>
                </a:schemeClr>
              </a:solidFill>
              <a:latin typeface="+mn-ea"/>
              <a:cs typeface="+mn-ea"/>
            </a:endParaRPr>
          </a:p>
        </p:txBody>
      </p:sp>
      <p:cxnSp>
        <p:nvCxnSpPr>
          <p:cNvPr id="9" name="直接连接符 8"/>
          <p:cNvCxnSpPr/>
          <p:nvPr>
            <p:custDataLst>
              <p:tags r:id="rId16"/>
            </p:custDataLst>
          </p:nvPr>
        </p:nvCxnSpPr>
        <p:spPr>
          <a:xfrm>
            <a:off x="2412640" y="3795713"/>
            <a:ext cx="1438275" cy="0"/>
          </a:xfrm>
          <a:prstGeom prst="line">
            <a:avLst/>
          </a:prstGeom>
          <a:ln w="9525">
            <a:gradFill>
              <a:gsLst>
                <a:gs pos="95000">
                  <a:srgbClr val="376FFF">
                    <a:alpha val="0"/>
                  </a:srgbClr>
                </a:gs>
                <a:gs pos="0">
                  <a:schemeClr val="accent1">
                    <a:alpha val="80000"/>
                  </a:schemeClr>
                </a:gs>
              </a:gsLst>
              <a:lin ang="10800000" scaled="0"/>
            </a:gradFill>
          </a:ln>
        </p:spPr>
        <p:style>
          <a:lnRef idx="1">
            <a:schemeClr val="accent1"/>
          </a:lnRef>
          <a:fillRef idx="0">
            <a:schemeClr val="accent1"/>
          </a:fillRef>
          <a:effectRef idx="0">
            <a:schemeClr val="accent1"/>
          </a:effectRef>
          <a:fontRef idx="minor">
            <a:schemeClr val="tx1"/>
          </a:fontRef>
        </p:style>
      </p:cxnSp>
      <p:sp>
        <p:nvSpPr>
          <p:cNvPr id="8" name="上箭头 7"/>
          <p:cNvSpPr/>
          <p:nvPr>
            <p:custDataLst>
              <p:tags r:id="rId17"/>
            </p:custDataLst>
          </p:nvPr>
        </p:nvSpPr>
        <p:spPr>
          <a:xfrm>
            <a:off x="6764655" y="2131695"/>
            <a:ext cx="435610" cy="485140"/>
          </a:xfrm>
          <a:prstGeom prst="upArrow">
            <a:avLst>
              <a:gd name="adj1" fmla="val 54584"/>
              <a:gd name="adj2" fmla="val 70496"/>
            </a:avLst>
          </a:prstGeom>
          <a:gradFill>
            <a:gsLst>
              <a:gs pos="0">
                <a:schemeClr val="accent1">
                  <a:alpha val="0"/>
                </a:schemeClr>
              </a:gs>
              <a:gs pos="72000">
                <a:schemeClr val="accent1">
                  <a:lumMod val="60000"/>
                  <a:lumOff val="40000"/>
                  <a:alpha val="4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任意多边形 9"/>
          <p:cNvSpPr/>
          <p:nvPr>
            <p:custDataLst>
              <p:tags r:id="rId18"/>
            </p:custDataLst>
          </p:nvPr>
        </p:nvSpPr>
        <p:spPr>
          <a:xfrm>
            <a:off x="4975860" y="2026285"/>
            <a:ext cx="699505" cy="850900"/>
          </a:xfrm>
          <a:custGeom>
            <a:avLst/>
            <a:gdLst>
              <a:gd name="adj1" fmla="val 54584"/>
              <a:gd name="adj2" fmla="val 70496"/>
              <a:gd name="maxAdj2" fmla="*/ 100000 h ss"/>
              <a:gd name="a1" fmla="pin 0 adj1 100000"/>
              <a:gd name="a2" fmla="pin 0 adj2 maxAdj2"/>
              <a:gd name="y2" fmla="*/ ss a2 100000"/>
              <a:gd name="y3" fmla="+- b 0 y2"/>
              <a:gd name="dx1" fmla="*/ w a1 200000"/>
              <a:gd name="x1" fmla="+- hc 0 dx1"/>
              <a:gd name="x2" fmla="+- hc dx1 0"/>
              <a:gd name="dy1" fmla="*/ x1 y2 wd2"/>
              <a:gd name="y1" fmla="+- y2 0 dy1"/>
              <a:gd name="y4" fmla="+- y3 dy1 0"/>
            </a:gdLst>
            <a:ahLst/>
            <a:cxnLst>
              <a:cxn ang="3">
                <a:pos x="hc" y="t"/>
              </a:cxn>
              <a:cxn ang="cd2">
                <a:pos x="l" y="y2"/>
              </a:cxn>
              <a:cxn ang="cd4">
                <a:pos x="hc" y="b"/>
              </a:cxn>
              <a:cxn ang="0">
                <a:pos x="r" y="y2"/>
              </a:cxn>
            </a:cxnLst>
            <a:rect l="l" t="t" r="r" b="b"/>
            <a:pathLst>
              <a:path w="1102" h="1340">
                <a:moveTo>
                  <a:pt x="602" y="0"/>
                </a:moveTo>
                <a:lnTo>
                  <a:pt x="1102" y="704"/>
                </a:lnTo>
                <a:lnTo>
                  <a:pt x="999" y="849"/>
                </a:lnTo>
                <a:lnTo>
                  <a:pt x="931" y="849"/>
                </a:lnTo>
                <a:lnTo>
                  <a:pt x="931" y="945"/>
                </a:lnTo>
                <a:lnTo>
                  <a:pt x="722" y="1239"/>
                </a:lnTo>
                <a:lnTo>
                  <a:pt x="931" y="1239"/>
                </a:lnTo>
                <a:lnTo>
                  <a:pt x="931" y="1340"/>
                </a:lnTo>
                <a:lnTo>
                  <a:pt x="273" y="1340"/>
                </a:lnTo>
                <a:lnTo>
                  <a:pt x="273" y="849"/>
                </a:lnTo>
                <a:lnTo>
                  <a:pt x="0" y="849"/>
                </a:lnTo>
                <a:lnTo>
                  <a:pt x="602" y="0"/>
                </a:lnTo>
                <a:close/>
              </a:path>
            </a:pathLst>
          </a:custGeom>
          <a:gradFill>
            <a:gsLst>
              <a:gs pos="12000">
                <a:schemeClr val="accent1">
                  <a:alpha val="0"/>
                </a:schemeClr>
              </a:gs>
              <a:gs pos="100000">
                <a:schemeClr val="accent1">
                  <a:lumMod val="40000"/>
                  <a:lumOff val="60000"/>
                  <a:alpha val="69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26" name="上箭头 25"/>
          <p:cNvSpPr/>
          <p:nvPr>
            <p:custDataLst>
              <p:tags r:id="rId19"/>
            </p:custDataLst>
          </p:nvPr>
        </p:nvSpPr>
        <p:spPr>
          <a:xfrm>
            <a:off x="5434505" y="1751330"/>
            <a:ext cx="1506220" cy="1677035"/>
          </a:xfrm>
          <a:prstGeom prst="upArrow">
            <a:avLst>
              <a:gd name="adj1" fmla="val 54584"/>
              <a:gd name="adj2" fmla="val 70496"/>
            </a:avLst>
          </a:prstGeom>
          <a:gradFill>
            <a:gsLst>
              <a:gs pos="16000">
                <a:schemeClr val="accent1">
                  <a:alpha val="0"/>
                </a:schemeClr>
              </a:gs>
              <a:gs pos="100000">
                <a:schemeClr val="accent1">
                  <a:lumMod val="40000"/>
                  <a:lumOff val="60000"/>
                  <a:alpha val="80000"/>
                </a:schemeClr>
              </a:gs>
            </a:gsLst>
            <a:lin ang="16200000" scaled="0"/>
          </a:gradFill>
          <a:ln>
            <a:gradFill>
              <a:gsLst>
                <a:gs pos="0">
                  <a:schemeClr val="accent1">
                    <a:alpha val="85000"/>
                  </a:schemeClr>
                </a:gs>
                <a:gs pos="68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Tree>
    <p:custDataLst>
      <p:tags r:id="rId20"/>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609605" y="609605"/>
            <a:ext cx="10972876"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000" b="1" spc="180">
                <a:solidFill>
                  <a:schemeClr val="tx1"/>
                </a:solidFill>
                <a:uFillTx/>
                <a:latin typeface="微软雅黑" panose="020B0503020204020204" charset="-122"/>
                <a:ea typeface="微软雅黑" panose="020B0503020204020204" charset="-122"/>
              </a:rPr>
              <a:t>游戏觉醒理论的核心概念</a:t>
            </a:r>
            <a:endParaRPr lang="zh-CN" altLang="en-US" sz="3000" b="1" spc="180">
              <a:solidFill>
                <a:schemeClr val="tx1"/>
              </a:solidFill>
              <a:uFillTx/>
              <a:latin typeface="微软雅黑" panose="020B0503020204020204" charset="-122"/>
              <a:ea typeface="微软雅黑" panose="020B0503020204020204" charset="-122"/>
            </a:endParaRPr>
          </a:p>
        </p:txBody>
      </p:sp>
      <p:sp>
        <p:nvSpPr>
          <p:cNvPr id="8" name="Freeform 5"/>
          <p:cNvSpPr/>
          <p:nvPr>
            <p:custDataLst>
              <p:tags r:id="rId2"/>
            </p:custDataLst>
          </p:nvPr>
        </p:nvSpPr>
        <p:spPr bwMode="auto">
          <a:xfrm>
            <a:off x="5097281" y="1827478"/>
            <a:ext cx="1002575" cy="1716717"/>
          </a:xfrm>
          <a:custGeom>
            <a:avLst/>
            <a:gdLst>
              <a:gd name="T0" fmla="*/ 459 w 459"/>
              <a:gd name="T1" fmla="*/ 0 h 785"/>
              <a:gd name="T2" fmla="*/ 3 w 459"/>
              <a:gd name="T3" fmla="*/ 724 h 785"/>
              <a:gd name="T4" fmla="*/ 38 w 459"/>
              <a:gd name="T5" fmla="*/ 782 h 785"/>
              <a:gd name="T6" fmla="*/ 190 w 459"/>
              <a:gd name="T7" fmla="*/ 732 h 785"/>
              <a:gd name="T8" fmla="*/ 459 w 459"/>
              <a:gd name="T9" fmla="*/ 696 h 785"/>
              <a:gd name="T10" fmla="*/ 459 w 459"/>
              <a:gd name="T11" fmla="*/ 0 h 785"/>
              <a:gd name="connsiteX0" fmla="*/ 9937 w 9937"/>
              <a:gd name="connsiteY0" fmla="*/ 0 h 9963"/>
              <a:gd name="connsiteX1" fmla="*/ 2 w 9937"/>
              <a:gd name="connsiteY1" fmla="*/ 9223 h 9963"/>
              <a:gd name="connsiteX2" fmla="*/ 765 w 9937"/>
              <a:gd name="connsiteY2" fmla="*/ 9962 h 9963"/>
              <a:gd name="connsiteX3" fmla="*/ 4076 w 9937"/>
              <a:gd name="connsiteY3" fmla="*/ 9325 h 9963"/>
              <a:gd name="connsiteX4" fmla="*/ 9937 w 9937"/>
              <a:gd name="connsiteY4" fmla="*/ 8866 h 9963"/>
              <a:gd name="connsiteX5" fmla="*/ 9937 w 9937"/>
              <a:gd name="connsiteY5" fmla="*/ 0 h 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37" h="9963">
                <a:moveTo>
                  <a:pt x="9937" y="0"/>
                </a:moveTo>
                <a:cubicBezTo>
                  <a:pt x="9937" y="0"/>
                  <a:pt x="242" y="3720"/>
                  <a:pt x="2" y="9223"/>
                </a:cubicBezTo>
                <a:cubicBezTo>
                  <a:pt x="2" y="9427"/>
                  <a:pt x="-63" y="10000"/>
                  <a:pt x="765" y="9962"/>
                </a:cubicBezTo>
                <a:cubicBezTo>
                  <a:pt x="1723" y="9936"/>
                  <a:pt x="2813" y="9427"/>
                  <a:pt x="4076" y="9325"/>
                </a:cubicBezTo>
                <a:cubicBezTo>
                  <a:pt x="5302" y="9044"/>
                  <a:pt x="8325" y="8866"/>
                  <a:pt x="9937" y="8866"/>
                </a:cubicBezTo>
                <a:lnTo>
                  <a:pt x="9937"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2" name="Freeform 6"/>
          <p:cNvSpPr/>
          <p:nvPr>
            <p:custDataLst>
              <p:tags r:id="rId3"/>
            </p:custDataLst>
          </p:nvPr>
        </p:nvSpPr>
        <p:spPr bwMode="auto">
          <a:xfrm>
            <a:off x="6099856" y="1828250"/>
            <a:ext cx="998719" cy="1716717"/>
          </a:xfrm>
          <a:custGeom>
            <a:avLst/>
            <a:gdLst>
              <a:gd name="T0" fmla="*/ 0 w 458"/>
              <a:gd name="T1" fmla="*/ 0 h 785"/>
              <a:gd name="T2" fmla="*/ 455 w 458"/>
              <a:gd name="T3" fmla="*/ 724 h 785"/>
              <a:gd name="T4" fmla="*/ 420 w 458"/>
              <a:gd name="T5" fmla="*/ 782 h 785"/>
              <a:gd name="T6" fmla="*/ 268 w 458"/>
              <a:gd name="T7" fmla="*/ 732 h 785"/>
              <a:gd name="T8" fmla="*/ 0 w 458"/>
              <a:gd name="T9" fmla="*/ 696 h 785"/>
              <a:gd name="T10" fmla="*/ 0 w 458"/>
              <a:gd name="T11" fmla="*/ 0 h 785"/>
              <a:gd name="connsiteX0" fmla="*/ 0 w 9942"/>
              <a:gd name="connsiteY0" fmla="*/ 0 h 9963"/>
              <a:gd name="connsiteX1" fmla="*/ 9934 w 9942"/>
              <a:gd name="connsiteY1" fmla="*/ 9223 h 9963"/>
              <a:gd name="connsiteX2" fmla="*/ 9170 w 9942"/>
              <a:gd name="connsiteY2" fmla="*/ 9962 h 9963"/>
              <a:gd name="connsiteX3" fmla="*/ 5852 w 9942"/>
              <a:gd name="connsiteY3" fmla="*/ 9325 h 9963"/>
              <a:gd name="connsiteX4" fmla="*/ 0 w 9942"/>
              <a:gd name="connsiteY4" fmla="*/ 8866 h 9963"/>
              <a:gd name="connsiteX5" fmla="*/ 0 w 9942"/>
              <a:gd name="connsiteY5" fmla="*/ 0 h 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42" h="9963">
                <a:moveTo>
                  <a:pt x="0" y="0"/>
                </a:moveTo>
                <a:cubicBezTo>
                  <a:pt x="0" y="0"/>
                  <a:pt x="9694" y="3720"/>
                  <a:pt x="9934" y="9223"/>
                </a:cubicBezTo>
                <a:cubicBezTo>
                  <a:pt x="9956" y="9427"/>
                  <a:pt x="10000" y="10000"/>
                  <a:pt x="9170" y="9962"/>
                </a:cubicBezTo>
                <a:cubicBezTo>
                  <a:pt x="8210" y="9936"/>
                  <a:pt x="7118" y="9427"/>
                  <a:pt x="5852" y="9325"/>
                </a:cubicBezTo>
                <a:cubicBezTo>
                  <a:pt x="4470" y="9044"/>
                  <a:pt x="1594" y="8866"/>
                  <a:pt x="0" y="8866"/>
                </a:cubicBezTo>
                <a:lnTo>
                  <a:pt x="0" y="0"/>
                </a:lnTo>
                <a:close/>
              </a:path>
            </a:pathLst>
          </a:custGeom>
          <a:solidFill>
            <a:schemeClr val="accent1">
              <a:alpha val="80000"/>
            </a:schemeClr>
          </a:solidFill>
          <a:ln>
            <a:noFill/>
          </a:ln>
        </p:spPr>
        <p:txBody>
          <a:bodyPr vert="horz" wrap="square" lIns="91440" tIns="45720" rIns="91440" bIns="45720" numCol="1" anchor="t" anchorCtr="0" compatLnSpc="1"/>
          <a:lstStyle/>
          <a:p>
            <a:endParaRPr lang="zh-CN" altLang="en-US"/>
          </a:p>
        </p:txBody>
      </p:sp>
      <p:sp>
        <p:nvSpPr>
          <p:cNvPr id="15" name="Freeform 7"/>
          <p:cNvSpPr/>
          <p:nvPr>
            <p:custDataLst>
              <p:tags r:id="rId4"/>
            </p:custDataLst>
          </p:nvPr>
        </p:nvSpPr>
        <p:spPr bwMode="auto">
          <a:xfrm>
            <a:off x="6936621" y="3812577"/>
            <a:ext cx="1319543" cy="1700522"/>
          </a:xfrm>
          <a:custGeom>
            <a:avLst/>
            <a:gdLst>
              <a:gd name="T0" fmla="*/ 601 w 601"/>
              <a:gd name="T1" fmla="*/ 791 h 791"/>
              <a:gd name="T2" fmla="*/ 205 w 601"/>
              <a:gd name="T3" fmla="*/ 33 h 791"/>
              <a:gd name="T4" fmla="*/ 137 w 601"/>
              <a:gd name="T5" fmla="*/ 34 h 791"/>
              <a:gd name="T6" fmla="*/ 104 w 601"/>
              <a:gd name="T7" fmla="*/ 191 h 791"/>
              <a:gd name="T8" fmla="*/ 0 w 601"/>
              <a:gd name="T9" fmla="*/ 441 h 791"/>
              <a:gd name="T10" fmla="*/ 601 w 601"/>
              <a:gd name="T11" fmla="*/ 791 h 791"/>
              <a:gd name="connsiteX0" fmla="*/ 10000 w 10000"/>
              <a:gd name="connsiteY0" fmla="*/ 9794 h 9794"/>
              <a:gd name="connsiteX1" fmla="*/ 3411 w 10000"/>
              <a:gd name="connsiteY1" fmla="*/ 211 h 9794"/>
              <a:gd name="connsiteX2" fmla="*/ 2280 w 10000"/>
              <a:gd name="connsiteY2" fmla="*/ 224 h 9794"/>
              <a:gd name="connsiteX3" fmla="*/ 1730 w 10000"/>
              <a:gd name="connsiteY3" fmla="*/ 2209 h 9794"/>
              <a:gd name="connsiteX4" fmla="*/ 0 w 10000"/>
              <a:gd name="connsiteY4" fmla="*/ 5369 h 9794"/>
              <a:gd name="connsiteX5" fmla="*/ 10000 w 10000"/>
              <a:gd name="connsiteY5" fmla="*/ 9794 h 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9794">
                <a:moveTo>
                  <a:pt x="10000" y="9794"/>
                </a:moveTo>
                <a:cubicBezTo>
                  <a:pt x="10000" y="9794"/>
                  <a:pt x="9534" y="3068"/>
                  <a:pt x="3411" y="211"/>
                </a:cubicBezTo>
                <a:cubicBezTo>
                  <a:pt x="3178" y="97"/>
                  <a:pt x="2562" y="-206"/>
                  <a:pt x="2280" y="224"/>
                </a:cubicBezTo>
                <a:cubicBezTo>
                  <a:pt x="1930" y="717"/>
                  <a:pt x="2097" y="1526"/>
                  <a:pt x="1730" y="2209"/>
                </a:cubicBezTo>
                <a:cubicBezTo>
                  <a:pt x="1436" y="3135"/>
                  <a:pt x="616" y="4560"/>
                  <a:pt x="0" y="5369"/>
                </a:cubicBezTo>
                <a:lnTo>
                  <a:pt x="10000" y="9794"/>
                </a:lnTo>
                <a:close/>
              </a:path>
            </a:pathLst>
          </a:custGeom>
          <a:solidFill>
            <a:schemeClr val="accent6"/>
          </a:solidFill>
          <a:ln>
            <a:noFill/>
          </a:ln>
        </p:spPr>
        <p:txBody>
          <a:bodyPr vert="horz" wrap="square" lIns="91440" tIns="45720" rIns="91440" bIns="45720" numCol="1" anchor="t" anchorCtr="0" compatLnSpc="1"/>
          <a:lstStyle/>
          <a:p>
            <a:endParaRPr lang="zh-CN" altLang="en-US"/>
          </a:p>
        </p:txBody>
      </p:sp>
      <p:sp>
        <p:nvSpPr>
          <p:cNvPr id="16" name="Freeform 8"/>
          <p:cNvSpPr/>
          <p:nvPr>
            <p:custDataLst>
              <p:tags r:id="rId5"/>
            </p:custDataLst>
          </p:nvPr>
        </p:nvSpPr>
        <p:spPr bwMode="auto">
          <a:xfrm>
            <a:off x="6298057" y="4742659"/>
            <a:ext cx="1961963" cy="1020313"/>
          </a:xfrm>
          <a:custGeom>
            <a:avLst/>
            <a:gdLst>
              <a:gd name="T0" fmla="*/ 909 w 909"/>
              <a:gd name="T1" fmla="*/ 350 h 588"/>
              <a:gd name="T2" fmla="*/ 55 w 909"/>
              <a:gd name="T3" fmla="*/ 380 h 588"/>
              <a:gd name="T4" fmla="*/ 22 w 909"/>
              <a:gd name="T5" fmla="*/ 320 h 588"/>
              <a:gd name="T6" fmla="*/ 142 w 909"/>
              <a:gd name="T7" fmla="*/ 214 h 588"/>
              <a:gd name="T8" fmla="*/ 308 w 909"/>
              <a:gd name="T9" fmla="*/ 0 h 588"/>
              <a:gd name="T10" fmla="*/ 909 w 909"/>
              <a:gd name="T11" fmla="*/ 350 h 588"/>
              <a:gd name="connsiteX0" fmla="*/ 9828 w 9828"/>
              <a:gd name="connsiteY0" fmla="*/ 5952 h 7912"/>
              <a:gd name="connsiteX1" fmla="*/ 433 w 9828"/>
              <a:gd name="connsiteY1" fmla="*/ 6463 h 7912"/>
              <a:gd name="connsiteX2" fmla="*/ 70 w 9828"/>
              <a:gd name="connsiteY2" fmla="*/ 5442 h 7912"/>
              <a:gd name="connsiteX3" fmla="*/ 1390 w 9828"/>
              <a:gd name="connsiteY3" fmla="*/ 3639 h 7912"/>
              <a:gd name="connsiteX4" fmla="*/ 3216 w 9828"/>
              <a:gd name="connsiteY4" fmla="*/ 0 h 7912"/>
              <a:gd name="connsiteX5" fmla="*/ 9828 w 9828"/>
              <a:gd name="connsiteY5" fmla="*/ 5952 h 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28" h="7912">
                <a:moveTo>
                  <a:pt x="9828" y="5952"/>
                </a:moveTo>
                <a:cubicBezTo>
                  <a:pt x="9828" y="5952"/>
                  <a:pt x="4591" y="10000"/>
                  <a:pt x="433" y="6463"/>
                </a:cubicBezTo>
                <a:cubicBezTo>
                  <a:pt x="279" y="6327"/>
                  <a:pt x="-172" y="5986"/>
                  <a:pt x="70" y="5442"/>
                </a:cubicBezTo>
                <a:cubicBezTo>
                  <a:pt x="334" y="4813"/>
                  <a:pt x="994" y="4422"/>
                  <a:pt x="1390" y="3639"/>
                </a:cubicBezTo>
                <a:cubicBezTo>
                  <a:pt x="1921" y="2887"/>
                  <a:pt x="2809" y="1088"/>
                  <a:pt x="3216" y="0"/>
                </a:cubicBezTo>
                <a:lnTo>
                  <a:pt x="9828" y="5952"/>
                </a:lnTo>
                <a:close/>
              </a:path>
            </a:pathLst>
          </a:custGeom>
          <a:solidFill>
            <a:schemeClr val="accent6">
              <a:alpha val="80000"/>
            </a:schemeClr>
          </a:solidFill>
          <a:ln>
            <a:noFill/>
          </a:ln>
        </p:spPr>
        <p:txBody>
          <a:bodyPr vert="horz" wrap="square" lIns="91440" tIns="45720" rIns="91440" bIns="45720" numCol="1" anchor="t" anchorCtr="0" compatLnSpc="1"/>
          <a:lstStyle/>
          <a:p>
            <a:endParaRPr lang="zh-CN" altLang="en-US"/>
          </a:p>
        </p:txBody>
      </p:sp>
      <p:sp>
        <p:nvSpPr>
          <p:cNvPr id="17" name="Freeform 9"/>
          <p:cNvSpPr/>
          <p:nvPr>
            <p:custDataLst>
              <p:tags r:id="rId6"/>
            </p:custDataLst>
          </p:nvPr>
        </p:nvSpPr>
        <p:spPr bwMode="auto">
          <a:xfrm>
            <a:off x="3931980" y="3812577"/>
            <a:ext cx="1319543" cy="1700522"/>
          </a:xfrm>
          <a:custGeom>
            <a:avLst/>
            <a:gdLst>
              <a:gd name="T0" fmla="*/ 0 w 601"/>
              <a:gd name="T1" fmla="*/ 791 h 791"/>
              <a:gd name="T2" fmla="*/ 396 w 601"/>
              <a:gd name="T3" fmla="*/ 33 h 791"/>
              <a:gd name="T4" fmla="*/ 464 w 601"/>
              <a:gd name="T5" fmla="*/ 34 h 791"/>
              <a:gd name="T6" fmla="*/ 497 w 601"/>
              <a:gd name="T7" fmla="*/ 191 h 791"/>
              <a:gd name="T8" fmla="*/ 601 w 601"/>
              <a:gd name="T9" fmla="*/ 441 h 791"/>
              <a:gd name="T10" fmla="*/ 0 w 601"/>
              <a:gd name="T11" fmla="*/ 791 h 791"/>
              <a:gd name="connsiteX0" fmla="*/ 0 w 10000"/>
              <a:gd name="connsiteY0" fmla="*/ 9794 h 9794"/>
              <a:gd name="connsiteX1" fmla="*/ 6589 w 10000"/>
              <a:gd name="connsiteY1" fmla="*/ 211 h 9794"/>
              <a:gd name="connsiteX2" fmla="*/ 7720 w 10000"/>
              <a:gd name="connsiteY2" fmla="*/ 224 h 9794"/>
              <a:gd name="connsiteX3" fmla="*/ 8270 w 10000"/>
              <a:gd name="connsiteY3" fmla="*/ 2209 h 9794"/>
              <a:gd name="connsiteX4" fmla="*/ 10000 w 10000"/>
              <a:gd name="connsiteY4" fmla="*/ 5369 h 9794"/>
              <a:gd name="connsiteX5" fmla="*/ 0 w 10000"/>
              <a:gd name="connsiteY5" fmla="*/ 9794 h 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9794">
                <a:moveTo>
                  <a:pt x="0" y="9794"/>
                </a:moveTo>
                <a:cubicBezTo>
                  <a:pt x="0" y="9794"/>
                  <a:pt x="466" y="3068"/>
                  <a:pt x="6589" y="211"/>
                </a:cubicBezTo>
                <a:cubicBezTo>
                  <a:pt x="6822" y="97"/>
                  <a:pt x="7438" y="-206"/>
                  <a:pt x="7720" y="224"/>
                </a:cubicBezTo>
                <a:cubicBezTo>
                  <a:pt x="8070" y="717"/>
                  <a:pt x="7903" y="1526"/>
                  <a:pt x="8270" y="2209"/>
                </a:cubicBezTo>
                <a:cubicBezTo>
                  <a:pt x="8535" y="2958"/>
                  <a:pt x="9384" y="4560"/>
                  <a:pt x="10000" y="5369"/>
                </a:cubicBezTo>
                <a:lnTo>
                  <a:pt x="0" y="9794"/>
                </a:lnTo>
                <a:close/>
              </a:path>
            </a:pathLst>
          </a:custGeom>
          <a:solidFill>
            <a:schemeClr val="accent4">
              <a:alpha val="80000"/>
            </a:schemeClr>
          </a:solidFill>
          <a:ln>
            <a:noFill/>
          </a:ln>
        </p:spPr>
        <p:txBody>
          <a:bodyPr vert="horz" wrap="square" lIns="91440" tIns="45720" rIns="91440" bIns="45720" numCol="1" anchor="t" anchorCtr="0" compatLnSpc="1"/>
          <a:lstStyle/>
          <a:p>
            <a:endParaRPr lang="zh-CN" altLang="en-US"/>
          </a:p>
        </p:txBody>
      </p:sp>
      <p:sp>
        <p:nvSpPr>
          <p:cNvPr id="18" name="Freeform 10"/>
          <p:cNvSpPr/>
          <p:nvPr>
            <p:custDataLst>
              <p:tags r:id="rId7"/>
            </p:custDataLst>
          </p:nvPr>
        </p:nvSpPr>
        <p:spPr bwMode="auto">
          <a:xfrm>
            <a:off x="3928124" y="4742659"/>
            <a:ext cx="1961963" cy="1020313"/>
          </a:xfrm>
          <a:custGeom>
            <a:avLst/>
            <a:gdLst>
              <a:gd name="T0" fmla="*/ 0 w 909"/>
              <a:gd name="T1" fmla="*/ 350 h 588"/>
              <a:gd name="T2" fmla="*/ 854 w 909"/>
              <a:gd name="T3" fmla="*/ 380 h 588"/>
              <a:gd name="T4" fmla="*/ 887 w 909"/>
              <a:gd name="T5" fmla="*/ 320 h 588"/>
              <a:gd name="T6" fmla="*/ 767 w 909"/>
              <a:gd name="T7" fmla="*/ 214 h 588"/>
              <a:gd name="T8" fmla="*/ 601 w 909"/>
              <a:gd name="T9" fmla="*/ 0 h 588"/>
              <a:gd name="T10" fmla="*/ 0 w 909"/>
              <a:gd name="T11" fmla="*/ 350 h 588"/>
              <a:gd name="connsiteX0" fmla="*/ 0 w 9827"/>
              <a:gd name="connsiteY0" fmla="*/ 5952 h 7912"/>
              <a:gd name="connsiteX1" fmla="*/ 9395 w 9827"/>
              <a:gd name="connsiteY1" fmla="*/ 6463 h 7912"/>
              <a:gd name="connsiteX2" fmla="*/ 9758 w 9827"/>
              <a:gd name="connsiteY2" fmla="*/ 5442 h 7912"/>
              <a:gd name="connsiteX3" fmla="*/ 8438 w 9827"/>
              <a:gd name="connsiteY3" fmla="*/ 3639 h 7912"/>
              <a:gd name="connsiteX4" fmla="*/ 6612 w 9827"/>
              <a:gd name="connsiteY4" fmla="*/ 0 h 7912"/>
              <a:gd name="connsiteX5" fmla="*/ 0 w 9827"/>
              <a:gd name="connsiteY5" fmla="*/ 5952 h 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27" h="7912">
                <a:moveTo>
                  <a:pt x="0" y="5952"/>
                </a:moveTo>
                <a:cubicBezTo>
                  <a:pt x="0" y="5952"/>
                  <a:pt x="5237" y="10000"/>
                  <a:pt x="9395" y="6463"/>
                </a:cubicBezTo>
                <a:cubicBezTo>
                  <a:pt x="9549" y="6327"/>
                  <a:pt x="10000" y="5986"/>
                  <a:pt x="9758" y="5442"/>
                </a:cubicBezTo>
                <a:cubicBezTo>
                  <a:pt x="9494" y="4813"/>
                  <a:pt x="8834" y="4422"/>
                  <a:pt x="8438" y="3639"/>
                </a:cubicBezTo>
                <a:cubicBezTo>
                  <a:pt x="7868" y="2767"/>
                  <a:pt x="7019" y="1088"/>
                  <a:pt x="6612" y="0"/>
                </a:cubicBezTo>
                <a:lnTo>
                  <a:pt x="0" y="5952"/>
                </a:ln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p>
        </p:txBody>
      </p:sp>
      <p:sp>
        <p:nvSpPr>
          <p:cNvPr id="19" name="形状"/>
          <p:cNvSpPr/>
          <p:nvPr>
            <p:custDataLst>
              <p:tags r:id="rId8"/>
            </p:custDataLst>
          </p:nvPr>
        </p:nvSpPr>
        <p:spPr>
          <a:xfrm>
            <a:off x="5752040" y="3861935"/>
            <a:ext cx="687921" cy="841392"/>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7"/>
                </a:lnTo>
                <a:lnTo>
                  <a:pt x="13929" y="8836"/>
                </a:lnTo>
                <a:cubicBezTo>
                  <a:pt x="13929" y="8836"/>
                  <a:pt x="10800" y="8836"/>
                  <a:pt x="10800" y="8836"/>
                </a:cubicBezTo>
                <a:close/>
                <a:moveTo>
                  <a:pt x="14400" y="19636"/>
                </a:moveTo>
                <a:cubicBezTo>
                  <a:pt x="14400" y="20179"/>
                  <a:pt x="13862" y="20618"/>
                  <a:pt x="13200" y="20618"/>
                </a:cubicBezTo>
                <a:lnTo>
                  <a:pt x="2400" y="20618"/>
                </a:lnTo>
                <a:cubicBezTo>
                  <a:pt x="1738" y="20618"/>
                  <a:pt x="1200" y="20179"/>
                  <a:pt x="1200" y="19636"/>
                </a:cubicBezTo>
                <a:lnTo>
                  <a:pt x="1200" y="6873"/>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3"/>
                </a:cubicBezTo>
                <a:lnTo>
                  <a:pt x="0" y="19636"/>
                </a:lnTo>
                <a:cubicBezTo>
                  <a:pt x="0" y="20721"/>
                  <a:pt x="1075" y="21600"/>
                  <a:pt x="2400" y="21600"/>
                </a:cubicBezTo>
                <a:lnTo>
                  <a:pt x="13200" y="21600"/>
                </a:lnTo>
                <a:cubicBezTo>
                  <a:pt x="14525" y="21600"/>
                  <a:pt x="15600" y="20721"/>
                  <a:pt x="15600" y="19636"/>
                </a:cubicBezTo>
                <a:lnTo>
                  <a:pt x="15600" y="8836"/>
                </a:lnTo>
                <a:lnTo>
                  <a:pt x="11400" y="4909"/>
                </a:lnTo>
                <a:cubicBezTo>
                  <a:pt x="11400" y="4909"/>
                  <a:pt x="2400" y="4909"/>
                  <a:pt x="2400" y="4909"/>
                </a:cubicBezTo>
                <a:close/>
                <a:moveTo>
                  <a:pt x="16800" y="3927"/>
                </a:moveTo>
                <a:lnTo>
                  <a:pt x="16800" y="1058"/>
                </a:lnTo>
                <a:lnTo>
                  <a:pt x="19929" y="3927"/>
                </a:lnTo>
                <a:cubicBezTo>
                  <a:pt x="19929" y="3927"/>
                  <a:pt x="16800" y="3927"/>
                  <a:pt x="16800" y="3927"/>
                </a:cubicBezTo>
                <a:close/>
                <a:moveTo>
                  <a:pt x="17400" y="0"/>
                </a:moveTo>
                <a:lnTo>
                  <a:pt x="8400" y="0"/>
                </a:lnTo>
                <a:cubicBezTo>
                  <a:pt x="7075" y="0"/>
                  <a:pt x="6000" y="879"/>
                  <a:pt x="6000" y="1964"/>
                </a:cubicBezTo>
                <a:lnTo>
                  <a:pt x="6000" y="3436"/>
                </a:lnTo>
                <a:cubicBezTo>
                  <a:pt x="6000" y="3708"/>
                  <a:pt x="6268" y="3927"/>
                  <a:pt x="6600" y="3927"/>
                </a:cubicBezTo>
                <a:cubicBezTo>
                  <a:pt x="6932"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8" y="15709"/>
                  <a:pt x="16800" y="15929"/>
                  <a:pt x="16800" y="16200"/>
                </a:cubicBezTo>
                <a:cubicBezTo>
                  <a:pt x="16800" y="16472"/>
                  <a:pt x="17068" y="16691"/>
                  <a:pt x="17400" y="16691"/>
                </a:cubicBezTo>
                <a:lnTo>
                  <a:pt x="19200" y="16691"/>
                </a:lnTo>
                <a:cubicBezTo>
                  <a:pt x="20525" y="16691"/>
                  <a:pt x="21600" y="15812"/>
                  <a:pt x="21600" y="14727"/>
                </a:cubicBezTo>
                <a:lnTo>
                  <a:pt x="21600" y="3927"/>
                </a:lnTo>
                <a:cubicBezTo>
                  <a:pt x="21600" y="3927"/>
                  <a:pt x="17400" y="0"/>
                  <a:pt x="17400" y="0"/>
                </a:cubicBezTo>
                <a:close/>
                <a:moveTo>
                  <a:pt x="3600" y="12273"/>
                </a:moveTo>
                <a:cubicBezTo>
                  <a:pt x="3600" y="12544"/>
                  <a:pt x="3868" y="12764"/>
                  <a:pt x="4200" y="12764"/>
                </a:cubicBezTo>
                <a:lnTo>
                  <a:pt x="11400" y="12764"/>
                </a:lnTo>
                <a:cubicBezTo>
                  <a:pt x="11732" y="12764"/>
                  <a:pt x="12000" y="12544"/>
                  <a:pt x="12000" y="12273"/>
                </a:cubicBezTo>
                <a:cubicBezTo>
                  <a:pt x="12000" y="12002"/>
                  <a:pt x="11732" y="11782"/>
                  <a:pt x="11400" y="11782"/>
                </a:cubicBezTo>
                <a:lnTo>
                  <a:pt x="4200" y="11782"/>
                </a:lnTo>
                <a:cubicBezTo>
                  <a:pt x="3868" y="11782"/>
                  <a:pt x="3600" y="12002"/>
                  <a:pt x="3600" y="12273"/>
                </a:cubicBezTo>
                <a:moveTo>
                  <a:pt x="4200" y="9818"/>
                </a:moveTo>
                <a:lnTo>
                  <a:pt x="6600" y="9818"/>
                </a:lnTo>
                <a:cubicBezTo>
                  <a:pt x="6932" y="9818"/>
                  <a:pt x="7200" y="9599"/>
                  <a:pt x="7200" y="9327"/>
                </a:cubicBezTo>
                <a:cubicBezTo>
                  <a:pt x="7200" y="9056"/>
                  <a:pt x="6932" y="8836"/>
                  <a:pt x="6600" y="8836"/>
                </a:cubicBezTo>
                <a:lnTo>
                  <a:pt x="4200" y="8836"/>
                </a:lnTo>
                <a:cubicBezTo>
                  <a:pt x="3868" y="8836"/>
                  <a:pt x="3600" y="9056"/>
                  <a:pt x="3600" y="9327"/>
                </a:cubicBezTo>
                <a:cubicBezTo>
                  <a:pt x="3600" y="9599"/>
                  <a:pt x="3868" y="9818"/>
                  <a:pt x="4200" y="9818"/>
                </a:cubicBezTo>
                <a:moveTo>
                  <a:pt x="9000" y="17673"/>
                </a:moveTo>
                <a:lnTo>
                  <a:pt x="4200" y="17673"/>
                </a:lnTo>
                <a:cubicBezTo>
                  <a:pt x="3868" y="17673"/>
                  <a:pt x="3600" y="17893"/>
                  <a:pt x="3600" y="18164"/>
                </a:cubicBezTo>
                <a:cubicBezTo>
                  <a:pt x="3600" y="18435"/>
                  <a:pt x="3868" y="18655"/>
                  <a:pt x="4200" y="18655"/>
                </a:cubicBezTo>
                <a:lnTo>
                  <a:pt x="9000" y="18655"/>
                </a:lnTo>
                <a:cubicBezTo>
                  <a:pt x="9332" y="18655"/>
                  <a:pt x="9600" y="18435"/>
                  <a:pt x="9600" y="18164"/>
                </a:cubicBezTo>
                <a:cubicBezTo>
                  <a:pt x="9600" y="17893"/>
                  <a:pt x="9332" y="17673"/>
                  <a:pt x="9000" y="17673"/>
                </a:cubicBezTo>
                <a:moveTo>
                  <a:pt x="11400" y="14727"/>
                </a:moveTo>
                <a:lnTo>
                  <a:pt x="4200" y="14727"/>
                </a:lnTo>
                <a:cubicBezTo>
                  <a:pt x="3868" y="14727"/>
                  <a:pt x="3600" y="14947"/>
                  <a:pt x="3600" y="15218"/>
                </a:cubicBezTo>
                <a:cubicBezTo>
                  <a:pt x="3600" y="15490"/>
                  <a:pt x="3868" y="15709"/>
                  <a:pt x="4200" y="15709"/>
                </a:cubicBezTo>
                <a:lnTo>
                  <a:pt x="11400" y="15709"/>
                </a:lnTo>
                <a:cubicBezTo>
                  <a:pt x="11732" y="15709"/>
                  <a:pt x="12000" y="15490"/>
                  <a:pt x="12000" y="15218"/>
                </a:cubicBezTo>
                <a:cubicBezTo>
                  <a:pt x="12000" y="14947"/>
                  <a:pt x="11732" y="14727"/>
                  <a:pt x="11400" y="14727"/>
                </a:cubicBezTo>
              </a:path>
            </a:pathLst>
          </a:custGeom>
          <a:solidFill>
            <a:schemeClr val="bg1">
              <a:lumMod val="50000"/>
            </a:schemeClr>
          </a:solidFill>
          <a:ln w="12700">
            <a:miter lim="400000"/>
          </a:ln>
        </p:spPr>
        <p:txBody>
          <a:bodyPr lIns="38100" tIns="38100" rIns="38100" bIns="38100" anchor="ctr"/>
          <a:lstStyle>
            <a:lvl1pPr marL="0" marR="0" indent="0" algn="ctr" defTabSz="825500" rtl="0" latinLnBrk="0">
              <a:lnSpc>
                <a:spcPct val="100000"/>
              </a:lnSpc>
              <a:spcBef>
                <a:spcPts val="0"/>
              </a:spcBef>
              <a:spcAft>
                <a:spcPts val="0"/>
              </a:spcAft>
              <a:buClrTx/>
              <a:buSzTx/>
              <a:buFontTx/>
              <a:buNone/>
              <a:defRPr sz="8000" b="1" i="0" u="none" strike="noStrike" cap="none" spc="0" baseline="0">
                <a:solidFill>
                  <a:schemeClr val="tx1"/>
                </a:solidFill>
                <a:uFillTx/>
                <a:latin typeface="+mn-lt"/>
                <a:ea typeface="+mn-ea"/>
                <a:cs typeface="+mn-cs"/>
                <a:sym typeface="Helvetica"/>
              </a:defRPr>
            </a:lvl1pPr>
            <a:lvl2pPr marL="0" marR="0" indent="228600" algn="ctr" defTabSz="825500" rtl="0" latinLnBrk="0">
              <a:lnSpc>
                <a:spcPct val="100000"/>
              </a:lnSpc>
              <a:spcBef>
                <a:spcPts val="0"/>
              </a:spcBef>
              <a:spcAft>
                <a:spcPts val="0"/>
              </a:spcAft>
              <a:buClrTx/>
              <a:buSzTx/>
              <a:buFontTx/>
              <a:buNone/>
              <a:defRPr sz="8000" b="1" i="0" u="none" strike="noStrike" cap="none" spc="0" baseline="0">
                <a:solidFill>
                  <a:schemeClr val="tx1"/>
                </a:solidFill>
                <a:uFillTx/>
                <a:latin typeface="+mn-lt"/>
                <a:ea typeface="+mn-ea"/>
                <a:cs typeface="+mn-cs"/>
                <a:sym typeface="Helvetica"/>
              </a:defRPr>
            </a:lvl2pPr>
            <a:lvl3pPr marL="0" marR="0" indent="457200" algn="ctr" defTabSz="825500" rtl="0" latinLnBrk="0">
              <a:lnSpc>
                <a:spcPct val="100000"/>
              </a:lnSpc>
              <a:spcBef>
                <a:spcPts val="0"/>
              </a:spcBef>
              <a:spcAft>
                <a:spcPts val="0"/>
              </a:spcAft>
              <a:buClrTx/>
              <a:buSzTx/>
              <a:buFontTx/>
              <a:buNone/>
              <a:defRPr sz="8000" b="1" i="0" u="none" strike="noStrike" cap="none" spc="0" baseline="0">
                <a:solidFill>
                  <a:schemeClr val="tx1"/>
                </a:solidFill>
                <a:uFillTx/>
                <a:latin typeface="+mn-lt"/>
                <a:ea typeface="+mn-ea"/>
                <a:cs typeface="+mn-cs"/>
                <a:sym typeface="Helvetica"/>
              </a:defRPr>
            </a:lvl3pPr>
            <a:lvl4pPr marL="0" marR="0" indent="685800" algn="ctr" defTabSz="825500" rtl="0" latinLnBrk="0">
              <a:lnSpc>
                <a:spcPct val="100000"/>
              </a:lnSpc>
              <a:spcBef>
                <a:spcPts val="0"/>
              </a:spcBef>
              <a:spcAft>
                <a:spcPts val="0"/>
              </a:spcAft>
              <a:buClrTx/>
              <a:buSzTx/>
              <a:buFontTx/>
              <a:buNone/>
              <a:defRPr sz="8000" b="1" i="0" u="none" strike="noStrike" cap="none" spc="0" baseline="0">
                <a:solidFill>
                  <a:schemeClr val="tx1"/>
                </a:solidFill>
                <a:uFillTx/>
                <a:latin typeface="+mn-lt"/>
                <a:ea typeface="+mn-ea"/>
                <a:cs typeface="+mn-cs"/>
                <a:sym typeface="Helvetica"/>
              </a:defRPr>
            </a:lvl4pPr>
            <a:lvl5pPr marL="0" marR="0" indent="914400" algn="ctr" defTabSz="825500" rtl="0" latinLnBrk="0">
              <a:lnSpc>
                <a:spcPct val="100000"/>
              </a:lnSpc>
              <a:spcBef>
                <a:spcPts val="0"/>
              </a:spcBef>
              <a:spcAft>
                <a:spcPts val="0"/>
              </a:spcAft>
              <a:buClrTx/>
              <a:buSzTx/>
              <a:buFontTx/>
              <a:buNone/>
              <a:defRPr sz="8000" b="1" i="0" u="none" strike="noStrike" cap="none" spc="0" baseline="0">
                <a:solidFill>
                  <a:schemeClr val="tx1"/>
                </a:solidFill>
                <a:uFillTx/>
                <a:latin typeface="+mn-lt"/>
                <a:ea typeface="+mn-ea"/>
                <a:cs typeface="+mn-cs"/>
                <a:sym typeface="Helvetica"/>
              </a:defRPr>
            </a:lvl5pPr>
            <a:lvl6pPr marL="0" marR="0" indent="1143000" algn="ctr" defTabSz="825500" rtl="0" latinLnBrk="0">
              <a:lnSpc>
                <a:spcPct val="100000"/>
              </a:lnSpc>
              <a:spcBef>
                <a:spcPts val="0"/>
              </a:spcBef>
              <a:spcAft>
                <a:spcPts val="0"/>
              </a:spcAft>
              <a:buClrTx/>
              <a:buSzTx/>
              <a:buFontTx/>
              <a:buNone/>
              <a:defRPr sz="8000" b="1" i="0" u="none" strike="noStrike" cap="none" spc="0" baseline="0">
                <a:solidFill>
                  <a:schemeClr val="tx1"/>
                </a:solidFill>
                <a:uFillTx/>
                <a:latin typeface="+mn-lt"/>
                <a:ea typeface="+mn-ea"/>
                <a:cs typeface="+mn-cs"/>
                <a:sym typeface="Helvetica"/>
              </a:defRPr>
            </a:lvl6pPr>
            <a:lvl7pPr marL="0" marR="0" indent="1371600" algn="ctr" defTabSz="825500" rtl="0" latinLnBrk="0">
              <a:lnSpc>
                <a:spcPct val="100000"/>
              </a:lnSpc>
              <a:spcBef>
                <a:spcPts val="0"/>
              </a:spcBef>
              <a:spcAft>
                <a:spcPts val="0"/>
              </a:spcAft>
              <a:buClrTx/>
              <a:buSzTx/>
              <a:buFontTx/>
              <a:buNone/>
              <a:defRPr sz="8000" b="1" i="0" u="none" strike="noStrike" cap="none" spc="0" baseline="0">
                <a:solidFill>
                  <a:schemeClr val="tx1"/>
                </a:solidFill>
                <a:uFillTx/>
                <a:latin typeface="+mn-lt"/>
                <a:ea typeface="+mn-ea"/>
                <a:cs typeface="+mn-cs"/>
                <a:sym typeface="Helvetica"/>
              </a:defRPr>
            </a:lvl7pPr>
            <a:lvl8pPr marL="0" marR="0" indent="1600200" algn="ctr" defTabSz="825500" rtl="0" latinLnBrk="0">
              <a:lnSpc>
                <a:spcPct val="100000"/>
              </a:lnSpc>
              <a:spcBef>
                <a:spcPts val="0"/>
              </a:spcBef>
              <a:spcAft>
                <a:spcPts val="0"/>
              </a:spcAft>
              <a:buClrTx/>
              <a:buSzTx/>
              <a:buFontTx/>
              <a:buNone/>
              <a:defRPr sz="8000" b="1" i="0" u="none" strike="noStrike" cap="none" spc="0" baseline="0">
                <a:solidFill>
                  <a:schemeClr val="tx1"/>
                </a:solidFill>
                <a:uFillTx/>
                <a:latin typeface="+mn-lt"/>
                <a:ea typeface="+mn-ea"/>
                <a:cs typeface="+mn-cs"/>
                <a:sym typeface="Helvetica"/>
              </a:defRPr>
            </a:lvl8pPr>
            <a:lvl9pPr marL="0" marR="0" indent="1828800" algn="ctr" defTabSz="825500" rtl="0" latinLnBrk="0">
              <a:lnSpc>
                <a:spcPct val="100000"/>
              </a:lnSpc>
              <a:spcBef>
                <a:spcPts val="0"/>
              </a:spcBef>
              <a:spcAft>
                <a:spcPts val="0"/>
              </a:spcAft>
              <a:buClrTx/>
              <a:buSzTx/>
              <a:buFontTx/>
              <a:buNone/>
              <a:defRPr sz="8000" b="1" i="0" u="none" strike="noStrike" cap="none" spc="0" baseline="0">
                <a:solidFill>
                  <a:schemeClr val="tx1"/>
                </a:solidFill>
                <a:uFillTx/>
                <a:latin typeface="+mn-lt"/>
                <a:ea typeface="+mn-ea"/>
                <a:cs typeface="+mn-cs"/>
                <a:sym typeface="Helvetica"/>
              </a:defRPr>
            </a:lvl9pPr>
          </a:lstStyle>
          <a:p>
            <a:pPr algn="ctr" defTabSz="457200">
              <a:lnSpc>
                <a:spcPct val="120000"/>
              </a:lnSpc>
              <a:defRPr sz="3000" b="0">
                <a:solidFill>
                  <a:srgbClr val="EBEBEB"/>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p>
        </p:txBody>
      </p:sp>
      <p:sp>
        <p:nvSpPr>
          <p:cNvPr id="20" name="文本框 58"/>
          <p:cNvSpPr txBox="1"/>
          <p:nvPr>
            <p:custDataLst>
              <p:tags r:id="rId9"/>
            </p:custDataLst>
          </p:nvPr>
        </p:nvSpPr>
        <p:spPr>
          <a:xfrm>
            <a:off x="5675690" y="2357301"/>
            <a:ext cx="833680" cy="667869"/>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200" b="1" spc="300" dirty="0">
                <a:solidFill>
                  <a:schemeClr val="lt1"/>
                </a:solidFill>
                <a:latin typeface="Arial" panose="020B0604020202020204" pitchFamily="34" charset="0"/>
                <a:ea typeface="微软雅黑" panose="020B0503020204020204" charset="-122"/>
              </a:rPr>
              <a:t>01</a:t>
            </a:r>
            <a:endParaRPr lang="en-US" altLang="zh-CN" sz="3200" b="1" spc="300" dirty="0">
              <a:solidFill>
                <a:schemeClr val="lt1"/>
              </a:solidFill>
              <a:latin typeface="Arial" panose="020B0604020202020204" pitchFamily="34" charset="0"/>
              <a:ea typeface="微软雅黑" panose="020B0503020204020204" charset="-122"/>
            </a:endParaRPr>
          </a:p>
        </p:txBody>
      </p:sp>
      <p:sp>
        <p:nvSpPr>
          <p:cNvPr id="21" name="文本框 60"/>
          <p:cNvSpPr txBox="1"/>
          <p:nvPr>
            <p:custDataLst>
              <p:tags r:id="rId10"/>
            </p:custDataLst>
          </p:nvPr>
        </p:nvSpPr>
        <p:spPr>
          <a:xfrm>
            <a:off x="7457960" y="2125113"/>
            <a:ext cx="2904383" cy="1144478"/>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buNone/>
            </a:pPr>
            <a:r>
              <a:rPr lang="zh-CN" altLang="en-US" spc="110">
                <a:solidFill>
                  <a:schemeClr val="tx1"/>
                </a:solidFill>
                <a:latin typeface="Arial" panose="020B0604020202020204" pitchFamily="34" charset="0"/>
                <a:ea typeface="微软雅黑" panose="020B0503020204020204" charset="-122"/>
              </a:rPr>
              <a:t>“觉醒”指中枢神经系统的激活状态，与环境刺激和体内平衡相关。</a:t>
            </a:r>
            <a:endParaRPr lang="zh-CN" altLang="en-US" spc="110">
              <a:solidFill>
                <a:schemeClr val="tx1"/>
              </a:solidFill>
              <a:latin typeface="Arial" panose="020B0604020202020204" pitchFamily="34" charset="0"/>
              <a:ea typeface="微软雅黑" panose="020B0503020204020204" charset="-122"/>
            </a:endParaRPr>
          </a:p>
        </p:txBody>
      </p:sp>
      <p:sp>
        <p:nvSpPr>
          <p:cNvPr id="22" name="文本框 61"/>
          <p:cNvSpPr txBox="1"/>
          <p:nvPr>
            <p:custDataLst>
              <p:tags r:id="rId11"/>
            </p:custDataLst>
          </p:nvPr>
        </p:nvSpPr>
        <p:spPr>
          <a:xfrm>
            <a:off x="7457960" y="1707169"/>
            <a:ext cx="2904383" cy="590748"/>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00000"/>
              </a:lnSpc>
              <a:spcBef>
                <a:spcPts val="0"/>
              </a:spcBef>
              <a:spcAft>
                <a:spcPts val="0"/>
              </a:spcAft>
              <a:buSzPct val="100000"/>
              <a:buNone/>
            </a:pPr>
            <a:r>
              <a:rPr lang="zh-CN" altLang="en-US" sz="2000" b="1" spc="170">
                <a:solidFill>
                  <a:schemeClr val="accent1">
                    <a:lumMod val="75000"/>
                  </a:schemeClr>
                </a:solidFill>
                <a:latin typeface="Arial" panose="020B0604020202020204" pitchFamily="34" charset="0"/>
                <a:ea typeface="微软雅黑" panose="020B0503020204020204" charset="-122"/>
              </a:rPr>
              <a:t>觉醒的定义与功能</a:t>
            </a:r>
            <a:endParaRPr lang="zh-CN" altLang="en-US" sz="2000" b="1" spc="170">
              <a:solidFill>
                <a:schemeClr val="accent1">
                  <a:lumMod val="75000"/>
                </a:schemeClr>
              </a:solidFill>
              <a:latin typeface="Arial" panose="020B0604020202020204" pitchFamily="34" charset="0"/>
              <a:ea typeface="微软雅黑" panose="020B0503020204020204" charset="-122"/>
            </a:endParaRPr>
          </a:p>
        </p:txBody>
      </p:sp>
      <p:sp>
        <p:nvSpPr>
          <p:cNvPr id="23" name="文本框 58"/>
          <p:cNvSpPr txBox="1"/>
          <p:nvPr>
            <p:custDataLst>
              <p:tags r:id="rId12"/>
            </p:custDataLst>
          </p:nvPr>
        </p:nvSpPr>
        <p:spPr>
          <a:xfrm>
            <a:off x="7103974" y="4718751"/>
            <a:ext cx="833680" cy="667869"/>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200" b="1" spc="300" dirty="0">
                <a:solidFill>
                  <a:schemeClr val="lt1"/>
                </a:solidFill>
                <a:latin typeface="Arial" panose="020B0604020202020204" pitchFamily="34" charset="0"/>
                <a:ea typeface="微软雅黑" panose="020B0503020204020204" charset="-122"/>
              </a:rPr>
              <a:t>03</a:t>
            </a:r>
            <a:endParaRPr lang="en-US" altLang="zh-CN" sz="3200" b="1" spc="300" dirty="0">
              <a:solidFill>
                <a:schemeClr val="lt1"/>
              </a:solidFill>
              <a:latin typeface="Arial" panose="020B0604020202020204" pitchFamily="34" charset="0"/>
              <a:ea typeface="微软雅黑" panose="020B0503020204020204" charset="-122"/>
            </a:endParaRPr>
          </a:p>
        </p:txBody>
      </p:sp>
      <p:sp>
        <p:nvSpPr>
          <p:cNvPr id="24" name="文本框 58"/>
          <p:cNvSpPr txBox="1"/>
          <p:nvPr>
            <p:custDataLst>
              <p:tags r:id="rId13"/>
            </p:custDataLst>
          </p:nvPr>
        </p:nvSpPr>
        <p:spPr>
          <a:xfrm>
            <a:off x="4259745" y="4718751"/>
            <a:ext cx="833680" cy="667869"/>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200" b="1" spc="300" dirty="0">
                <a:solidFill>
                  <a:schemeClr val="lt1"/>
                </a:solidFill>
                <a:latin typeface="Arial" panose="020B0604020202020204" pitchFamily="34" charset="0"/>
                <a:ea typeface="微软雅黑" panose="020B0503020204020204" charset="-122"/>
              </a:rPr>
              <a:t>02</a:t>
            </a:r>
            <a:endParaRPr lang="en-US" altLang="zh-CN" sz="3200" b="1" spc="300" dirty="0">
              <a:solidFill>
                <a:schemeClr val="lt1"/>
              </a:solidFill>
              <a:latin typeface="Arial" panose="020B0604020202020204" pitchFamily="34" charset="0"/>
              <a:ea typeface="微软雅黑" panose="020B0503020204020204" charset="-122"/>
            </a:endParaRPr>
          </a:p>
        </p:txBody>
      </p:sp>
      <p:sp>
        <p:nvSpPr>
          <p:cNvPr id="25" name="文本框 60"/>
          <p:cNvSpPr txBox="1"/>
          <p:nvPr>
            <p:custDataLst>
              <p:tags r:id="rId14"/>
            </p:custDataLst>
          </p:nvPr>
        </p:nvSpPr>
        <p:spPr>
          <a:xfrm>
            <a:off x="8601182" y="4744258"/>
            <a:ext cx="2904383" cy="1144478"/>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buNone/>
            </a:pPr>
            <a:r>
              <a:rPr lang="zh-CN" altLang="en-US" spc="110">
                <a:solidFill>
                  <a:schemeClr val="tx1"/>
                </a:solidFill>
                <a:latin typeface="Arial" panose="020B0604020202020204" pitchFamily="34" charset="0"/>
                <a:ea typeface="微软雅黑" panose="020B0503020204020204" charset="-122"/>
              </a:rPr>
              <a:t>体内平衡机制帮助恢复因外部刺激导致的激活状态失衡。</a:t>
            </a:r>
            <a:endParaRPr lang="zh-CN" altLang="en-US" spc="110">
              <a:solidFill>
                <a:schemeClr val="tx1"/>
              </a:solidFill>
              <a:latin typeface="Arial" panose="020B0604020202020204" pitchFamily="34" charset="0"/>
              <a:ea typeface="微软雅黑" panose="020B0503020204020204" charset="-122"/>
            </a:endParaRPr>
          </a:p>
        </p:txBody>
      </p:sp>
      <p:sp>
        <p:nvSpPr>
          <p:cNvPr id="26" name="文本框 61"/>
          <p:cNvSpPr txBox="1"/>
          <p:nvPr>
            <p:custDataLst>
              <p:tags r:id="rId15"/>
            </p:custDataLst>
          </p:nvPr>
        </p:nvSpPr>
        <p:spPr>
          <a:xfrm>
            <a:off x="8590387" y="4305359"/>
            <a:ext cx="2904383" cy="590748"/>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00000"/>
              </a:lnSpc>
              <a:spcBef>
                <a:spcPts val="0"/>
              </a:spcBef>
              <a:spcAft>
                <a:spcPts val="0"/>
              </a:spcAft>
              <a:buSzPct val="100000"/>
              <a:buNone/>
            </a:pPr>
            <a:r>
              <a:rPr lang="zh-CN" altLang="en-US" sz="2000" b="1" spc="140">
                <a:solidFill>
                  <a:schemeClr val="accent6">
                    <a:lumMod val="75000"/>
                  </a:schemeClr>
                </a:solidFill>
                <a:latin typeface="Arial" panose="020B0604020202020204" pitchFamily="34" charset="0"/>
                <a:ea typeface="微软雅黑" panose="020B0503020204020204" charset="-122"/>
              </a:rPr>
              <a:t>内部平衡机制的作用</a:t>
            </a:r>
            <a:endParaRPr lang="zh-CN" altLang="en-US" sz="2000" b="1" spc="140">
              <a:solidFill>
                <a:schemeClr val="accent6">
                  <a:lumMod val="75000"/>
                </a:schemeClr>
              </a:solidFill>
              <a:latin typeface="Arial" panose="020B0604020202020204" pitchFamily="34" charset="0"/>
              <a:ea typeface="微软雅黑" panose="020B0503020204020204" charset="-122"/>
            </a:endParaRPr>
          </a:p>
        </p:txBody>
      </p:sp>
      <p:sp>
        <p:nvSpPr>
          <p:cNvPr id="27" name="文本框 60"/>
          <p:cNvSpPr txBox="1"/>
          <p:nvPr>
            <p:custDataLst>
              <p:tags r:id="rId16"/>
            </p:custDataLst>
          </p:nvPr>
        </p:nvSpPr>
        <p:spPr>
          <a:xfrm>
            <a:off x="675005" y="4557568"/>
            <a:ext cx="2904383" cy="1144478"/>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r">
              <a:lnSpc>
                <a:spcPct val="120000"/>
              </a:lnSpc>
              <a:spcBef>
                <a:spcPts val="0"/>
              </a:spcBef>
              <a:spcAft>
                <a:spcPts val="800"/>
              </a:spcAft>
              <a:buSzPct val="100000"/>
              <a:buNone/>
            </a:pPr>
            <a:r>
              <a:rPr lang="zh-CN" altLang="en-US" spc="110">
                <a:solidFill>
                  <a:schemeClr val="tx1"/>
                </a:solidFill>
                <a:latin typeface="Arial" panose="020B0604020202020204" pitchFamily="34" charset="0"/>
                <a:ea typeface="微软雅黑" panose="020B0503020204020204" charset="-122"/>
              </a:rPr>
              <a:t>适当的环境刺激对维持中枢神经系统最佳激活水平至关重要。</a:t>
            </a:r>
            <a:endParaRPr lang="zh-CN" altLang="en-US" spc="110">
              <a:solidFill>
                <a:schemeClr val="tx1"/>
              </a:solidFill>
              <a:latin typeface="Arial" panose="020B0604020202020204" pitchFamily="34" charset="0"/>
              <a:ea typeface="微软雅黑" panose="020B0503020204020204" charset="-122"/>
            </a:endParaRPr>
          </a:p>
        </p:txBody>
      </p:sp>
      <p:sp>
        <p:nvSpPr>
          <p:cNvPr id="28" name="文本框 61"/>
          <p:cNvSpPr txBox="1"/>
          <p:nvPr>
            <p:custDataLst>
              <p:tags r:id="rId17"/>
            </p:custDataLst>
          </p:nvPr>
        </p:nvSpPr>
        <p:spPr>
          <a:xfrm>
            <a:off x="511810" y="4107180"/>
            <a:ext cx="3123565" cy="481330"/>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r">
              <a:lnSpc>
                <a:spcPct val="100000"/>
              </a:lnSpc>
              <a:spcBef>
                <a:spcPts val="0"/>
              </a:spcBef>
              <a:spcAft>
                <a:spcPts val="0"/>
              </a:spcAft>
              <a:buSzPct val="100000"/>
              <a:buNone/>
            </a:pPr>
            <a:r>
              <a:rPr lang="zh-CN" altLang="en-US" sz="2000" b="1" spc="140">
                <a:solidFill>
                  <a:schemeClr val="accent4">
                    <a:lumMod val="75000"/>
                  </a:schemeClr>
                </a:solidFill>
                <a:latin typeface="Arial" panose="020B0604020202020204" pitchFamily="34" charset="0"/>
                <a:ea typeface="微软雅黑" panose="020B0503020204020204" charset="-122"/>
              </a:rPr>
              <a:t>环境刺激与觉醒关系</a:t>
            </a:r>
            <a:endParaRPr lang="zh-CN" altLang="en-US" sz="2000" b="1" spc="140">
              <a:solidFill>
                <a:schemeClr val="accent4">
                  <a:lumMod val="75000"/>
                </a:schemeClr>
              </a:solidFill>
              <a:latin typeface="Arial" panose="020B0604020202020204" pitchFamily="34" charset="0"/>
              <a:ea typeface="微软雅黑" panose="020B0503020204020204" charset="-122"/>
            </a:endParaRPr>
          </a:p>
        </p:txBody>
      </p:sp>
    </p:spTree>
    <p:custDataLst>
      <p:tags r:id="rId18"/>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8975" y="646430"/>
            <a:ext cx="10972800" cy="609600"/>
          </a:xfrm>
        </p:spPr>
        <p:txBody>
          <a:bodyPr/>
          <a:lstStyle/>
          <a:p>
            <a:pPr algn="l">
              <a:lnSpc>
                <a:spcPct val="100000"/>
              </a:lnSpc>
              <a:spcBef>
                <a:spcPts val="0"/>
              </a:spcBef>
              <a:spcAft>
                <a:spcPts val="0"/>
              </a:spcAft>
              <a:buClrTx/>
              <a:buSzTx/>
              <a:buFontTx/>
            </a:pPr>
            <a:r>
              <a:rPr lang="zh-CN" altLang="en-US" sz="3000" b="1" spc="180">
                <a:uFillTx/>
                <a:latin typeface="微软雅黑" panose="020B0503020204020204" charset="-122"/>
                <a:ea typeface="微软雅黑" panose="020B0503020204020204" charset="-122"/>
                <a:cs typeface="+mn-cs"/>
              </a:rPr>
              <a:t>游戏觉醒理论在学前教育中的应用</a:t>
            </a:r>
            <a:endParaRPr lang="zh-CN" altLang="en-US" sz="3000" b="1" spc="180">
              <a:uFillTx/>
              <a:latin typeface="微软雅黑" panose="020B0503020204020204" charset="-122"/>
              <a:ea typeface="微软雅黑" panose="020B0503020204020204" charset="-122"/>
              <a:cs typeface="+mn-cs"/>
            </a:endParaRPr>
          </a:p>
        </p:txBody>
      </p:sp>
      <p:sp>
        <p:nvSpPr>
          <p:cNvPr id="3" name="任意多边形: 形状 2"/>
          <p:cNvSpPr/>
          <p:nvPr>
            <p:custDataLst>
              <p:tags r:id="rId2"/>
            </p:custDataLst>
          </p:nvPr>
        </p:nvSpPr>
        <p:spPr>
          <a:xfrm flipV="1">
            <a:off x="42501" y="3804037"/>
            <a:ext cx="12222480" cy="603873"/>
          </a:xfrm>
          <a:custGeom>
            <a:avLst/>
            <a:gdLst>
              <a:gd name="connsiteX0" fmla="*/ 0 w 19248"/>
              <a:gd name="connsiteY0" fmla="*/ 865 h 950"/>
              <a:gd name="connsiteX1" fmla="*/ 1438 w 19248"/>
              <a:gd name="connsiteY1" fmla="*/ 943 h 950"/>
              <a:gd name="connsiteX2" fmla="*/ 7493 w 19248"/>
              <a:gd name="connsiteY2" fmla="*/ 354 h 950"/>
              <a:gd name="connsiteX3" fmla="*/ 12353 w 19248"/>
              <a:gd name="connsiteY3" fmla="*/ 737 h 950"/>
              <a:gd name="connsiteX4" fmla="*/ 15481 w 19248"/>
              <a:gd name="connsiteY4" fmla="*/ 564 h 950"/>
              <a:gd name="connsiteX5" fmla="*/ 19248 w 19248"/>
              <a:gd name="connsiteY5" fmla="*/ 0 h 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48" h="951">
                <a:moveTo>
                  <a:pt x="0" y="865"/>
                </a:moveTo>
                <a:cubicBezTo>
                  <a:pt x="890" y="959"/>
                  <a:pt x="964" y="959"/>
                  <a:pt x="1438" y="943"/>
                </a:cubicBezTo>
                <a:cubicBezTo>
                  <a:pt x="2977" y="890"/>
                  <a:pt x="5646" y="406"/>
                  <a:pt x="7493" y="354"/>
                </a:cubicBezTo>
                <a:cubicBezTo>
                  <a:pt x="9340" y="302"/>
                  <a:pt x="11021" y="702"/>
                  <a:pt x="12353" y="737"/>
                </a:cubicBezTo>
                <a:cubicBezTo>
                  <a:pt x="13684" y="772"/>
                  <a:pt x="14348" y="706"/>
                  <a:pt x="15481" y="564"/>
                </a:cubicBezTo>
                <a:cubicBezTo>
                  <a:pt x="16615" y="422"/>
                  <a:pt x="17978" y="268"/>
                  <a:pt x="19248" y="0"/>
                </a:cubicBezTo>
              </a:path>
            </a:pathLst>
          </a:custGeom>
          <a:noFill/>
          <a:ln w="12700">
            <a:gradFill>
              <a:gsLst>
                <a:gs pos="0">
                  <a:schemeClr val="tx1">
                    <a:lumMod val="50000"/>
                    <a:lumOff val="50000"/>
                    <a:alpha val="20000"/>
                  </a:schemeClr>
                </a:gs>
                <a:gs pos="60000">
                  <a:schemeClr val="tx1">
                    <a:lumMod val="50000"/>
                    <a:lumOff val="50000"/>
                    <a:alpha val="60000"/>
                  </a:schemeClr>
                </a:gs>
                <a:gs pos="100000">
                  <a:schemeClr val="tx1">
                    <a:lumMod val="50000"/>
                    <a:lumOff val="50000"/>
                    <a:alpha val="2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HarmonyOS Sans SC"/>
              <a:ea typeface="HarmonyOS Sans SC"/>
              <a:cs typeface="+mn-cs"/>
            </a:endParaRPr>
          </a:p>
        </p:txBody>
      </p:sp>
      <p:sp>
        <p:nvSpPr>
          <p:cNvPr id="4" name="任意多边形: 形状 3"/>
          <p:cNvSpPr/>
          <p:nvPr>
            <p:custDataLst>
              <p:tags r:id="rId3"/>
            </p:custDataLst>
          </p:nvPr>
        </p:nvSpPr>
        <p:spPr>
          <a:xfrm rot="261585">
            <a:off x="95393" y="3195412"/>
            <a:ext cx="12103100" cy="1776730"/>
          </a:xfrm>
          <a:custGeom>
            <a:avLst/>
            <a:gdLst>
              <a:gd name="connsiteX0" fmla="*/ 0 w 19060"/>
              <a:gd name="connsiteY0" fmla="*/ 2798 h 2798"/>
              <a:gd name="connsiteX1" fmla="*/ 7398 w 19060"/>
              <a:gd name="connsiteY1" fmla="*/ 884 h 2798"/>
              <a:gd name="connsiteX2" fmla="*/ 12257 w 19060"/>
              <a:gd name="connsiteY2" fmla="*/ 1605 h 2798"/>
              <a:gd name="connsiteX3" fmla="*/ 15386 w 19060"/>
              <a:gd name="connsiteY3" fmla="*/ 1279 h 2798"/>
              <a:gd name="connsiteX4" fmla="*/ 19060 w 19060"/>
              <a:gd name="connsiteY4" fmla="*/ 0 h 2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60" h="2798">
                <a:moveTo>
                  <a:pt x="0" y="2798"/>
                </a:moveTo>
                <a:cubicBezTo>
                  <a:pt x="1517" y="2480"/>
                  <a:pt x="5561" y="1070"/>
                  <a:pt x="7398" y="884"/>
                </a:cubicBezTo>
                <a:cubicBezTo>
                  <a:pt x="9235" y="698"/>
                  <a:pt x="10926" y="1539"/>
                  <a:pt x="12257" y="1605"/>
                </a:cubicBezTo>
                <a:cubicBezTo>
                  <a:pt x="13589" y="1670"/>
                  <a:pt x="14252" y="1546"/>
                  <a:pt x="15386" y="1279"/>
                </a:cubicBezTo>
                <a:cubicBezTo>
                  <a:pt x="16520" y="1012"/>
                  <a:pt x="17790" y="506"/>
                  <a:pt x="19060" y="0"/>
                </a:cubicBezTo>
              </a:path>
            </a:pathLst>
          </a:custGeom>
          <a:noFill/>
          <a:ln w="31750">
            <a:gradFill>
              <a:gsLst>
                <a:gs pos="0">
                  <a:schemeClr val="accent1">
                    <a:lumMod val="20000"/>
                    <a:lumOff val="80000"/>
                    <a:alpha val="100000"/>
                  </a:schemeClr>
                </a:gs>
                <a:gs pos="53000">
                  <a:schemeClr val="accent1">
                    <a:lumMod val="60000"/>
                    <a:lumOff val="40000"/>
                    <a:alpha val="100000"/>
                  </a:schemeClr>
                </a:gs>
                <a:gs pos="100000">
                  <a:schemeClr val="accent1">
                    <a:lumMod val="20000"/>
                    <a:lumOff val="80000"/>
                    <a:alpha val="10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HarmonyOS Sans SC"/>
              <a:ea typeface="HarmonyOS Sans SC"/>
              <a:cs typeface="+mn-cs"/>
            </a:endParaRPr>
          </a:p>
        </p:txBody>
      </p:sp>
      <p:sp>
        <p:nvSpPr>
          <p:cNvPr id="33" name="文本框 32"/>
          <p:cNvSpPr txBox="1"/>
          <p:nvPr>
            <p:custDataLst>
              <p:tags r:id="rId4"/>
            </p:custDataLst>
          </p:nvPr>
        </p:nvSpPr>
        <p:spPr>
          <a:xfrm>
            <a:off x="8223885" y="2194560"/>
            <a:ext cx="2399030" cy="652780"/>
          </a:xfrm>
          <a:prstGeom prst="rect">
            <a:avLst/>
          </a:prstGeom>
          <a:noFill/>
        </p:spPr>
        <p:txBody>
          <a:bodyPr wrap="square" lIns="0" tIns="0" rIns="0" bIns="0" rtlCol="0">
            <a:noAutofit/>
          </a:bodyPr>
          <a:lstStyle/>
          <a:p>
            <a:pPr algn="ctr">
              <a:lnSpc>
                <a:spcPct val="100000"/>
              </a:lnSpc>
              <a:buClrTx/>
              <a:buSzTx/>
              <a:buFontTx/>
            </a:pPr>
            <a:r>
              <a:rPr lang="zh-CN" altLang="en-US" b="1" spc="100">
                <a:solidFill>
                  <a:schemeClr val="accent3"/>
                </a:solidFill>
              </a:rPr>
              <a:t>新生入园适应工作的指导意义</a:t>
            </a:r>
            <a:endParaRPr lang="zh-CN" altLang="en-US" b="1" spc="100">
              <a:solidFill>
                <a:schemeClr val="accent3"/>
              </a:solidFill>
            </a:endParaRPr>
          </a:p>
        </p:txBody>
      </p:sp>
      <p:sp>
        <p:nvSpPr>
          <p:cNvPr id="34" name="矩形: 圆角 33"/>
          <p:cNvSpPr/>
          <p:nvPr>
            <p:custDataLst>
              <p:tags r:id="rId5"/>
            </p:custDataLst>
          </p:nvPr>
        </p:nvSpPr>
        <p:spPr>
          <a:xfrm>
            <a:off x="8178165" y="2811780"/>
            <a:ext cx="2577465" cy="1003300"/>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noAutofit/>
          </a:bodyPr>
          <a:lstStyle/>
          <a:p>
            <a:pPr algn="ctr">
              <a:lnSpc>
                <a:spcPct val="130000"/>
              </a:lnSpc>
              <a:buClrTx/>
              <a:buSzTx/>
              <a:buFontTx/>
            </a:pPr>
            <a:r>
              <a:rPr lang="zh-CN" altLang="en-US" sz="1600">
                <a:solidFill>
                  <a:schemeClr val="tx1">
                    <a:lumMod val="85000"/>
                    <a:lumOff val="15000"/>
                  </a:schemeClr>
                </a:solidFill>
              </a:rPr>
              <a:t>理论指导新生适应幼儿园环境，促进社会性和情感发展。</a:t>
            </a:r>
            <a:endParaRPr lang="zh-CN" altLang="en-US" sz="1600">
              <a:solidFill>
                <a:schemeClr val="tx1">
                  <a:lumMod val="85000"/>
                  <a:lumOff val="15000"/>
                </a:schemeClr>
              </a:solidFill>
            </a:endParaRPr>
          </a:p>
        </p:txBody>
      </p:sp>
      <p:sp>
        <p:nvSpPr>
          <p:cNvPr id="4103" name="椭圆 4102"/>
          <p:cNvSpPr/>
          <p:nvPr>
            <p:custDataLst>
              <p:tags r:id="rId6"/>
            </p:custDataLst>
          </p:nvPr>
        </p:nvSpPr>
        <p:spPr>
          <a:xfrm>
            <a:off x="9218130" y="4071446"/>
            <a:ext cx="504000" cy="504000"/>
          </a:xfrm>
          <a:prstGeom prst="ellipse">
            <a:avLst/>
          </a:prstGeom>
          <a:gradFill flip="none" rotWithShape="1">
            <a:gsLst>
              <a:gs pos="0">
                <a:schemeClr val="accent3">
                  <a:lumMod val="20000"/>
                  <a:lumOff val="80000"/>
                  <a:alpha val="100000"/>
                </a:schemeClr>
              </a:gs>
              <a:gs pos="21000">
                <a:schemeClr val="accent3">
                  <a:lumMod val="60000"/>
                  <a:lumOff val="40000"/>
                  <a:alpha val="100000"/>
                </a:schemeClr>
              </a:gs>
              <a:gs pos="80000">
                <a:schemeClr val="accent3">
                  <a:alpha val="100000"/>
                </a:schemeClr>
              </a:gs>
            </a:gsLst>
            <a:path path="circle">
              <a:fillToRect l="50000" t="-80000" r="50000" b="180000"/>
            </a:path>
            <a:tileRect/>
          </a:gradFill>
          <a:ln w="1191" cap="flat">
            <a:noFill/>
            <a:prstDash val="solid"/>
            <a:miter/>
          </a:ln>
        </p:spPr>
        <p:txBody>
          <a:bodyPr wrap="none" lIns="0" tIns="0" rIns="0" bIns="0" rtlCol="0" anchor="ctr"/>
          <a:lstStyle/>
          <a:p>
            <a:pPr algn="ctr"/>
            <a:r>
              <a:rPr lang="en-US" altLang="zh-CN" b="1" dirty="0">
                <a:solidFill>
                  <a:srgbClr val="FFFFFF"/>
                </a:solidFill>
              </a:rPr>
              <a:t>03</a:t>
            </a:r>
            <a:endParaRPr lang="en-US" altLang="zh-CN" b="1" dirty="0">
              <a:solidFill>
                <a:srgbClr val="FFFFFF"/>
              </a:solidFill>
            </a:endParaRPr>
          </a:p>
        </p:txBody>
      </p:sp>
      <p:sp>
        <p:nvSpPr>
          <p:cNvPr id="31" name="文本框 30"/>
          <p:cNvSpPr txBox="1"/>
          <p:nvPr>
            <p:custDataLst>
              <p:tags r:id="rId7"/>
            </p:custDataLst>
          </p:nvPr>
        </p:nvSpPr>
        <p:spPr>
          <a:xfrm>
            <a:off x="5133975" y="5110480"/>
            <a:ext cx="1993900" cy="731520"/>
          </a:xfrm>
          <a:prstGeom prst="rect">
            <a:avLst/>
          </a:prstGeom>
          <a:noFill/>
        </p:spPr>
        <p:txBody>
          <a:bodyPr wrap="square" lIns="0" tIns="0" rIns="0" bIns="0" rtlCol="0">
            <a:noAutofit/>
          </a:bodyPr>
          <a:lstStyle/>
          <a:p>
            <a:pPr algn="ctr">
              <a:lnSpc>
                <a:spcPct val="130000"/>
              </a:lnSpc>
            </a:pPr>
            <a:r>
              <a:rPr lang="zh-CN" altLang="en-US" sz="1800" b="1" spc="100">
                <a:solidFill>
                  <a:schemeClr val="accent2"/>
                </a:solidFill>
              </a:rPr>
              <a:t>环境创设与组织的重要性</a:t>
            </a:r>
            <a:endParaRPr lang="zh-CN" altLang="en-US" sz="1800" b="1" spc="100">
              <a:solidFill>
                <a:schemeClr val="accent2"/>
              </a:solidFill>
            </a:endParaRPr>
          </a:p>
        </p:txBody>
      </p:sp>
      <p:sp>
        <p:nvSpPr>
          <p:cNvPr id="32" name="矩形: 圆角 31"/>
          <p:cNvSpPr/>
          <p:nvPr>
            <p:custDataLst>
              <p:tags r:id="rId8"/>
            </p:custDataLst>
          </p:nvPr>
        </p:nvSpPr>
        <p:spPr>
          <a:xfrm>
            <a:off x="4861560" y="4409440"/>
            <a:ext cx="2577465" cy="654685"/>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noAutofit/>
          </a:bodyPr>
          <a:lstStyle/>
          <a:p>
            <a:pPr algn="ctr">
              <a:lnSpc>
                <a:spcPct val="130000"/>
              </a:lnSpc>
              <a:buClrTx/>
              <a:buSzTx/>
              <a:buFontTx/>
            </a:pPr>
            <a:r>
              <a:rPr lang="zh-CN" altLang="en-US" sz="1600">
                <a:solidFill>
                  <a:schemeClr val="tx1">
                    <a:lumMod val="85000"/>
                    <a:lumOff val="15000"/>
                  </a:schemeClr>
                </a:solidFill>
              </a:rPr>
              <a:t>重视幼儿园环境创设，促进儿童健康发展。</a:t>
            </a:r>
            <a:endParaRPr lang="zh-CN" altLang="en-US" sz="1600">
              <a:solidFill>
                <a:schemeClr val="tx1">
                  <a:lumMod val="85000"/>
                  <a:lumOff val="15000"/>
                </a:schemeClr>
              </a:solidFill>
            </a:endParaRPr>
          </a:p>
        </p:txBody>
      </p:sp>
      <p:sp>
        <p:nvSpPr>
          <p:cNvPr id="4104" name="椭圆 4103"/>
          <p:cNvSpPr/>
          <p:nvPr>
            <p:custDataLst>
              <p:tags r:id="rId9"/>
            </p:custDataLst>
          </p:nvPr>
        </p:nvSpPr>
        <p:spPr>
          <a:xfrm>
            <a:off x="5901475" y="3614103"/>
            <a:ext cx="504000" cy="504000"/>
          </a:xfrm>
          <a:prstGeom prst="ellipse">
            <a:avLst/>
          </a:prstGeom>
          <a:gradFill flip="none" rotWithShape="1">
            <a:gsLst>
              <a:gs pos="0">
                <a:schemeClr val="accent2">
                  <a:lumMod val="20000"/>
                  <a:lumOff val="80000"/>
                  <a:alpha val="100000"/>
                </a:schemeClr>
              </a:gs>
              <a:gs pos="21000">
                <a:schemeClr val="accent2">
                  <a:lumMod val="60000"/>
                  <a:lumOff val="40000"/>
                  <a:alpha val="100000"/>
                </a:schemeClr>
              </a:gs>
              <a:gs pos="80000">
                <a:schemeClr val="accent2">
                  <a:alpha val="100000"/>
                </a:schemeClr>
              </a:gs>
            </a:gsLst>
            <a:path path="circle">
              <a:fillToRect l="50000" t="-80000" r="50000" b="180000"/>
            </a:path>
            <a:tileRect/>
          </a:gradFill>
          <a:ln w="1191" cap="flat">
            <a:noFill/>
            <a:prstDash val="solid"/>
            <a:miter/>
          </a:ln>
        </p:spPr>
        <p:txBody>
          <a:bodyPr wrap="none" lIns="0" tIns="0" rIns="0" bIns="0" rtlCol="0" anchor="ctr"/>
          <a:lstStyle/>
          <a:p>
            <a:pPr algn="ctr"/>
            <a:r>
              <a:rPr lang="en-US" altLang="zh-CN" b="1" dirty="0">
                <a:solidFill>
                  <a:srgbClr val="FFFFFF"/>
                </a:solidFill>
              </a:rPr>
              <a:t>02</a:t>
            </a:r>
            <a:endParaRPr lang="en-US" altLang="zh-CN" b="1" dirty="0">
              <a:solidFill>
                <a:srgbClr val="FFFFFF"/>
              </a:solidFill>
            </a:endParaRPr>
          </a:p>
        </p:txBody>
      </p:sp>
      <p:sp>
        <p:nvSpPr>
          <p:cNvPr id="16" name="文本框 15"/>
          <p:cNvSpPr txBox="1"/>
          <p:nvPr>
            <p:custDataLst>
              <p:tags r:id="rId10"/>
            </p:custDataLst>
          </p:nvPr>
        </p:nvSpPr>
        <p:spPr>
          <a:xfrm>
            <a:off x="1560195" y="2518410"/>
            <a:ext cx="2703195" cy="1002030"/>
          </a:xfrm>
          <a:prstGeom prst="rect">
            <a:avLst/>
          </a:prstGeom>
          <a:noFill/>
        </p:spPr>
        <p:txBody>
          <a:bodyPr wrap="square" lIns="0" tIns="0" rIns="0" bIns="0" rtlCol="0">
            <a:noAutofit/>
          </a:bodyPr>
          <a:lstStyle/>
          <a:p>
            <a:pPr algn="ctr">
              <a:lnSpc>
                <a:spcPct val="130000"/>
              </a:lnSpc>
            </a:pPr>
            <a:r>
              <a:rPr lang="zh-CN" altLang="en-US" sz="1600">
                <a:solidFill>
                  <a:schemeClr val="tx1">
                    <a:lumMod val="85000"/>
                    <a:lumOff val="15000"/>
                  </a:schemeClr>
                </a:solidFill>
              </a:rPr>
              <a:t>游戏觉醒理论深入研究游戏的生理机制，对学前教育有指导意义。</a:t>
            </a:r>
            <a:endParaRPr lang="zh-CN" altLang="en-US" sz="1600">
              <a:solidFill>
                <a:schemeClr val="tx1">
                  <a:lumMod val="85000"/>
                  <a:lumOff val="15000"/>
                </a:schemeClr>
              </a:solidFill>
            </a:endParaRPr>
          </a:p>
        </p:txBody>
      </p:sp>
      <p:sp>
        <p:nvSpPr>
          <p:cNvPr id="17" name="矩形: 圆角 16"/>
          <p:cNvSpPr/>
          <p:nvPr>
            <p:custDataLst>
              <p:tags r:id="rId11"/>
            </p:custDataLst>
          </p:nvPr>
        </p:nvSpPr>
        <p:spPr>
          <a:xfrm>
            <a:off x="1560347" y="2098001"/>
            <a:ext cx="2579181" cy="384319"/>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noAutofit/>
          </a:bodyPr>
          <a:lstStyle/>
          <a:p>
            <a:pPr algn="ctr"/>
            <a:r>
              <a:rPr lang="zh-CN" altLang="en-US" b="1" spc="100">
                <a:solidFill>
                  <a:schemeClr val="accent1"/>
                </a:solidFill>
              </a:rPr>
              <a:t>理论对学前教育的贡献</a:t>
            </a:r>
            <a:endParaRPr lang="zh-CN" altLang="en-US" b="1" spc="100">
              <a:solidFill>
                <a:schemeClr val="accent1"/>
              </a:solidFill>
            </a:endParaRPr>
          </a:p>
        </p:txBody>
      </p:sp>
      <p:sp>
        <p:nvSpPr>
          <p:cNvPr id="4105" name="椭圆 4104"/>
          <p:cNvSpPr/>
          <p:nvPr>
            <p:custDataLst>
              <p:tags r:id="rId12"/>
            </p:custDataLst>
          </p:nvPr>
        </p:nvSpPr>
        <p:spPr>
          <a:xfrm>
            <a:off x="2584820" y="3699262"/>
            <a:ext cx="504000" cy="504000"/>
          </a:xfrm>
          <a:prstGeom prst="ellipse">
            <a:avLst/>
          </a:prstGeom>
          <a:gradFill flip="none" rotWithShape="1">
            <a:gsLst>
              <a:gs pos="0">
                <a:schemeClr val="accent1">
                  <a:lumMod val="20000"/>
                  <a:lumOff val="80000"/>
                  <a:alpha val="100000"/>
                </a:schemeClr>
              </a:gs>
              <a:gs pos="21000">
                <a:schemeClr val="accent1">
                  <a:lumMod val="60000"/>
                  <a:lumOff val="40000"/>
                  <a:alpha val="100000"/>
                </a:schemeClr>
              </a:gs>
              <a:gs pos="80000">
                <a:schemeClr val="accent1">
                  <a:alpha val="100000"/>
                </a:schemeClr>
              </a:gs>
            </a:gsLst>
            <a:path path="circle">
              <a:fillToRect l="50000" t="-80000" r="50000" b="180000"/>
            </a:path>
            <a:tileRect/>
          </a:gradFill>
          <a:ln w="1191" cap="flat">
            <a:noFill/>
            <a:prstDash val="solid"/>
            <a:miter/>
          </a:ln>
        </p:spPr>
        <p:txBody>
          <a:bodyPr wrap="none" lIns="0" tIns="0" rIns="0" bIns="0" rtlCol="0" anchor="ctr"/>
          <a:lstStyle/>
          <a:p>
            <a:pPr algn="ctr"/>
            <a:r>
              <a:rPr lang="en-US" altLang="zh-CN" b="1" dirty="0">
                <a:solidFill>
                  <a:srgbClr val="FFFFFF"/>
                </a:solidFill>
              </a:rPr>
              <a:t>01</a:t>
            </a:r>
            <a:endParaRPr lang="en-US" altLang="zh-CN" b="1" dirty="0">
              <a:solidFill>
                <a:srgbClr val="FFFFFF"/>
              </a:solidFill>
            </a:endParaRPr>
          </a:p>
        </p:txBody>
      </p:sp>
    </p:spTree>
    <p:custDataLst>
      <p:tags r:id="rId13"/>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115060" y="610235"/>
            <a:ext cx="10972800" cy="609600"/>
          </a:xfrm>
        </p:spPr>
        <p:txBody>
          <a:bodyPr/>
          <a:lstStyle/>
          <a:p>
            <a:r>
              <a:rPr lang="zh-CN" altLang="en-US" sz="3400" b="1"/>
              <a:t>（二）游戏的元交际理论</a:t>
            </a:r>
            <a:endParaRPr lang="zh-CN" altLang="en-US" sz="3400" b="1"/>
          </a:p>
        </p:txBody>
      </p:sp>
      <p:sp>
        <p:nvSpPr>
          <p:cNvPr id="16" name="任意多边形: 形状 15"/>
          <p:cNvSpPr/>
          <p:nvPr>
            <p:custDataLst>
              <p:tags r:id="rId2"/>
            </p:custDataLst>
          </p:nvPr>
        </p:nvSpPr>
        <p:spPr>
          <a:xfrm>
            <a:off x="1751223" y="1980205"/>
            <a:ext cx="2503384" cy="3786260"/>
          </a:xfrm>
          <a:custGeom>
            <a:avLst/>
            <a:gdLst>
              <a:gd name="connsiteX0" fmla="*/ 62283 w 2658882"/>
              <a:gd name="connsiteY0" fmla="*/ 40468 h 4091396"/>
              <a:gd name="connsiteX1" fmla="*/ 205497 w 2658882"/>
              <a:gd name="connsiteY1" fmla="*/ 0 h 4091396"/>
              <a:gd name="connsiteX2" fmla="*/ 2508800 w 2658882"/>
              <a:gd name="connsiteY2" fmla="*/ 363231 h 4091396"/>
              <a:gd name="connsiteX3" fmla="*/ 2658882 w 2658882"/>
              <a:gd name="connsiteY3" fmla="*/ 538860 h 4091396"/>
              <a:gd name="connsiteX4" fmla="*/ 2658882 w 2658882"/>
              <a:gd name="connsiteY4" fmla="*/ 3550908 h 4091396"/>
              <a:gd name="connsiteX5" fmla="*/ 2508776 w 2658882"/>
              <a:gd name="connsiteY5" fmla="*/ 3726540 h 4091396"/>
              <a:gd name="connsiteX6" fmla="*/ 205473 w 2658882"/>
              <a:gd name="connsiteY6" fmla="*/ 4089771 h 4091396"/>
              <a:gd name="connsiteX7" fmla="*/ 62283 w 2658882"/>
              <a:gd name="connsiteY7" fmla="*/ 4049299 h 4091396"/>
              <a:gd name="connsiteX8" fmla="*/ 0 w 2658882"/>
              <a:gd name="connsiteY8" fmla="*/ 3914137 h 4091396"/>
              <a:gd name="connsiteX9" fmla="*/ 0 w 2658882"/>
              <a:gd name="connsiteY9" fmla="*/ 175659 h 4091396"/>
              <a:gd name="connsiteX10" fmla="*/ 62283 w 2658882"/>
              <a:gd name="connsiteY10" fmla="*/ 40468 h 4091396"/>
              <a:gd name="connsiteX0-1" fmla="*/ 62283 w 2658882"/>
              <a:gd name="connsiteY0-2" fmla="*/ 42612 h 4093540"/>
              <a:gd name="connsiteX1-3" fmla="*/ 205497 w 2658882"/>
              <a:gd name="connsiteY1-4" fmla="*/ 2144 h 4093540"/>
              <a:gd name="connsiteX2-5" fmla="*/ 2508800 w 2658882"/>
              <a:gd name="connsiteY2-6" fmla="*/ 365375 h 4093540"/>
              <a:gd name="connsiteX3-7" fmla="*/ 2658882 w 2658882"/>
              <a:gd name="connsiteY3-8" fmla="*/ 541004 h 4093540"/>
              <a:gd name="connsiteX4-9" fmla="*/ 2658882 w 2658882"/>
              <a:gd name="connsiteY4-10" fmla="*/ 3553052 h 4093540"/>
              <a:gd name="connsiteX5-11" fmla="*/ 2508776 w 2658882"/>
              <a:gd name="connsiteY5-12" fmla="*/ 3728684 h 4093540"/>
              <a:gd name="connsiteX6-13" fmla="*/ 205473 w 2658882"/>
              <a:gd name="connsiteY6-14" fmla="*/ 4091915 h 4093540"/>
              <a:gd name="connsiteX7-15" fmla="*/ 62283 w 2658882"/>
              <a:gd name="connsiteY7-16" fmla="*/ 4051443 h 4093540"/>
              <a:gd name="connsiteX8-17" fmla="*/ 0 w 2658882"/>
              <a:gd name="connsiteY8-18" fmla="*/ 3916281 h 4093540"/>
              <a:gd name="connsiteX9-19" fmla="*/ 0 w 2658882"/>
              <a:gd name="connsiteY9-20" fmla="*/ 177803 h 4093540"/>
              <a:gd name="connsiteX10-21" fmla="*/ 62283 w 2658882"/>
              <a:gd name="connsiteY10-22" fmla="*/ 42612 h 4093540"/>
              <a:gd name="connsiteX0-23" fmla="*/ 62283 w 2658882"/>
              <a:gd name="connsiteY0-24" fmla="*/ 42612 h 4093540"/>
              <a:gd name="connsiteX1-25" fmla="*/ 205497 w 2658882"/>
              <a:gd name="connsiteY1-26" fmla="*/ 2144 h 4093540"/>
              <a:gd name="connsiteX2-27" fmla="*/ 2508800 w 2658882"/>
              <a:gd name="connsiteY2-28" fmla="*/ 365375 h 4093540"/>
              <a:gd name="connsiteX3-29" fmla="*/ 2658882 w 2658882"/>
              <a:gd name="connsiteY3-30" fmla="*/ 541004 h 4093540"/>
              <a:gd name="connsiteX4-31" fmla="*/ 2658882 w 2658882"/>
              <a:gd name="connsiteY4-32" fmla="*/ 3553052 h 4093540"/>
              <a:gd name="connsiteX5-33" fmla="*/ 2508776 w 2658882"/>
              <a:gd name="connsiteY5-34" fmla="*/ 3728684 h 4093540"/>
              <a:gd name="connsiteX6-35" fmla="*/ 205473 w 2658882"/>
              <a:gd name="connsiteY6-36" fmla="*/ 4091915 h 4093540"/>
              <a:gd name="connsiteX7-37" fmla="*/ 62283 w 2658882"/>
              <a:gd name="connsiteY7-38" fmla="*/ 4051443 h 4093540"/>
              <a:gd name="connsiteX8-39" fmla="*/ 0 w 2658882"/>
              <a:gd name="connsiteY8-40" fmla="*/ 3916281 h 4093540"/>
              <a:gd name="connsiteX9-41" fmla="*/ 0 w 2658882"/>
              <a:gd name="connsiteY9-42" fmla="*/ 177803 h 4093540"/>
              <a:gd name="connsiteX10-43" fmla="*/ 62283 w 2658882"/>
              <a:gd name="connsiteY10-44" fmla="*/ 42612 h 4093540"/>
              <a:gd name="connsiteX0-45" fmla="*/ 62283 w 2658882"/>
              <a:gd name="connsiteY0-46" fmla="*/ 42612 h 4093540"/>
              <a:gd name="connsiteX1-47" fmla="*/ 205497 w 2658882"/>
              <a:gd name="connsiteY1-48" fmla="*/ 2144 h 4093540"/>
              <a:gd name="connsiteX2-49" fmla="*/ 2508800 w 2658882"/>
              <a:gd name="connsiteY2-50" fmla="*/ 365375 h 4093540"/>
              <a:gd name="connsiteX3-51" fmla="*/ 2658882 w 2658882"/>
              <a:gd name="connsiteY3-52" fmla="*/ 541004 h 4093540"/>
              <a:gd name="connsiteX4-53" fmla="*/ 2658882 w 2658882"/>
              <a:gd name="connsiteY4-54" fmla="*/ 3553052 h 4093540"/>
              <a:gd name="connsiteX5-55" fmla="*/ 2508776 w 2658882"/>
              <a:gd name="connsiteY5-56" fmla="*/ 3728684 h 4093540"/>
              <a:gd name="connsiteX6-57" fmla="*/ 205473 w 2658882"/>
              <a:gd name="connsiteY6-58" fmla="*/ 4091915 h 4093540"/>
              <a:gd name="connsiteX7-59" fmla="*/ 62283 w 2658882"/>
              <a:gd name="connsiteY7-60" fmla="*/ 4051443 h 4093540"/>
              <a:gd name="connsiteX8-61" fmla="*/ 0 w 2658882"/>
              <a:gd name="connsiteY8-62" fmla="*/ 3916281 h 4093540"/>
              <a:gd name="connsiteX9-63" fmla="*/ 0 w 2658882"/>
              <a:gd name="connsiteY9-64" fmla="*/ 177803 h 4093540"/>
              <a:gd name="connsiteX10-65" fmla="*/ 62283 w 2658882"/>
              <a:gd name="connsiteY10-66" fmla="*/ 42612 h 4093540"/>
              <a:gd name="connsiteX0-67" fmla="*/ 62283 w 2658882"/>
              <a:gd name="connsiteY0-68" fmla="*/ 42612 h 4093540"/>
              <a:gd name="connsiteX1-69" fmla="*/ 205497 w 2658882"/>
              <a:gd name="connsiteY1-70" fmla="*/ 2144 h 4093540"/>
              <a:gd name="connsiteX2-71" fmla="*/ 2508800 w 2658882"/>
              <a:gd name="connsiteY2-72" fmla="*/ 365375 h 4093540"/>
              <a:gd name="connsiteX3-73" fmla="*/ 2658882 w 2658882"/>
              <a:gd name="connsiteY3-74" fmla="*/ 541004 h 4093540"/>
              <a:gd name="connsiteX4-75" fmla="*/ 2658882 w 2658882"/>
              <a:gd name="connsiteY4-76" fmla="*/ 3553052 h 4093540"/>
              <a:gd name="connsiteX5-77" fmla="*/ 2508776 w 2658882"/>
              <a:gd name="connsiteY5-78" fmla="*/ 3728684 h 4093540"/>
              <a:gd name="connsiteX6-79" fmla="*/ 205473 w 2658882"/>
              <a:gd name="connsiteY6-80" fmla="*/ 4091915 h 4093540"/>
              <a:gd name="connsiteX7-81" fmla="*/ 62283 w 2658882"/>
              <a:gd name="connsiteY7-82" fmla="*/ 4051443 h 4093540"/>
              <a:gd name="connsiteX8-83" fmla="*/ 0 w 2658882"/>
              <a:gd name="connsiteY8-84" fmla="*/ 3916281 h 4093540"/>
              <a:gd name="connsiteX9-85" fmla="*/ 0 w 2658882"/>
              <a:gd name="connsiteY9-86" fmla="*/ 177803 h 4093540"/>
              <a:gd name="connsiteX10-87" fmla="*/ 62283 w 2658882"/>
              <a:gd name="connsiteY10-88" fmla="*/ 42612 h 4093540"/>
              <a:gd name="connsiteX0-89" fmla="*/ 62283 w 2658882"/>
              <a:gd name="connsiteY0-90" fmla="*/ 42612 h 4093540"/>
              <a:gd name="connsiteX1-91" fmla="*/ 205497 w 2658882"/>
              <a:gd name="connsiteY1-92" fmla="*/ 2144 h 4093540"/>
              <a:gd name="connsiteX2-93" fmla="*/ 2508800 w 2658882"/>
              <a:gd name="connsiteY2-94" fmla="*/ 365375 h 4093540"/>
              <a:gd name="connsiteX3-95" fmla="*/ 2658882 w 2658882"/>
              <a:gd name="connsiteY3-96" fmla="*/ 541004 h 4093540"/>
              <a:gd name="connsiteX4-97" fmla="*/ 2658882 w 2658882"/>
              <a:gd name="connsiteY4-98" fmla="*/ 3553052 h 4093540"/>
              <a:gd name="connsiteX5-99" fmla="*/ 2508776 w 2658882"/>
              <a:gd name="connsiteY5-100" fmla="*/ 3728684 h 4093540"/>
              <a:gd name="connsiteX6-101" fmla="*/ 205473 w 2658882"/>
              <a:gd name="connsiteY6-102" fmla="*/ 4091915 h 4093540"/>
              <a:gd name="connsiteX7-103" fmla="*/ 62283 w 2658882"/>
              <a:gd name="connsiteY7-104" fmla="*/ 4051443 h 4093540"/>
              <a:gd name="connsiteX8-105" fmla="*/ 0 w 2658882"/>
              <a:gd name="connsiteY8-106" fmla="*/ 3916281 h 4093540"/>
              <a:gd name="connsiteX9-107" fmla="*/ 0 w 2658882"/>
              <a:gd name="connsiteY9-108" fmla="*/ 177803 h 4093540"/>
              <a:gd name="connsiteX10-109" fmla="*/ 62283 w 2658882"/>
              <a:gd name="connsiteY10-110" fmla="*/ 42612 h 4093540"/>
              <a:gd name="connsiteX0-111" fmla="*/ 62283 w 2658882"/>
              <a:gd name="connsiteY0-112" fmla="*/ 42612 h 4093540"/>
              <a:gd name="connsiteX1-113" fmla="*/ 205497 w 2658882"/>
              <a:gd name="connsiteY1-114" fmla="*/ 2144 h 4093540"/>
              <a:gd name="connsiteX2-115" fmla="*/ 2508800 w 2658882"/>
              <a:gd name="connsiteY2-116" fmla="*/ 365375 h 4093540"/>
              <a:gd name="connsiteX3-117" fmla="*/ 2658882 w 2658882"/>
              <a:gd name="connsiteY3-118" fmla="*/ 541004 h 4093540"/>
              <a:gd name="connsiteX4-119" fmla="*/ 2658882 w 2658882"/>
              <a:gd name="connsiteY4-120" fmla="*/ 3553052 h 4093540"/>
              <a:gd name="connsiteX5-121" fmla="*/ 2508776 w 2658882"/>
              <a:gd name="connsiteY5-122" fmla="*/ 3728684 h 4093540"/>
              <a:gd name="connsiteX6-123" fmla="*/ 205473 w 2658882"/>
              <a:gd name="connsiteY6-124" fmla="*/ 4091915 h 4093540"/>
              <a:gd name="connsiteX7-125" fmla="*/ 62283 w 2658882"/>
              <a:gd name="connsiteY7-126" fmla="*/ 4051443 h 4093540"/>
              <a:gd name="connsiteX8-127" fmla="*/ 0 w 2658882"/>
              <a:gd name="connsiteY8-128" fmla="*/ 3916281 h 4093540"/>
              <a:gd name="connsiteX9-129" fmla="*/ 0 w 2658882"/>
              <a:gd name="connsiteY9-130" fmla="*/ 177803 h 4093540"/>
              <a:gd name="connsiteX10-131" fmla="*/ 62283 w 2658882"/>
              <a:gd name="connsiteY10-132" fmla="*/ 42612 h 4093540"/>
              <a:gd name="connsiteX0-133" fmla="*/ 62283 w 2658882"/>
              <a:gd name="connsiteY0-134" fmla="*/ 42612 h 4093540"/>
              <a:gd name="connsiteX1-135" fmla="*/ 205497 w 2658882"/>
              <a:gd name="connsiteY1-136" fmla="*/ 2144 h 4093540"/>
              <a:gd name="connsiteX2-137" fmla="*/ 2508800 w 2658882"/>
              <a:gd name="connsiteY2-138" fmla="*/ 365375 h 4093540"/>
              <a:gd name="connsiteX3-139" fmla="*/ 2658882 w 2658882"/>
              <a:gd name="connsiteY3-140" fmla="*/ 541004 h 4093540"/>
              <a:gd name="connsiteX4-141" fmla="*/ 2658882 w 2658882"/>
              <a:gd name="connsiteY4-142" fmla="*/ 3553052 h 4093540"/>
              <a:gd name="connsiteX5-143" fmla="*/ 2508776 w 2658882"/>
              <a:gd name="connsiteY5-144" fmla="*/ 3728684 h 4093540"/>
              <a:gd name="connsiteX6-145" fmla="*/ 205473 w 2658882"/>
              <a:gd name="connsiteY6-146" fmla="*/ 4091915 h 4093540"/>
              <a:gd name="connsiteX7-147" fmla="*/ 62283 w 2658882"/>
              <a:gd name="connsiteY7-148" fmla="*/ 4051443 h 4093540"/>
              <a:gd name="connsiteX8-149" fmla="*/ 0 w 2658882"/>
              <a:gd name="connsiteY8-150" fmla="*/ 3916281 h 4093540"/>
              <a:gd name="connsiteX9-151" fmla="*/ 0 w 2658882"/>
              <a:gd name="connsiteY9-152" fmla="*/ 177803 h 4093540"/>
              <a:gd name="connsiteX10-153" fmla="*/ 62283 w 2658882"/>
              <a:gd name="connsiteY10-154" fmla="*/ 42612 h 4093540"/>
              <a:gd name="connsiteX0-155" fmla="*/ 62283 w 2658882"/>
              <a:gd name="connsiteY0-156" fmla="*/ 42612 h 4093540"/>
              <a:gd name="connsiteX1-157" fmla="*/ 205497 w 2658882"/>
              <a:gd name="connsiteY1-158" fmla="*/ 2144 h 4093540"/>
              <a:gd name="connsiteX2-159" fmla="*/ 2508800 w 2658882"/>
              <a:gd name="connsiteY2-160" fmla="*/ 365375 h 4093540"/>
              <a:gd name="connsiteX3-161" fmla="*/ 2658882 w 2658882"/>
              <a:gd name="connsiteY3-162" fmla="*/ 541004 h 4093540"/>
              <a:gd name="connsiteX4-163" fmla="*/ 2658882 w 2658882"/>
              <a:gd name="connsiteY4-164" fmla="*/ 3553052 h 4093540"/>
              <a:gd name="connsiteX5-165" fmla="*/ 2508776 w 2658882"/>
              <a:gd name="connsiteY5-166" fmla="*/ 3728684 h 4093540"/>
              <a:gd name="connsiteX6-167" fmla="*/ 205473 w 2658882"/>
              <a:gd name="connsiteY6-168" fmla="*/ 4091915 h 4093540"/>
              <a:gd name="connsiteX7-169" fmla="*/ 62283 w 2658882"/>
              <a:gd name="connsiteY7-170" fmla="*/ 4051443 h 4093540"/>
              <a:gd name="connsiteX8-171" fmla="*/ 0 w 2658882"/>
              <a:gd name="connsiteY8-172" fmla="*/ 3916281 h 4093540"/>
              <a:gd name="connsiteX9-173" fmla="*/ 0 w 2658882"/>
              <a:gd name="connsiteY9-174" fmla="*/ 177803 h 4093540"/>
              <a:gd name="connsiteX10-175" fmla="*/ 62283 w 2658882"/>
              <a:gd name="connsiteY10-176" fmla="*/ 42612 h 4093540"/>
              <a:gd name="connsiteX0-177" fmla="*/ 62283 w 2658882"/>
              <a:gd name="connsiteY0-178" fmla="*/ 42612 h 4093540"/>
              <a:gd name="connsiteX1-179" fmla="*/ 205497 w 2658882"/>
              <a:gd name="connsiteY1-180" fmla="*/ 2144 h 4093540"/>
              <a:gd name="connsiteX2-181" fmla="*/ 2508800 w 2658882"/>
              <a:gd name="connsiteY2-182" fmla="*/ 365375 h 4093540"/>
              <a:gd name="connsiteX3-183" fmla="*/ 2658882 w 2658882"/>
              <a:gd name="connsiteY3-184" fmla="*/ 541004 h 4093540"/>
              <a:gd name="connsiteX4-185" fmla="*/ 2658882 w 2658882"/>
              <a:gd name="connsiteY4-186" fmla="*/ 3553052 h 4093540"/>
              <a:gd name="connsiteX5-187" fmla="*/ 2508776 w 2658882"/>
              <a:gd name="connsiteY5-188" fmla="*/ 3728684 h 4093540"/>
              <a:gd name="connsiteX6-189" fmla="*/ 205473 w 2658882"/>
              <a:gd name="connsiteY6-190" fmla="*/ 4091915 h 4093540"/>
              <a:gd name="connsiteX7-191" fmla="*/ 62283 w 2658882"/>
              <a:gd name="connsiteY7-192" fmla="*/ 4051443 h 4093540"/>
              <a:gd name="connsiteX8-193" fmla="*/ 0 w 2658882"/>
              <a:gd name="connsiteY8-194" fmla="*/ 3916281 h 4093540"/>
              <a:gd name="connsiteX9-195" fmla="*/ 0 w 2658882"/>
              <a:gd name="connsiteY9-196" fmla="*/ 177803 h 4093540"/>
              <a:gd name="connsiteX10-197" fmla="*/ 62283 w 2658882"/>
              <a:gd name="connsiteY10-198" fmla="*/ 42612 h 4093540"/>
              <a:gd name="connsiteX0-199" fmla="*/ 62283 w 2658882"/>
              <a:gd name="connsiteY0-200" fmla="*/ 42612 h 4092044"/>
              <a:gd name="connsiteX1-201" fmla="*/ 205497 w 2658882"/>
              <a:gd name="connsiteY1-202" fmla="*/ 2144 h 4092044"/>
              <a:gd name="connsiteX2-203" fmla="*/ 2508800 w 2658882"/>
              <a:gd name="connsiteY2-204" fmla="*/ 365375 h 4092044"/>
              <a:gd name="connsiteX3-205" fmla="*/ 2658882 w 2658882"/>
              <a:gd name="connsiteY3-206" fmla="*/ 541004 h 4092044"/>
              <a:gd name="connsiteX4-207" fmla="*/ 2658882 w 2658882"/>
              <a:gd name="connsiteY4-208" fmla="*/ 3553052 h 4092044"/>
              <a:gd name="connsiteX5-209" fmla="*/ 2508776 w 2658882"/>
              <a:gd name="connsiteY5-210" fmla="*/ 3728684 h 4092044"/>
              <a:gd name="connsiteX6-211" fmla="*/ 205473 w 2658882"/>
              <a:gd name="connsiteY6-212" fmla="*/ 4091915 h 4092044"/>
              <a:gd name="connsiteX7-213" fmla="*/ 62283 w 2658882"/>
              <a:gd name="connsiteY7-214" fmla="*/ 4051443 h 4092044"/>
              <a:gd name="connsiteX8-215" fmla="*/ 0 w 2658882"/>
              <a:gd name="connsiteY8-216" fmla="*/ 3916281 h 4092044"/>
              <a:gd name="connsiteX9-217" fmla="*/ 0 w 2658882"/>
              <a:gd name="connsiteY9-218" fmla="*/ 177803 h 4092044"/>
              <a:gd name="connsiteX10-219" fmla="*/ 62283 w 2658882"/>
              <a:gd name="connsiteY10-220" fmla="*/ 42612 h 4092044"/>
              <a:gd name="connsiteX0-221" fmla="*/ 62283 w 2658882"/>
              <a:gd name="connsiteY0-222" fmla="*/ 42612 h 4091915"/>
              <a:gd name="connsiteX1-223" fmla="*/ 205497 w 2658882"/>
              <a:gd name="connsiteY1-224" fmla="*/ 2144 h 4091915"/>
              <a:gd name="connsiteX2-225" fmla="*/ 2508800 w 2658882"/>
              <a:gd name="connsiteY2-226" fmla="*/ 365375 h 4091915"/>
              <a:gd name="connsiteX3-227" fmla="*/ 2658882 w 2658882"/>
              <a:gd name="connsiteY3-228" fmla="*/ 541004 h 4091915"/>
              <a:gd name="connsiteX4-229" fmla="*/ 2658882 w 2658882"/>
              <a:gd name="connsiteY4-230" fmla="*/ 3553052 h 4091915"/>
              <a:gd name="connsiteX5-231" fmla="*/ 2508776 w 2658882"/>
              <a:gd name="connsiteY5-232" fmla="*/ 3728684 h 4091915"/>
              <a:gd name="connsiteX6-233" fmla="*/ 205473 w 2658882"/>
              <a:gd name="connsiteY6-234" fmla="*/ 4091915 h 4091915"/>
              <a:gd name="connsiteX7-235" fmla="*/ 62283 w 2658882"/>
              <a:gd name="connsiteY7-236" fmla="*/ 4051443 h 4091915"/>
              <a:gd name="connsiteX8-237" fmla="*/ 0 w 2658882"/>
              <a:gd name="connsiteY8-238" fmla="*/ 3916281 h 4091915"/>
              <a:gd name="connsiteX9-239" fmla="*/ 0 w 2658882"/>
              <a:gd name="connsiteY9-240" fmla="*/ 177803 h 4091915"/>
              <a:gd name="connsiteX10-241" fmla="*/ 62283 w 2658882"/>
              <a:gd name="connsiteY10-242" fmla="*/ 42612 h 4091915"/>
              <a:gd name="connsiteX0-243" fmla="*/ 62283 w 2658882"/>
              <a:gd name="connsiteY0-244" fmla="*/ 42612 h 4092475"/>
              <a:gd name="connsiteX1-245" fmla="*/ 205497 w 2658882"/>
              <a:gd name="connsiteY1-246" fmla="*/ 2144 h 4092475"/>
              <a:gd name="connsiteX2-247" fmla="*/ 2508800 w 2658882"/>
              <a:gd name="connsiteY2-248" fmla="*/ 365375 h 4092475"/>
              <a:gd name="connsiteX3-249" fmla="*/ 2658882 w 2658882"/>
              <a:gd name="connsiteY3-250" fmla="*/ 541004 h 4092475"/>
              <a:gd name="connsiteX4-251" fmla="*/ 2658882 w 2658882"/>
              <a:gd name="connsiteY4-252" fmla="*/ 3553052 h 4092475"/>
              <a:gd name="connsiteX5-253" fmla="*/ 2508776 w 2658882"/>
              <a:gd name="connsiteY5-254" fmla="*/ 3728684 h 4092475"/>
              <a:gd name="connsiteX6-255" fmla="*/ 205473 w 2658882"/>
              <a:gd name="connsiteY6-256" fmla="*/ 4091915 h 4092475"/>
              <a:gd name="connsiteX7-257" fmla="*/ 62283 w 2658882"/>
              <a:gd name="connsiteY7-258" fmla="*/ 4051443 h 4092475"/>
              <a:gd name="connsiteX8-259" fmla="*/ 0 w 2658882"/>
              <a:gd name="connsiteY8-260" fmla="*/ 3916281 h 4092475"/>
              <a:gd name="connsiteX9-261" fmla="*/ 0 w 2658882"/>
              <a:gd name="connsiteY9-262" fmla="*/ 177803 h 4092475"/>
              <a:gd name="connsiteX10-263" fmla="*/ 62283 w 2658882"/>
              <a:gd name="connsiteY10-264" fmla="*/ 42612 h 4092475"/>
              <a:gd name="connsiteX0-265" fmla="*/ 62283 w 2658882"/>
              <a:gd name="connsiteY0-266" fmla="*/ 42612 h 4094059"/>
              <a:gd name="connsiteX1-267" fmla="*/ 205497 w 2658882"/>
              <a:gd name="connsiteY1-268" fmla="*/ 2144 h 4094059"/>
              <a:gd name="connsiteX2-269" fmla="*/ 2508800 w 2658882"/>
              <a:gd name="connsiteY2-270" fmla="*/ 365375 h 4094059"/>
              <a:gd name="connsiteX3-271" fmla="*/ 2658882 w 2658882"/>
              <a:gd name="connsiteY3-272" fmla="*/ 541004 h 4094059"/>
              <a:gd name="connsiteX4-273" fmla="*/ 2658882 w 2658882"/>
              <a:gd name="connsiteY4-274" fmla="*/ 3553052 h 4094059"/>
              <a:gd name="connsiteX5-275" fmla="*/ 2508776 w 2658882"/>
              <a:gd name="connsiteY5-276" fmla="*/ 3728684 h 4094059"/>
              <a:gd name="connsiteX6-277" fmla="*/ 205473 w 2658882"/>
              <a:gd name="connsiteY6-278" fmla="*/ 4091915 h 4094059"/>
              <a:gd name="connsiteX7-279" fmla="*/ 62283 w 2658882"/>
              <a:gd name="connsiteY7-280" fmla="*/ 4051443 h 4094059"/>
              <a:gd name="connsiteX8-281" fmla="*/ 0 w 2658882"/>
              <a:gd name="connsiteY8-282" fmla="*/ 3916281 h 4094059"/>
              <a:gd name="connsiteX9-283" fmla="*/ 0 w 2658882"/>
              <a:gd name="connsiteY9-284" fmla="*/ 177803 h 4094059"/>
              <a:gd name="connsiteX10-285" fmla="*/ 62283 w 2658882"/>
              <a:gd name="connsiteY10-286" fmla="*/ 42612 h 4094059"/>
              <a:gd name="connsiteX0-287" fmla="*/ 62283 w 2658882"/>
              <a:gd name="connsiteY0-288" fmla="*/ 42612 h 4094059"/>
              <a:gd name="connsiteX1-289" fmla="*/ 205497 w 2658882"/>
              <a:gd name="connsiteY1-290" fmla="*/ 2144 h 4094059"/>
              <a:gd name="connsiteX2-291" fmla="*/ 2508800 w 2658882"/>
              <a:gd name="connsiteY2-292" fmla="*/ 365375 h 4094059"/>
              <a:gd name="connsiteX3-293" fmla="*/ 2658882 w 2658882"/>
              <a:gd name="connsiteY3-294" fmla="*/ 541004 h 4094059"/>
              <a:gd name="connsiteX4-295" fmla="*/ 2658882 w 2658882"/>
              <a:gd name="connsiteY4-296" fmla="*/ 3553052 h 4094059"/>
              <a:gd name="connsiteX5-297" fmla="*/ 2508776 w 2658882"/>
              <a:gd name="connsiteY5-298" fmla="*/ 3728684 h 4094059"/>
              <a:gd name="connsiteX6-299" fmla="*/ 205473 w 2658882"/>
              <a:gd name="connsiteY6-300" fmla="*/ 4091915 h 4094059"/>
              <a:gd name="connsiteX7-301" fmla="*/ 62283 w 2658882"/>
              <a:gd name="connsiteY7-302" fmla="*/ 4051443 h 4094059"/>
              <a:gd name="connsiteX8-303" fmla="*/ 0 w 2658882"/>
              <a:gd name="connsiteY8-304" fmla="*/ 3916281 h 4094059"/>
              <a:gd name="connsiteX9-305" fmla="*/ 0 w 2658882"/>
              <a:gd name="connsiteY9-306" fmla="*/ 177803 h 4094059"/>
              <a:gd name="connsiteX10-307" fmla="*/ 62283 w 2658882"/>
              <a:gd name="connsiteY10-308" fmla="*/ 42612 h 4094059"/>
              <a:gd name="connsiteX0-309" fmla="*/ 62283 w 2658882"/>
              <a:gd name="connsiteY0-310" fmla="*/ 42612 h 4094059"/>
              <a:gd name="connsiteX1-311" fmla="*/ 205497 w 2658882"/>
              <a:gd name="connsiteY1-312" fmla="*/ 2144 h 4094059"/>
              <a:gd name="connsiteX2-313" fmla="*/ 2508800 w 2658882"/>
              <a:gd name="connsiteY2-314" fmla="*/ 365375 h 4094059"/>
              <a:gd name="connsiteX3-315" fmla="*/ 2658882 w 2658882"/>
              <a:gd name="connsiteY3-316" fmla="*/ 541004 h 4094059"/>
              <a:gd name="connsiteX4-317" fmla="*/ 2658882 w 2658882"/>
              <a:gd name="connsiteY4-318" fmla="*/ 3553052 h 4094059"/>
              <a:gd name="connsiteX5-319" fmla="*/ 2508776 w 2658882"/>
              <a:gd name="connsiteY5-320" fmla="*/ 3728684 h 4094059"/>
              <a:gd name="connsiteX6-321" fmla="*/ 205473 w 2658882"/>
              <a:gd name="connsiteY6-322" fmla="*/ 4091915 h 4094059"/>
              <a:gd name="connsiteX7-323" fmla="*/ 62283 w 2658882"/>
              <a:gd name="connsiteY7-324" fmla="*/ 4051443 h 4094059"/>
              <a:gd name="connsiteX8-325" fmla="*/ 0 w 2658882"/>
              <a:gd name="connsiteY8-326" fmla="*/ 3916281 h 4094059"/>
              <a:gd name="connsiteX9-327" fmla="*/ 0 w 2658882"/>
              <a:gd name="connsiteY9-328" fmla="*/ 177803 h 4094059"/>
              <a:gd name="connsiteX10-329" fmla="*/ 62283 w 2658882"/>
              <a:gd name="connsiteY10-330" fmla="*/ 42612 h 4094059"/>
              <a:gd name="connsiteX0-331" fmla="*/ 62283 w 2658882"/>
              <a:gd name="connsiteY0-332" fmla="*/ 42612 h 4094059"/>
              <a:gd name="connsiteX1-333" fmla="*/ 205497 w 2658882"/>
              <a:gd name="connsiteY1-334" fmla="*/ 2144 h 4094059"/>
              <a:gd name="connsiteX2-335" fmla="*/ 2508800 w 2658882"/>
              <a:gd name="connsiteY2-336" fmla="*/ 365375 h 4094059"/>
              <a:gd name="connsiteX3-337" fmla="*/ 2658882 w 2658882"/>
              <a:gd name="connsiteY3-338" fmla="*/ 541004 h 4094059"/>
              <a:gd name="connsiteX4-339" fmla="*/ 2658882 w 2658882"/>
              <a:gd name="connsiteY4-340" fmla="*/ 3553052 h 4094059"/>
              <a:gd name="connsiteX5-341" fmla="*/ 2508776 w 2658882"/>
              <a:gd name="connsiteY5-342" fmla="*/ 3728684 h 4094059"/>
              <a:gd name="connsiteX6-343" fmla="*/ 205473 w 2658882"/>
              <a:gd name="connsiteY6-344" fmla="*/ 4091915 h 4094059"/>
              <a:gd name="connsiteX7-345" fmla="*/ 62283 w 2658882"/>
              <a:gd name="connsiteY7-346" fmla="*/ 4051443 h 4094059"/>
              <a:gd name="connsiteX8-347" fmla="*/ 0 w 2658882"/>
              <a:gd name="connsiteY8-348" fmla="*/ 3916281 h 4094059"/>
              <a:gd name="connsiteX9-349" fmla="*/ 0 w 2658882"/>
              <a:gd name="connsiteY9-350" fmla="*/ 177803 h 4094059"/>
              <a:gd name="connsiteX10-351" fmla="*/ 62283 w 2658882"/>
              <a:gd name="connsiteY10-352" fmla="*/ 42612 h 4094059"/>
              <a:gd name="connsiteX0-353" fmla="*/ 62283 w 2658882"/>
              <a:gd name="connsiteY0-354" fmla="*/ 42612 h 4094059"/>
              <a:gd name="connsiteX1-355" fmla="*/ 205497 w 2658882"/>
              <a:gd name="connsiteY1-356" fmla="*/ 2144 h 4094059"/>
              <a:gd name="connsiteX2-357" fmla="*/ 2508800 w 2658882"/>
              <a:gd name="connsiteY2-358" fmla="*/ 365375 h 4094059"/>
              <a:gd name="connsiteX3-359" fmla="*/ 2658882 w 2658882"/>
              <a:gd name="connsiteY3-360" fmla="*/ 541004 h 4094059"/>
              <a:gd name="connsiteX4-361" fmla="*/ 2658882 w 2658882"/>
              <a:gd name="connsiteY4-362" fmla="*/ 3553052 h 4094059"/>
              <a:gd name="connsiteX5-363" fmla="*/ 2508776 w 2658882"/>
              <a:gd name="connsiteY5-364" fmla="*/ 3728684 h 4094059"/>
              <a:gd name="connsiteX6-365" fmla="*/ 205473 w 2658882"/>
              <a:gd name="connsiteY6-366" fmla="*/ 4091915 h 4094059"/>
              <a:gd name="connsiteX7-367" fmla="*/ 62283 w 2658882"/>
              <a:gd name="connsiteY7-368" fmla="*/ 4051443 h 4094059"/>
              <a:gd name="connsiteX8-369" fmla="*/ 0 w 2658882"/>
              <a:gd name="connsiteY8-370" fmla="*/ 3916281 h 4094059"/>
              <a:gd name="connsiteX9-371" fmla="*/ 0 w 2658882"/>
              <a:gd name="connsiteY9-372" fmla="*/ 177803 h 4094059"/>
              <a:gd name="connsiteX10-373" fmla="*/ 62283 w 2658882"/>
              <a:gd name="connsiteY10-374" fmla="*/ 42612 h 4094059"/>
              <a:gd name="connsiteX0-375" fmla="*/ 62283 w 2658882"/>
              <a:gd name="connsiteY0-376" fmla="*/ 42612 h 4094059"/>
              <a:gd name="connsiteX1-377" fmla="*/ 205497 w 2658882"/>
              <a:gd name="connsiteY1-378" fmla="*/ 2144 h 4094059"/>
              <a:gd name="connsiteX2-379" fmla="*/ 2508800 w 2658882"/>
              <a:gd name="connsiteY2-380" fmla="*/ 365375 h 4094059"/>
              <a:gd name="connsiteX3-381" fmla="*/ 2658882 w 2658882"/>
              <a:gd name="connsiteY3-382" fmla="*/ 541004 h 4094059"/>
              <a:gd name="connsiteX4-383" fmla="*/ 2658882 w 2658882"/>
              <a:gd name="connsiteY4-384" fmla="*/ 3553052 h 4094059"/>
              <a:gd name="connsiteX5-385" fmla="*/ 2508776 w 2658882"/>
              <a:gd name="connsiteY5-386" fmla="*/ 3728684 h 4094059"/>
              <a:gd name="connsiteX6-387" fmla="*/ 205473 w 2658882"/>
              <a:gd name="connsiteY6-388" fmla="*/ 4091915 h 4094059"/>
              <a:gd name="connsiteX7-389" fmla="*/ 62283 w 2658882"/>
              <a:gd name="connsiteY7-390" fmla="*/ 4051443 h 4094059"/>
              <a:gd name="connsiteX8-391" fmla="*/ 0 w 2658882"/>
              <a:gd name="connsiteY8-392" fmla="*/ 3916281 h 4094059"/>
              <a:gd name="connsiteX9-393" fmla="*/ 0 w 2658882"/>
              <a:gd name="connsiteY9-394" fmla="*/ 177803 h 4094059"/>
              <a:gd name="connsiteX10-395" fmla="*/ 62283 w 2658882"/>
              <a:gd name="connsiteY10-396" fmla="*/ 42612 h 40940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658882" h="4094059">
                <a:moveTo>
                  <a:pt x="62283" y="42612"/>
                </a:moveTo>
                <a:cubicBezTo>
                  <a:pt x="101616" y="8995"/>
                  <a:pt x="154387" y="-5916"/>
                  <a:pt x="205497" y="2144"/>
                </a:cubicBezTo>
                <a:cubicBezTo>
                  <a:pt x="205497" y="2144"/>
                  <a:pt x="2508800" y="365375"/>
                  <a:pt x="2508800" y="365375"/>
                </a:cubicBezTo>
                <a:cubicBezTo>
                  <a:pt x="2599348" y="379655"/>
                  <a:pt x="2658882" y="449336"/>
                  <a:pt x="2658882" y="541004"/>
                </a:cubicBezTo>
                <a:cubicBezTo>
                  <a:pt x="2658882" y="541004"/>
                  <a:pt x="2658882" y="3553052"/>
                  <a:pt x="2658882" y="3553052"/>
                </a:cubicBezTo>
                <a:cubicBezTo>
                  <a:pt x="2658882" y="3644720"/>
                  <a:pt x="2599325" y="3714404"/>
                  <a:pt x="2508776" y="3728684"/>
                </a:cubicBezTo>
                <a:cubicBezTo>
                  <a:pt x="2508776" y="3728684"/>
                  <a:pt x="205473" y="4091915"/>
                  <a:pt x="205473" y="4091915"/>
                </a:cubicBezTo>
                <a:cubicBezTo>
                  <a:pt x="154364" y="4099976"/>
                  <a:pt x="101616" y="4085060"/>
                  <a:pt x="62283" y="4051443"/>
                </a:cubicBezTo>
                <a:cubicBezTo>
                  <a:pt x="22950" y="4017828"/>
                  <a:pt x="0" y="3968024"/>
                  <a:pt x="0" y="3916281"/>
                </a:cubicBezTo>
                <a:cubicBezTo>
                  <a:pt x="0" y="3916282"/>
                  <a:pt x="0" y="177804"/>
                  <a:pt x="0" y="177803"/>
                </a:cubicBezTo>
                <a:cubicBezTo>
                  <a:pt x="0" y="126063"/>
                  <a:pt x="22950" y="76228"/>
                  <a:pt x="62283" y="42612"/>
                </a:cubicBezTo>
                <a:close/>
              </a:path>
            </a:pathLst>
          </a:custGeom>
          <a:gradFill flip="none" rotWithShape="1">
            <a:gsLst>
              <a:gs pos="90000">
                <a:schemeClr val="accent1">
                  <a:alpha val="100000"/>
                </a:schemeClr>
              </a:gs>
              <a:gs pos="0">
                <a:schemeClr val="accent1">
                  <a:lumMod val="60000"/>
                  <a:lumOff val="40000"/>
                  <a:alpha val="100000"/>
                </a:schemeClr>
              </a:gs>
            </a:gsLst>
            <a:lin ang="10800000" scaled="1"/>
            <a:tileRect/>
          </a:gradFill>
          <a:ln w="9525" cap="flat">
            <a:noFill/>
            <a:prstDash val="solid"/>
            <a:miter/>
          </a:ln>
          <a:effectLst/>
        </p:spPr>
        <p:txBody>
          <a:bodyPr rtlCol="0" anchor="ctr">
            <a:noAutofit/>
          </a:bodyPr>
          <a:lstStyle/>
          <a:p>
            <a:pPr lvl="0" algn="l">
              <a:buClrTx/>
              <a:buSzTx/>
              <a:buFontTx/>
            </a:pPr>
            <a:endParaRPr lang="zh-CN" altLang="en-US">
              <a:solidFill>
                <a:schemeClr val="tx1"/>
              </a:solidFill>
              <a:sym typeface="+mn-ea"/>
            </a:endParaRPr>
          </a:p>
        </p:txBody>
      </p:sp>
      <p:sp>
        <p:nvSpPr>
          <p:cNvPr id="8" name="文本框 7"/>
          <p:cNvSpPr txBox="1"/>
          <p:nvPr>
            <p:custDataLst>
              <p:tags r:id="rId3"/>
            </p:custDataLst>
          </p:nvPr>
        </p:nvSpPr>
        <p:spPr>
          <a:xfrm>
            <a:off x="2006600" y="2788285"/>
            <a:ext cx="2038985" cy="337820"/>
          </a:xfrm>
          <a:prstGeom prst="rect">
            <a:avLst/>
          </a:prstGeom>
          <a:noFill/>
        </p:spPr>
        <p:txBody>
          <a:bodyPr wrap="square" lIns="0" tIns="0" rIns="0" bIns="0" rtlCol="0" anchor="b" anchorCtr="0">
            <a:noAutofit/>
          </a:bodyPr>
          <a:lstStyle/>
          <a:p>
            <a:pPr algn="ctr"/>
            <a:r>
              <a:rPr lang="zh-CN" altLang="en-US" sz="2000" b="1" dirty="0">
                <a:solidFill>
                  <a:srgbClr val="FFFFFF"/>
                </a:solidFill>
              </a:rPr>
              <a:t>元交际的基本框架</a:t>
            </a:r>
            <a:endParaRPr lang="zh-CN" altLang="en-US" sz="2000" b="1" dirty="0">
              <a:solidFill>
                <a:srgbClr val="FFFFFF"/>
              </a:solidFill>
            </a:endParaRPr>
          </a:p>
        </p:txBody>
      </p:sp>
      <p:sp>
        <p:nvSpPr>
          <p:cNvPr id="19" name="任意多边形: 形状 15"/>
          <p:cNvSpPr/>
          <p:nvPr>
            <p:custDataLst>
              <p:tags r:id="rId4"/>
            </p:custDataLst>
          </p:nvPr>
        </p:nvSpPr>
        <p:spPr>
          <a:xfrm>
            <a:off x="4910348" y="1980205"/>
            <a:ext cx="2503384" cy="3786260"/>
          </a:xfrm>
          <a:custGeom>
            <a:avLst/>
            <a:gdLst>
              <a:gd name="connsiteX0" fmla="*/ 62283 w 2658882"/>
              <a:gd name="connsiteY0" fmla="*/ 40468 h 4091396"/>
              <a:gd name="connsiteX1" fmla="*/ 205497 w 2658882"/>
              <a:gd name="connsiteY1" fmla="*/ 0 h 4091396"/>
              <a:gd name="connsiteX2" fmla="*/ 2508800 w 2658882"/>
              <a:gd name="connsiteY2" fmla="*/ 363231 h 4091396"/>
              <a:gd name="connsiteX3" fmla="*/ 2658882 w 2658882"/>
              <a:gd name="connsiteY3" fmla="*/ 538860 h 4091396"/>
              <a:gd name="connsiteX4" fmla="*/ 2658882 w 2658882"/>
              <a:gd name="connsiteY4" fmla="*/ 3550908 h 4091396"/>
              <a:gd name="connsiteX5" fmla="*/ 2508776 w 2658882"/>
              <a:gd name="connsiteY5" fmla="*/ 3726540 h 4091396"/>
              <a:gd name="connsiteX6" fmla="*/ 205473 w 2658882"/>
              <a:gd name="connsiteY6" fmla="*/ 4089771 h 4091396"/>
              <a:gd name="connsiteX7" fmla="*/ 62283 w 2658882"/>
              <a:gd name="connsiteY7" fmla="*/ 4049299 h 4091396"/>
              <a:gd name="connsiteX8" fmla="*/ 0 w 2658882"/>
              <a:gd name="connsiteY8" fmla="*/ 3914137 h 4091396"/>
              <a:gd name="connsiteX9" fmla="*/ 0 w 2658882"/>
              <a:gd name="connsiteY9" fmla="*/ 175659 h 4091396"/>
              <a:gd name="connsiteX10" fmla="*/ 62283 w 2658882"/>
              <a:gd name="connsiteY10" fmla="*/ 40468 h 4091396"/>
              <a:gd name="connsiteX0-1" fmla="*/ 62283 w 2658882"/>
              <a:gd name="connsiteY0-2" fmla="*/ 42612 h 4093540"/>
              <a:gd name="connsiteX1-3" fmla="*/ 205497 w 2658882"/>
              <a:gd name="connsiteY1-4" fmla="*/ 2144 h 4093540"/>
              <a:gd name="connsiteX2-5" fmla="*/ 2508800 w 2658882"/>
              <a:gd name="connsiteY2-6" fmla="*/ 365375 h 4093540"/>
              <a:gd name="connsiteX3-7" fmla="*/ 2658882 w 2658882"/>
              <a:gd name="connsiteY3-8" fmla="*/ 541004 h 4093540"/>
              <a:gd name="connsiteX4-9" fmla="*/ 2658882 w 2658882"/>
              <a:gd name="connsiteY4-10" fmla="*/ 3553052 h 4093540"/>
              <a:gd name="connsiteX5-11" fmla="*/ 2508776 w 2658882"/>
              <a:gd name="connsiteY5-12" fmla="*/ 3728684 h 4093540"/>
              <a:gd name="connsiteX6-13" fmla="*/ 205473 w 2658882"/>
              <a:gd name="connsiteY6-14" fmla="*/ 4091915 h 4093540"/>
              <a:gd name="connsiteX7-15" fmla="*/ 62283 w 2658882"/>
              <a:gd name="connsiteY7-16" fmla="*/ 4051443 h 4093540"/>
              <a:gd name="connsiteX8-17" fmla="*/ 0 w 2658882"/>
              <a:gd name="connsiteY8-18" fmla="*/ 3916281 h 4093540"/>
              <a:gd name="connsiteX9-19" fmla="*/ 0 w 2658882"/>
              <a:gd name="connsiteY9-20" fmla="*/ 177803 h 4093540"/>
              <a:gd name="connsiteX10-21" fmla="*/ 62283 w 2658882"/>
              <a:gd name="connsiteY10-22" fmla="*/ 42612 h 4093540"/>
              <a:gd name="connsiteX0-23" fmla="*/ 62283 w 2658882"/>
              <a:gd name="connsiteY0-24" fmla="*/ 42612 h 4093540"/>
              <a:gd name="connsiteX1-25" fmla="*/ 205497 w 2658882"/>
              <a:gd name="connsiteY1-26" fmla="*/ 2144 h 4093540"/>
              <a:gd name="connsiteX2-27" fmla="*/ 2508800 w 2658882"/>
              <a:gd name="connsiteY2-28" fmla="*/ 365375 h 4093540"/>
              <a:gd name="connsiteX3-29" fmla="*/ 2658882 w 2658882"/>
              <a:gd name="connsiteY3-30" fmla="*/ 541004 h 4093540"/>
              <a:gd name="connsiteX4-31" fmla="*/ 2658882 w 2658882"/>
              <a:gd name="connsiteY4-32" fmla="*/ 3553052 h 4093540"/>
              <a:gd name="connsiteX5-33" fmla="*/ 2508776 w 2658882"/>
              <a:gd name="connsiteY5-34" fmla="*/ 3728684 h 4093540"/>
              <a:gd name="connsiteX6-35" fmla="*/ 205473 w 2658882"/>
              <a:gd name="connsiteY6-36" fmla="*/ 4091915 h 4093540"/>
              <a:gd name="connsiteX7-37" fmla="*/ 62283 w 2658882"/>
              <a:gd name="connsiteY7-38" fmla="*/ 4051443 h 4093540"/>
              <a:gd name="connsiteX8-39" fmla="*/ 0 w 2658882"/>
              <a:gd name="connsiteY8-40" fmla="*/ 3916281 h 4093540"/>
              <a:gd name="connsiteX9-41" fmla="*/ 0 w 2658882"/>
              <a:gd name="connsiteY9-42" fmla="*/ 177803 h 4093540"/>
              <a:gd name="connsiteX10-43" fmla="*/ 62283 w 2658882"/>
              <a:gd name="connsiteY10-44" fmla="*/ 42612 h 4093540"/>
              <a:gd name="connsiteX0-45" fmla="*/ 62283 w 2658882"/>
              <a:gd name="connsiteY0-46" fmla="*/ 42612 h 4093540"/>
              <a:gd name="connsiteX1-47" fmla="*/ 205497 w 2658882"/>
              <a:gd name="connsiteY1-48" fmla="*/ 2144 h 4093540"/>
              <a:gd name="connsiteX2-49" fmla="*/ 2508800 w 2658882"/>
              <a:gd name="connsiteY2-50" fmla="*/ 365375 h 4093540"/>
              <a:gd name="connsiteX3-51" fmla="*/ 2658882 w 2658882"/>
              <a:gd name="connsiteY3-52" fmla="*/ 541004 h 4093540"/>
              <a:gd name="connsiteX4-53" fmla="*/ 2658882 w 2658882"/>
              <a:gd name="connsiteY4-54" fmla="*/ 3553052 h 4093540"/>
              <a:gd name="connsiteX5-55" fmla="*/ 2508776 w 2658882"/>
              <a:gd name="connsiteY5-56" fmla="*/ 3728684 h 4093540"/>
              <a:gd name="connsiteX6-57" fmla="*/ 205473 w 2658882"/>
              <a:gd name="connsiteY6-58" fmla="*/ 4091915 h 4093540"/>
              <a:gd name="connsiteX7-59" fmla="*/ 62283 w 2658882"/>
              <a:gd name="connsiteY7-60" fmla="*/ 4051443 h 4093540"/>
              <a:gd name="connsiteX8-61" fmla="*/ 0 w 2658882"/>
              <a:gd name="connsiteY8-62" fmla="*/ 3916281 h 4093540"/>
              <a:gd name="connsiteX9-63" fmla="*/ 0 w 2658882"/>
              <a:gd name="connsiteY9-64" fmla="*/ 177803 h 4093540"/>
              <a:gd name="connsiteX10-65" fmla="*/ 62283 w 2658882"/>
              <a:gd name="connsiteY10-66" fmla="*/ 42612 h 4093540"/>
              <a:gd name="connsiteX0-67" fmla="*/ 62283 w 2658882"/>
              <a:gd name="connsiteY0-68" fmla="*/ 42612 h 4093540"/>
              <a:gd name="connsiteX1-69" fmla="*/ 205497 w 2658882"/>
              <a:gd name="connsiteY1-70" fmla="*/ 2144 h 4093540"/>
              <a:gd name="connsiteX2-71" fmla="*/ 2508800 w 2658882"/>
              <a:gd name="connsiteY2-72" fmla="*/ 365375 h 4093540"/>
              <a:gd name="connsiteX3-73" fmla="*/ 2658882 w 2658882"/>
              <a:gd name="connsiteY3-74" fmla="*/ 541004 h 4093540"/>
              <a:gd name="connsiteX4-75" fmla="*/ 2658882 w 2658882"/>
              <a:gd name="connsiteY4-76" fmla="*/ 3553052 h 4093540"/>
              <a:gd name="connsiteX5-77" fmla="*/ 2508776 w 2658882"/>
              <a:gd name="connsiteY5-78" fmla="*/ 3728684 h 4093540"/>
              <a:gd name="connsiteX6-79" fmla="*/ 205473 w 2658882"/>
              <a:gd name="connsiteY6-80" fmla="*/ 4091915 h 4093540"/>
              <a:gd name="connsiteX7-81" fmla="*/ 62283 w 2658882"/>
              <a:gd name="connsiteY7-82" fmla="*/ 4051443 h 4093540"/>
              <a:gd name="connsiteX8-83" fmla="*/ 0 w 2658882"/>
              <a:gd name="connsiteY8-84" fmla="*/ 3916281 h 4093540"/>
              <a:gd name="connsiteX9-85" fmla="*/ 0 w 2658882"/>
              <a:gd name="connsiteY9-86" fmla="*/ 177803 h 4093540"/>
              <a:gd name="connsiteX10-87" fmla="*/ 62283 w 2658882"/>
              <a:gd name="connsiteY10-88" fmla="*/ 42612 h 4093540"/>
              <a:gd name="connsiteX0-89" fmla="*/ 62283 w 2658882"/>
              <a:gd name="connsiteY0-90" fmla="*/ 42612 h 4093540"/>
              <a:gd name="connsiteX1-91" fmla="*/ 205497 w 2658882"/>
              <a:gd name="connsiteY1-92" fmla="*/ 2144 h 4093540"/>
              <a:gd name="connsiteX2-93" fmla="*/ 2508800 w 2658882"/>
              <a:gd name="connsiteY2-94" fmla="*/ 365375 h 4093540"/>
              <a:gd name="connsiteX3-95" fmla="*/ 2658882 w 2658882"/>
              <a:gd name="connsiteY3-96" fmla="*/ 541004 h 4093540"/>
              <a:gd name="connsiteX4-97" fmla="*/ 2658882 w 2658882"/>
              <a:gd name="connsiteY4-98" fmla="*/ 3553052 h 4093540"/>
              <a:gd name="connsiteX5-99" fmla="*/ 2508776 w 2658882"/>
              <a:gd name="connsiteY5-100" fmla="*/ 3728684 h 4093540"/>
              <a:gd name="connsiteX6-101" fmla="*/ 205473 w 2658882"/>
              <a:gd name="connsiteY6-102" fmla="*/ 4091915 h 4093540"/>
              <a:gd name="connsiteX7-103" fmla="*/ 62283 w 2658882"/>
              <a:gd name="connsiteY7-104" fmla="*/ 4051443 h 4093540"/>
              <a:gd name="connsiteX8-105" fmla="*/ 0 w 2658882"/>
              <a:gd name="connsiteY8-106" fmla="*/ 3916281 h 4093540"/>
              <a:gd name="connsiteX9-107" fmla="*/ 0 w 2658882"/>
              <a:gd name="connsiteY9-108" fmla="*/ 177803 h 4093540"/>
              <a:gd name="connsiteX10-109" fmla="*/ 62283 w 2658882"/>
              <a:gd name="connsiteY10-110" fmla="*/ 42612 h 4093540"/>
              <a:gd name="connsiteX0-111" fmla="*/ 62283 w 2658882"/>
              <a:gd name="connsiteY0-112" fmla="*/ 42612 h 4093540"/>
              <a:gd name="connsiteX1-113" fmla="*/ 205497 w 2658882"/>
              <a:gd name="connsiteY1-114" fmla="*/ 2144 h 4093540"/>
              <a:gd name="connsiteX2-115" fmla="*/ 2508800 w 2658882"/>
              <a:gd name="connsiteY2-116" fmla="*/ 365375 h 4093540"/>
              <a:gd name="connsiteX3-117" fmla="*/ 2658882 w 2658882"/>
              <a:gd name="connsiteY3-118" fmla="*/ 541004 h 4093540"/>
              <a:gd name="connsiteX4-119" fmla="*/ 2658882 w 2658882"/>
              <a:gd name="connsiteY4-120" fmla="*/ 3553052 h 4093540"/>
              <a:gd name="connsiteX5-121" fmla="*/ 2508776 w 2658882"/>
              <a:gd name="connsiteY5-122" fmla="*/ 3728684 h 4093540"/>
              <a:gd name="connsiteX6-123" fmla="*/ 205473 w 2658882"/>
              <a:gd name="connsiteY6-124" fmla="*/ 4091915 h 4093540"/>
              <a:gd name="connsiteX7-125" fmla="*/ 62283 w 2658882"/>
              <a:gd name="connsiteY7-126" fmla="*/ 4051443 h 4093540"/>
              <a:gd name="connsiteX8-127" fmla="*/ 0 w 2658882"/>
              <a:gd name="connsiteY8-128" fmla="*/ 3916281 h 4093540"/>
              <a:gd name="connsiteX9-129" fmla="*/ 0 w 2658882"/>
              <a:gd name="connsiteY9-130" fmla="*/ 177803 h 4093540"/>
              <a:gd name="connsiteX10-131" fmla="*/ 62283 w 2658882"/>
              <a:gd name="connsiteY10-132" fmla="*/ 42612 h 4093540"/>
              <a:gd name="connsiteX0-133" fmla="*/ 62283 w 2658882"/>
              <a:gd name="connsiteY0-134" fmla="*/ 42612 h 4093540"/>
              <a:gd name="connsiteX1-135" fmla="*/ 205497 w 2658882"/>
              <a:gd name="connsiteY1-136" fmla="*/ 2144 h 4093540"/>
              <a:gd name="connsiteX2-137" fmla="*/ 2508800 w 2658882"/>
              <a:gd name="connsiteY2-138" fmla="*/ 365375 h 4093540"/>
              <a:gd name="connsiteX3-139" fmla="*/ 2658882 w 2658882"/>
              <a:gd name="connsiteY3-140" fmla="*/ 541004 h 4093540"/>
              <a:gd name="connsiteX4-141" fmla="*/ 2658882 w 2658882"/>
              <a:gd name="connsiteY4-142" fmla="*/ 3553052 h 4093540"/>
              <a:gd name="connsiteX5-143" fmla="*/ 2508776 w 2658882"/>
              <a:gd name="connsiteY5-144" fmla="*/ 3728684 h 4093540"/>
              <a:gd name="connsiteX6-145" fmla="*/ 205473 w 2658882"/>
              <a:gd name="connsiteY6-146" fmla="*/ 4091915 h 4093540"/>
              <a:gd name="connsiteX7-147" fmla="*/ 62283 w 2658882"/>
              <a:gd name="connsiteY7-148" fmla="*/ 4051443 h 4093540"/>
              <a:gd name="connsiteX8-149" fmla="*/ 0 w 2658882"/>
              <a:gd name="connsiteY8-150" fmla="*/ 3916281 h 4093540"/>
              <a:gd name="connsiteX9-151" fmla="*/ 0 w 2658882"/>
              <a:gd name="connsiteY9-152" fmla="*/ 177803 h 4093540"/>
              <a:gd name="connsiteX10-153" fmla="*/ 62283 w 2658882"/>
              <a:gd name="connsiteY10-154" fmla="*/ 42612 h 4093540"/>
              <a:gd name="connsiteX0-155" fmla="*/ 62283 w 2658882"/>
              <a:gd name="connsiteY0-156" fmla="*/ 42612 h 4093540"/>
              <a:gd name="connsiteX1-157" fmla="*/ 205497 w 2658882"/>
              <a:gd name="connsiteY1-158" fmla="*/ 2144 h 4093540"/>
              <a:gd name="connsiteX2-159" fmla="*/ 2508800 w 2658882"/>
              <a:gd name="connsiteY2-160" fmla="*/ 365375 h 4093540"/>
              <a:gd name="connsiteX3-161" fmla="*/ 2658882 w 2658882"/>
              <a:gd name="connsiteY3-162" fmla="*/ 541004 h 4093540"/>
              <a:gd name="connsiteX4-163" fmla="*/ 2658882 w 2658882"/>
              <a:gd name="connsiteY4-164" fmla="*/ 3553052 h 4093540"/>
              <a:gd name="connsiteX5-165" fmla="*/ 2508776 w 2658882"/>
              <a:gd name="connsiteY5-166" fmla="*/ 3728684 h 4093540"/>
              <a:gd name="connsiteX6-167" fmla="*/ 205473 w 2658882"/>
              <a:gd name="connsiteY6-168" fmla="*/ 4091915 h 4093540"/>
              <a:gd name="connsiteX7-169" fmla="*/ 62283 w 2658882"/>
              <a:gd name="connsiteY7-170" fmla="*/ 4051443 h 4093540"/>
              <a:gd name="connsiteX8-171" fmla="*/ 0 w 2658882"/>
              <a:gd name="connsiteY8-172" fmla="*/ 3916281 h 4093540"/>
              <a:gd name="connsiteX9-173" fmla="*/ 0 w 2658882"/>
              <a:gd name="connsiteY9-174" fmla="*/ 177803 h 4093540"/>
              <a:gd name="connsiteX10-175" fmla="*/ 62283 w 2658882"/>
              <a:gd name="connsiteY10-176" fmla="*/ 42612 h 4093540"/>
              <a:gd name="connsiteX0-177" fmla="*/ 62283 w 2658882"/>
              <a:gd name="connsiteY0-178" fmla="*/ 42612 h 4093540"/>
              <a:gd name="connsiteX1-179" fmla="*/ 205497 w 2658882"/>
              <a:gd name="connsiteY1-180" fmla="*/ 2144 h 4093540"/>
              <a:gd name="connsiteX2-181" fmla="*/ 2508800 w 2658882"/>
              <a:gd name="connsiteY2-182" fmla="*/ 365375 h 4093540"/>
              <a:gd name="connsiteX3-183" fmla="*/ 2658882 w 2658882"/>
              <a:gd name="connsiteY3-184" fmla="*/ 541004 h 4093540"/>
              <a:gd name="connsiteX4-185" fmla="*/ 2658882 w 2658882"/>
              <a:gd name="connsiteY4-186" fmla="*/ 3553052 h 4093540"/>
              <a:gd name="connsiteX5-187" fmla="*/ 2508776 w 2658882"/>
              <a:gd name="connsiteY5-188" fmla="*/ 3728684 h 4093540"/>
              <a:gd name="connsiteX6-189" fmla="*/ 205473 w 2658882"/>
              <a:gd name="connsiteY6-190" fmla="*/ 4091915 h 4093540"/>
              <a:gd name="connsiteX7-191" fmla="*/ 62283 w 2658882"/>
              <a:gd name="connsiteY7-192" fmla="*/ 4051443 h 4093540"/>
              <a:gd name="connsiteX8-193" fmla="*/ 0 w 2658882"/>
              <a:gd name="connsiteY8-194" fmla="*/ 3916281 h 4093540"/>
              <a:gd name="connsiteX9-195" fmla="*/ 0 w 2658882"/>
              <a:gd name="connsiteY9-196" fmla="*/ 177803 h 4093540"/>
              <a:gd name="connsiteX10-197" fmla="*/ 62283 w 2658882"/>
              <a:gd name="connsiteY10-198" fmla="*/ 42612 h 4093540"/>
              <a:gd name="connsiteX0-199" fmla="*/ 62283 w 2658882"/>
              <a:gd name="connsiteY0-200" fmla="*/ 42612 h 4092044"/>
              <a:gd name="connsiteX1-201" fmla="*/ 205497 w 2658882"/>
              <a:gd name="connsiteY1-202" fmla="*/ 2144 h 4092044"/>
              <a:gd name="connsiteX2-203" fmla="*/ 2508800 w 2658882"/>
              <a:gd name="connsiteY2-204" fmla="*/ 365375 h 4092044"/>
              <a:gd name="connsiteX3-205" fmla="*/ 2658882 w 2658882"/>
              <a:gd name="connsiteY3-206" fmla="*/ 541004 h 4092044"/>
              <a:gd name="connsiteX4-207" fmla="*/ 2658882 w 2658882"/>
              <a:gd name="connsiteY4-208" fmla="*/ 3553052 h 4092044"/>
              <a:gd name="connsiteX5-209" fmla="*/ 2508776 w 2658882"/>
              <a:gd name="connsiteY5-210" fmla="*/ 3728684 h 4092044"/>
              <a:gd name="connsiteX6-211" fmla="*/ 205473 w 2658882"/>
              <a:gd name="connsiteY6-212" fmla="*/ 4091915 h 4092044"/>
              <a:gd name="connsiteX7-213" fmla="*/ 62283 w 2658882"/>
              <a:gd name="connsiteY7-214" fmla="*/ 4051443 h 4092044"/>
              <a:gd name="connsiteX8-215" fmla="*/ 0 w 2658882"/>
              <a:gd name="connsiteY8-216" fmla="*/ 3916281 h 4092044"/>
              <a:gd name="connsiteX9-217" fmla="*/ 0 w 2658882"/>
              <a:gd name="connsiteY9-218" fmla="*/ 177803 h 4092044"/>
              <a:gd name="connsiteX10-219" fmla="*/ 62283 w 2658882"/>
              <a:gd name="connsiteY10-220" fmla="*/ 42612 h 4092044"/>
              <a:gd name="connsiteX0-221" fmla="*/ 62283 w 2658882"/>
              <a:gd name="connsiteY0-222" fmla="*/ 42612 h 4091915"/>
              <a:gd name="connsiteX1-223" fmla="*/ 205497 w 2658882"/>
              <a:gd name="connsiteY1-224" fmla="*/ 2144 h 4091915"/>
              <a:gd name="connsiteX2-225" fmla="*/ 2508800 w 2658882"/>
              <a:gd name="connsiteY2-226" fmla="*/ 365375 h 4091915"/>
              <a:gd name="connsiteX3-227" fmla="*/ 2658882 w 2658882"/>
              <a:gd name="connsiteY3-228" fmla="*/ 541004 h 4091915"/>
              <a:gd name="connsiteX4-229" fmla="*/ 2658882 w 2658882"/>
              <a:gd name="connsiteY4-230" fmla="*/ 3553052 h 4091915"/>
              <a:gd name="connsiteX5-231" fmla="*/ 2508776 w 2658882"/>
              <a:gd name="connsiteY5-232" fmla="*/ 3728684 h 4091915"/>
              <a:gd name="connsiteX6-233" fmla="*/ 205473 w 2658882"/>
              <a:gd name="connsiteY6-234" fmla="*/ 4091915 h 4091915"/>
              <a:gd name="connsiteX7-235" fmla="*/ 62283 w 2658882"/>
              <a:gd name="connsiteY7-236" fmla="*/ 4051443 h 4091915"/>
              <a:gd name="connsiteX8-237" fmla="*/ 0 w 2658882"/>
              <a:gd name="connsiteY8-238" fmla="*/ 3916281 h 4091915"/>
              <a:gd name="connsiteX9-239" fmla="*/ 0 w 2658882"/>
              <a:gd name="connsiteY9-240" fmla="*/ 177803 h 4091915"/>
              <a:gd name="connsiteX10-241" fmla="*/ 62283 w 2658882"/>
              <a:gd name="connsiteY10-242" fmla="*/ 42612 h 4091915"/>
              <a:gd name="connsiteX0-243" fmla="*/ 62283 w 2658882"/>
              <a:gd name="connsiteY0-244" fmla="*/ 42612 h 4092475"/>
              <a:gd name="connsiteX1-245" fmla="*/ 205497 w 2658882"/>
              <a:gd name="connsiteY1-246" fmla="*/ 2144 h 4092475"/>
              <a:gd name="connsiteX2-247" fmla="*/ 2508800 w 2658882"/>
              <a:gd name="connsiteY2-248" fmla="*/ 365375 h 4092475"/>
              <a:gd name="connsiteX3-249" fmla="*/ 2658882 w 2658882"/>
              <a:gd name="connsiteY3-250" fmla="*/ 541004 h 4092475"/>
              <a:gd name="connsiteX4-251" fmla="*/ 2658882 w 2658882"/>
              <a:gd name="connsiteY4-252" fmla="*/ 3553052 h 4092475"/>
              <a:gd name="connsiteX5-253" fmla="*/ 2508776 w 2658882"/>
              <a:gd name="connsiteY5-254" fmla="*/ 3728684 h 4092475"/>
              <a:gd name="connsiteX6-255" fmla="*/ 205473 w 2658882"/>
              <a:gd name="connsiteY6-256" fmla="*/ 4091915 h 4092475"/>
              <a:gd name="connsiteX7-257" fmla="*/ 62283 w 2658882"/>
              <a:gd name="connsiteY7-258" fmla="*/ 4051443 h 4092475"/>
              <a:gd name="connsiteX8-259" fmla="*/ 0 w 2658882"/>
              <a:gd name="connsiteY8-260" fmla="*/ 3916281 h 4092475"/>
              <a:gd name="connsiteX9-261" fmla="*/ 0 w 2658882"/>
              <a:gd name="connsiteY9-262" fmla="*/ 177803 h 4092475"/>
              <a:gd name="connsiteX10-263" fmla="*/ 62283 w 2658882"/>
              <a:gd name="connsiteY10-264" fmla="*/ 42612 h 4092475"/>
              <a:gd name="connsiteX0-265" fmla="*/ 62283 w 2658882"/>
              <a:gd name="connsiteY0-266" fmla="*/ 42612 h 4094059"/>
              <a:gd name="connsiteX1-267" fmla="*/ 205497 w 2658882"/>
              <a:gd name="connsiteY1-268" fmla="*/ 2144 h 4094059"/>
              <a:gd name="connsiteX2-269" fmla="*/ 2508800 w 2658882"/>
              <a:gd name="connsiteY2-270" fmla="*/ 365375 h 4094059"/>
              <a:gd name="connsiteX3-271" fmla="*/ 2658882 w 2658882"/>
              <a:gd name="connsiteY3-272" fmla="*/ 541004 h 4094059"/>
              <a:gd name="connsiteX4-273" fmla="*/ 2658882 w 2658882"/>
              <a:gd name="connsiteY4-274" fmla="*/ 3553052 h 4094059"/>
              <a:gd name="connsiteX5-275" fmla="*/ 2508776 w 2658882"/>
              <a:gd name="connsiteY5-276" fmla="*/ 3728684 h 4094059"/>
              <a:gd name="connsiteX6-277" fmla="*/ 205473 w 2658882"/>
              <a:gd name="connsiteY6-278" fmla="*/ 4091915 h 4094059"/>
              <a:gd name="connsiteX7-279" fmla="*/ 62283 w 2658882"/>
              <a:gd name="connsiteY7-280" fmla="*/ 4051443 h 4094059"/>
              <a:gd name="connsiteX8-281" fmla="*/ 0 w 2658882"/>
              <a:gd name="connsiteY8-282" fmla="*/ 3916281 h 4094059"/>
              <a:gd name="connsiteX9-283" fmla="*/ 0 w 2658882"/>
              <a:gd name="connsiteY9-284" fmla="*/ 177803 h 4094059"/>
              <a:gd name="connsiteX10-285" fmla="*/ 62283 w 2658882"/>
              <a:gd name="connsiteY10-286" fmla="*/ 42612 h 4094059"/>
              <a:gd name="connsiteX0-287" fmla="*/ 62283 w 2658882"/>
              <a:gd name="connsiteY0-288" fmla="*/ 42612 h 4094059"/>
              <a:gd name="connsiteX1-289" fmla="*/ 205497 w 2658882"/>
              <a:gd name="connsiteY1-290" fmla="*/ 2144 h 4094059"/>
              <a:gd name="connsiteX2-291" fmla="*/ 2508800 w 2658882"/>
              <a:gd name="connsiteY2-292" fmla="*/ 365375 h 4094059"/>
              <a:gd name="connsiteX3-293" fmla="*/ 2658882 w 2658882"/>
              <a:gd name="connsiteY3-294" fmla="*/ 541004 h 4094059"/>
              <a:gd name="connsiteX4-295" fmla="*/ 2658882 w 2658882"/>
              <a:gd name="connsiteY4-296" fmla="*/ 3553052 h 4094059"/>
              <a:gd name="connsiteX5-297" fmla="*/ 2508776 w 2658882"/>
              <a:gd name="connsiteY5-298" fmla="*/ 3728684 h 4094059"/>
              <a:gd name="connsiteX6-299" fmla="*/ 205473 w 2658882"/>
              <a:gd name="connsiteY6-300" fmla="*/ 4091915 h 4094059"/>
              <a:gd name="connsiteX7-301" fmla="*/ 62283 w 2658882"/>
              <a:gd name="connsiteY7-302" fmla="*/ 4051443 h 4094059"/>
              <a:gd name="connsiteX8-303" fmla="*/ 0 w 2658882"/>
              <a:gd name="connsiteY8-304" fmla="*/ 3916281 h 4094059"/>
              <a:gd name="connsiteX9-305" fmla="*/ 0 w 2658882"/>
              <a:gd name="connsiteY9-306" fmla="*/ 177803 h 4094059"/>
              <a:gd name="connsiteX10-307" fmla="*/ 62283 w 2658882"/>
              <a:gd name="connsiteY10-308" fmla="*/ 42612 h 4094059"/>
              <a:gd name="connsiteX0-309" fmla="*/ 62283 w 2658882"/>
              <a:gd name="connsiteY0-310" fmla="*/ 42612 h 4094059"/>
              <a:gd name="connsiteX1-311" fmla="*/ 205497 w 2658882"/>
              <a:gd name="connsiteY1-312" fmla="*/ 2144 h 4094059"/>
              <a:gd name="connsiteX2-313" fmla="*/ 2508800 w 2658882"/>
              <a:gd name="connsiteY2-314" fmla="*/ 365375 h 4094059"/>
              <a:gd name="connsiteX3-315" fmla="*/ 2658882 w 2658882"/>
              <a:gd name="connsiteY3-316" fmla="*/ 541004 h 4094059"/>
              <a:gd name="connsiteX4-317" fmla="*/ 2658882 w 2658882"/>
              <a:gd name="connsiteY4-318" fmla="*/ 3553052 h 4094059"/>
              <a:gd name="connsiteX5-319" fmla="*/ 2508776 w 2658882"/>
              <a:gd name="connsiteY5-320" fmla="*/ 3728684 h 4094059"/>
              <a:gd name="connsiteX6-321" fmla="*/ 205473 w 2658882"/>
              <a:gd name="connsiteY6-322" fmla="*/ 4091915 h 4094059"/>
              <a:gd name="connsiteX7-323" fmla="*/ 62283 w 2658882"/>
              <a:gd name="connsiteY7-324" fmla="*/ 4051443 h 4094059"/>
              <a:gd name="connsiteX8-325" fmla="*/ 0 w 2658882"/>
              <a:gd name="connsiteY8-326" fmla="*/ 3916281 h 4094059"/>
              <a:gd name="connsiteX9-327" fmla="*/ 0 w 2658882"/>
              <a:gd name="connsiteY9-328" fmla="*/ 177803 h 4094059"/>
              <a:gd name="connsiteX10-329" fmla="*/ 62283 w 2658882"/>
              <a:gd name="connsiteY10-330" fmla="*/ 42612 h 4094059"/>
              <a:gd name="connsiteX0-331" fmla="*/ 62283 w 2658882"/>
              <a:gd name="connsiteY0-332" fmla="*/ 42612 h 4094059"/>
              <a:gd name="connsiteX1-333" fmla="*/ 205497 w 2658882"/>
              <a:gd name="connsiteY1-334" fmla="*/ 2144 h 4094059"/>
              <a:gd name="connsiteX2-335" fmla="*/ 2508800 w 2658882"/>
              <a:gd name="connsiteY2-336" fmla="*/ 365375 h 4094059"/>
              <a:gd name="connsiteX3-337" fmla="*/ 2658882 w 2658882"/>
              <a:gd name="connsiteY3-338" fmla="*/ 541004 h 4094059"/>
              <a:gd name="connsiteX4-339" fmla="*/ 2658882 w 2658882"/>
              <a:gd name="connsiteY4-340" fmla="*/ 3553052 h 4094059"/>
              <a:gd name="connsiteX5-341" fmla="*/ 2508776 w 2658882"/>
              <a:gd name="connsiteY5-342" fmla="*/ 3728684 h 4094059"/>
              <a:gd name="connsiteX6-343" fmla="*/ 205473 w 2658882"/>
              <a:gd name="connsiteY6-344" fmla="*/ 4091915 h 4094059"/>
              <a:gd name="connsiteX7-345" fmla="*/ 62283 w 2658882"/>
              <a:gd name="connsiteY7-346" fmla="*/ 4051443 h 4094059"/>
              <a:gd name="connsiteX8-347" fmla="*/ 0 w 2658882"/>
              <a:gd name="connsiteY8-348" fmla="*/ 3916281 h 4094059"/>
              <a:gd name="connsiteX9-349" fmla="*/ 0 w 2658882"/>
              <a:gd name="connsiteY9-350" fmla="*/ 177803 h 4094059"/>
              <a:gd name="connsiteX10-351" fmla="*/ 62283 w 2658882"/>
              <a:gd name="connsiteY10-352" fmla="*/ 42612 h 4094059"/>
              <a:gd name="connsiteX0-353" fmla="*/ 62283 w 2658882"/>
              <a:gd name="connsiteY0-354" fmla="*/ 42612 h 4094059"/>
              <a:gd name="connsiteX1-355" fmla="*/ 205497 w 2658882"/>
              <a:gd name="connsiteY1-356" fmla="*/ 2144 h 4094059"/>
              <a:gd name="connsiteX2-357" fmla="*/ 2508800 w 2658882"/>
              <a:gd name="connsiteY2-358" fmla="*/ 365375 h 4094059"/>
              <a:gd name="connsiteX3-359" fmla="*/ 2658882 w 2658882"/>
              <a:gd name="connsiteY3-360" fmla="*/ 541004 h 4094059"/>
              <a:gd name="connsiteX4-361" fmla="*/ 2658882 w 2658882"/>
              <a:gd name="connsiteY4-362" fmla="*/ 3553052 h 4094059"/>
              <a:gd name="connsiteX5-363" fmla="*/ 2508776 w 2658882"/>
              <a:gd name="connsiteY5-364" fmla="*/ 3728684 h 4094059"/>
              <a:gd name="connsiteX6-365" fmla="*/ 205473 w 2658882"/>
              <a:gd name="connsiteY6-366" fmla="*/ 4091915 h 4094059"/>
              <a:gd name="connsiteX7-367" fmla="*/ 62283 w 2658882"/>
              <a:gd name="connsiteY7-368" fmla="*/ 4051443 h 4094059"/>
              <a:gd name="connsiteX8-369" fmla="*/ 0 w 2658882"/>
              <a:gd name="connsiteY8-370" fmla="*/ 3916281 h 4094059"/>
              <a:gd name="connsiteX9-371" fmla="*/ 0 w 2658882"/>
              <a:gd name="connsiteY9-372" fmla="*/ 177803 h 4094059"/>
              <a:gd name="connsiteX10-373" fmla="*/ 62283 w 2658882"/>
              <a:gd name="connsiteY10-374" fmla="*/ 42612 h 4094059"/>
              <a:gd name="connsiteX0-375" fmla="*/ 62283 w 2658882"/>
              <a:gd name="connsiteY0-376" fmla="*/ 42612 h 4094059"/>
              <a:gd name="connsiteX1-377" fmla="*/ 205497 w 2658882"/>
              <a:gd name="connsiteY1-378" fmla="*/ 2144 h 4094059"/>
              <a:gd name="connsiteX2-379" fmla="*/ 2508800 w 2658882"/>
              <a:gd name="connsiteY2-380" fmla="*/ 365375 h 4094059"/>
              <a:gd name="connsiteX3-381" fmla="*/ 2658882 w 2658882"/>
              <a:gd name="connsiteY3-382" fmla="*/ 541004 h 4094059"/>
              <a:gd name="connsiteX4-383" fmla="*/ 2658882 w 2658882"/>
              <a:gd name="connsiteY4-384" fmla="*/ 3553052 h 4094059"/>
              <a:gd name="connsiteX5-385" fmla="*/ 2508776 w 2658882"/>
              <a:gd name="connsiteY5-386" fmla="*/ 3728684 h 4094059"/>
              <a:gd name="connsiteX6-387" fmla="*/ 205473 w 2658882"/>
              <a:gd name="connsiteY6-388" fmla="*/ 4091915 h 4094059"/>
              <a:gd name="connsiteX7-389" fmla="*/ 62283 w 2658882"/>
              <a:gd name="connsiteY7-390" fmla="*/ 4051443 h 4094059"/>
              <a:gd name="connsiteX8-391" fmla="*/ 0 w 2658882"/>
              <a:gd name="connsiteY8-392" fmla="*/ 3916281 h 4094059"/>
              <a:gd name="connsiteX9-393" fmla="*/ 0 w 2658882"/>
              <a:gd name="connsiteY9-394" fmla="*/ 177803 h 4094059"/>
              <a:gd name="connsiteX10-395" fmla="*/ 62283 w 2658882"/>
              <a:gd name="connsiteY10-396" fmla="*/ 42612 h 40940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658882" h="4094059">
                <a:moveTo>
                  <a:pt x="62283" y="42612"/>
                </a:moveTo>
                <a:cubicBezTo>
                  <a:pt x="101616" y="8995"/>
                  <a:pt x="154387" y="-5916"/>
                  <a:pt x="205497" y="2144"/>
                </a:cubicBezTo>
                <a:cubicBezTo>
                  <a:pt x="205497" y="2144"/>
                  <a:pt x="2508800" y="365375"/>
                  <a:pt x="2508800" y="365375"/>
                </a:cubicBezTo>
                <a:cubicBezTo>
                  <a:pt x="2599348" y="379655"/>
                  <a:pt x="2658882" y="449336"/>
                  <a:pt x="2658882" y="541004"/>
                </a:cubicBezTo>
                <a:cubicBezTo>
                  <a:pt x="2658882" y="541004"/>
                  <a:pt x="2658882" y="3553052"/>
                  <a:pt x="2658882" y="3553052"/>
                </a:cubicBezTo>
                <a:cubicBezTo>
                  <a:pt x="2658882" y="3644720"/>
                  <a:pt x="2599325" y="3714404"/>
                  <a:pt x="2508776" y="3728684"/>
                </a:cubicBezTo>
                <a:cubicBezTo>
                  <a:pt x="2508776" y="3728684"/>
                  <a:pt x="205473" y="4091915"/>
                  <a:pt x="205473" y="4091915"/>
                </a:cubicBezTo>
                <a:cubicBezTo>
                  <a:pt x="154364" y="4099976"/>
                  <a:pt x="101616" y="4085060"/>
                  <a:pt x="62283" y="4051443"/>
                </a:cubicBezTo>
                <a:cubicBezTo>
                  <a:pt x="22950" y="4017828"/>
                  <a:pt x="0" y="3968024"/>
                  <a:pt x="0" y="3916281"/>
                </a:cubicBezTo>
                <a:cubicBezTo>
                  <a:pt x="0" y="3916282"/>
                  <a:pt x="0" y="177804"/>
                  <a:pt x="0" y="177803"/>
                </a:cubicBezTo>
                <a:cubicBezTo>
                  <a:pt x="0" y="126063"/>
                  <a:pt x="22950" y="76228"/>
                  <a:pt x="62283" y="42612"/>
                </a:cubicBezTo>
                <a:close/>
              </a:path>
            </a:pathLst>
          </a:custGeom>
          <a:gradFill flip="none" rotWithShape="1">
            <a:gsLst>
              <a:gs pos="90000">
                <a:schemeClr val="accent2">
                  <a:alpha val="100000"/>
                </a:schemeClr>
              </a:gs>
              <a:gs pos="0">
                <a:schemeClr val="accent2">
                  <a:lumMod val="60000"/>
                  <a:lumOff val="40000"/>
                  <a:alpha val="100000"/>
                </a:schemeClr>
              </a:gs>
            </a:gsLst>
            <a:lin ang="10800000" scaled="1"/>
            <a:tileRect/>
          </a:gra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accent2"/>
              </a:solidFill>
              <a:sym typeface="+mn-ea"/>
            </a:endParaRPr>
          </a:p>
        </p:txBody>
      </p:sp>
      <p:sp>
        <p:nvSpPr>
          <p:cNvPr id="20" name="文本框 19"/>
          <p:cNvSpPr txBox="1"/>
          <p:nvPr>
            <p:custDataLst>
              <p:tags r:id="rId5"/>
            </p:custDataLst>
          </p:nvPr>
        </p:nvSpPr>
        <p:spPr>
          <a:xfrm>
            <a:off x="5165725" y="2788285"/>
            <a:ext cx="2038985" cy="337820"/>
          </a:xfrm>
          <a:prstGeom prst="rect">
            <a:avLst/>
          </a:prstGeom>
          <a:noFill/>
        </p:spPr>
        <p:txBody>
          <a:bodyPr wrap="square" lIns="0" tIns="0" rIns="0" bIns="0" rtlCol="0" anchor="b" anchorCtr="0">
            <a:noAutofit/>
          </a:bodyPr>
          <a:lstStyle/>
          <a:p>
            <a:pPr algn="ctr"/>
            <a:r>
              <a:rPr lang="zh-CN" altLang="en-US" sz="2000" b="1" dirty="0">
                <a:solidFill>
                  <a:srgbClr val="FFFFFF"/>
                </a:solidFill>
              </a:rPr>
              <a:t>元交际理论的来源</a:t>
            </a:r>
            <a:endParaRPr lang="zh-CN" altLang="en-US" sz="2000" b="1" dirty="0">
              <a:solidFill>
                <a:srgbClr val="FFFFFF"/>
              </a:solidFill>
            </a:endParaRPr>
          </a:p>
        </p:txBody>
      </p:sp>
      <p:sp>
        <p:nvSpPr>
          <p:cNvPr id="23" name="任意多边形: 形状 15"/>
          <p:cNvSpPr/>
          <p:nvPr>
            <p:custDataLst>
              <p:tags r:id="rId6"/>
            </p:custDataLst>
          </p:nvPr>
        </p:nvSpPr>
        <p:spPr>
          <a:xfrm>
            <a:off x="8069473" y="1980205"/>
            <a:ext cx="2503384" cy="3786260"/>
          </a:xfrm>
          <a:custGeom>
            <a:avLst/>
            <a:gdLst>
              <a:gd name="connsiteX0" fmla="*/ 62283 w 2658882"/>
              <a:gd name="connsiteY0" fmla="*/ 40468 h 4091396"/>
              <a:gd name="connsiteX1" fmla="*/ 205497 w 2658882"/>
              <a:gd name="connsiteY1" fmla="*/ 0 h 4091396"/>
              <a:gd name="connsiteX2" fmla="*/ 2508800 w 2658882"/>
              <a:gd name="connsiteY2" fmla="*/ 363231 h 4091396"/>
              <a:gd name="connsiteX3" fmla="*/ 2658882 w 2658882"/>
              <a:gd name="connsiteY3" fmla="*/ 538860 h 4091396"/>
              <a:gd name="connsiteX4" fmla="*/ 2658882 w 2658882"/>
              <a:gd name="connsiteY4" fmla="*/ 3550908 h 4091396"/>
              <a:gd name="connsiteX5" fmla="*/ 2508776 w 2658882"/>
              <a:gd name="connsiteY5" fmla="*/ 3726540 h 4091396"/>
              <a:gd name="connsiteX6" fmla="*/ 205473 w 2658882"/>
              <a:gd name="connsiteY6" fmla="*/ 4089771 h 4091396"/>
              <a:gd name="connsiteX7" fmla="*/ 62283 w 2658882"/>
              <a:gd name="connsiteY7" fmla="*/ 4049299 h 4091396"/>
              <a:gd name="connsiteX8" fmla="*/ 0 w 2658882"/>
              <a:gd name="connsiteY8" fmla="*/ 3914137 h 4091396"/>
              <a:gd name="connsiteX9" fmla="*/ 0 w 2658882"/>
              <a:gd name="connsiteY9" fmla="*/ 175659 h 4091396"/>
              <a:gd name="connsiteX10" fmla="*/ 62283 w 2658882"/>
              <a:gd name="connsiteY10" fmla="*/ 40468 h 4091396"/>
              <a:gd name="connsiteX0-1" fmla="*/ 62283 w 2658882"/>
              <a:gd name="connsiteY0-2" fmla="*/ 42612 h 4093540"/>
              <a:gd name="connsiteX1-3" fmla="*/ 205497 w 2658882"/>
              <a:gd name="connsiteY1-4" fmla="*/ 2144 h 4093540"/>
              <a:gd name="connsiteX2-5" fmla="*/ 2508800 w 2658882"/>
              <a:gd name="connsiteY2-6" fmla="*/ 365375 h 4093540"/>
              <a:gd name="connsiteX3-7" fmla="*/ 2658882 w 2658882"/>
              <a:gd name="connsiteY3-8" fmla="*/ 541004 h 4093540"/>
              <a:gd name="connsiteX4-9" fmla="*/ 2658882 w 2658882"/>
              <a:gd name="connsiteY4-10" fmla="*/ 3553052 h 4093540"/>
              <a:gd name="connsiteX5-11" fmla="*/ 2508776 w 2658882"/>
              <a:gd name="connsiteY5-12" fmla="*/ 3728684 h 4093540"/>
              <a:gd name="connsiteX6-13" fmla="*/ 205473 w 2658882"/>
              <a:gd name="connsiteY6-14" fmla="*/ 4091915 h 4093540"/>
              <a:gd name="connsiteX7-15" fmla="*/ 62283 w 2658882"/>
              <a:gd name="connsiteY7-16" fmla="*/ 4051443 h 4093540"/>
              <a:gd name="connsiteX8-17" fmla="*/ 0 w 2658882"/>
              <a:gd name="connsiteY8-18" fmla="*/ 3916281 h 4093540"/>
              <a:gd name="connsiteX9-19" fmla="*/ 0 w 2658882"/>
              <a:gd name="connsiteY9-20" fmla="*/ 177803 h 4093540"/>
              <a:gd name="connsiteX10-21" fmla="*/ 62283 w 2658882"/>
              <a:gd name="connsiteY10-22" fmla="*/ 42612 h 4093540"/>
              <a:gd name="connsiteX0-23" fmla="*/ 62283 w 2658882"/>
              <a:gd name="connsiteY0-24" fmla="*/ 42612 h 4093540"/>
              <a:gd name="connsiteX1-25" fmla="*/ 205497 w 2658882"/>
              <a:gd name="connsiteY1-26" fmla="*/ 2144 h 4093540"/>
              <a:gd name="connsiteX2-27" fmla="*/ 2508800 w 2658882"/>
              <a:gd name="connsiteY2-28" fmla="*/ 365375 h 4093540"/>
              <a:gd name="connsiteX3-29" fmla="*/ 2658882 w 2658882"/>
              <a:gd name="connsiteY3-30" fmla="*/ 541004 h 4093540"/>
              <a:gd name="connsiteX4-31" fmla="*/ 2658882 w 2658882"/>
              <a:gd name="connsiteY4-32" fmla="*/ 3553052 h 4093540"/>
              <a:gd name="connsiteX5-33" fmla="*/ 2508776 w 2658882"/>
              <a:gd name="connsiteY5-34" fmla="*/ 3728684 h 4093540"/>
              <a:gd name="connsiteX6-35" fmla="*/ 205473 w 2658882"/>
              <a:gd name="connsiteY6-36" fmla="*/ 4091915 h 4093540"/>
              <a:gd name="connsiteX7-37" fmla="*/ 62283 w 2658882"/>
              <a:gd name="connsiteY7-38" fmla="*/ 4051443 h 4093540"/>
              <a:gd name="connsiteX8-39" fmla="*/ 0 w 2658882"/>
              <a:gd name="connsiteY8-40" fmla="*/ 3916281 h 4093540"/>
              <a:gd name="connsiteX9-41" fmla="*/ 0 w 2658882"/>
              <a:gd name="connsiteY9-42" fmla="*/ 177803 h 4093540"/>
              <a:gd name="connsiteX10-43" fmla="*/ 62283 w 2658882"/>
              <a:gd name="connsiteY10-44" fmla="*/ 42612 h 4093540"/>
              <a:gd name="connsiteX0-45" fmla="*/ 62283 w 2658882"/>
              <a:gd name="connsiteY0-46" fmla="*/ 42612 h 4093540"/>
              <a:gd name="connsiteX1-47" fmla="*/ 205497 w 2658882"/>
              <a:gd name="connsiteY1-48" fmla="*/ 2144 h 4093540"/>
              <a:gd name="connsiteX2-49" fmla="*/ 2508800 w 2658882"/>
              <a:gd name="connsiteY2-50" fmla="*/ 365375 h 4093540"/>
              <a:gd name="connsiteX3-51" fmla="*/ 2658882 w 2658882"/>
              <a:gd name="connsiteY3-52" fmla="*/ 541004 h 4093540"/>
              <a:gd name="connsiteX4-53" fmla="*/ 2658882 w 2658882"/>
              <a:gd name="connsiteY4-54" fmla="*/ 3553052 h 4093540"/>
              <a:gd name="connsiteX5-55" fmla="*/ 2508776 w 2658882"/>
              <a:gd name="connsiteY5-56" fmla="*/ 3728684 h 4093540"/>
              <a:gd name="connsiteX6-57" fmla="*/ 205473 w 2658882"/>
              <a:gd name="connsiteY6-58" fmla="*/ 4091915 h 4093540"/>
              <a:gd name="connsiteX7-59" fmla="*/ 62283 w 2658882"/>
              <a:gd name="connsiteY7-60" fmla="*/ 4051443 h 4093540"/>
              <a:gd name="connsiteX8-61" fmla="*/ 0 w 2658882"/>
              <a:gd name="connsiteY8-62" fmla="*/ 3916281 h 4093540"/>
              <a:gd name="connsiteX9-63" fmla="*/ 0 w 2658882"/>
              <a:gd name="connsiteY9-64" fmla="*/ 177803 h 4093540"/>
              <a:gd name="connsiteX10-65" fmla="*/ 62283 w 2658882"/>
              <a:gd name="connsiteY10-66" fmla="*/ 42612 h 4093540"/>
              <a:gd name="connsiteX0-67" fmla="*/ 62283 w 2658882"/>
              <a:gd name="connsiteY0-68" fmla="*/ 42612 h 4093540"/>
              <a:gd name="connsiteX1-69" fmla="*/ 205497 w 2658882"/>
              <a:gd name="connsiteY1-70" fmla="*/ 2144 h 4093540"/>
              <a:gd name="connsiteX2-71" fmla="*/ 2508800 w 2658882"/>
              <a:gd name="connsiteY2-72" fmla="*/ 365375 h 4093540"/>
              <a:gd name="connsiteX3-73" fmla="*/ 2658882 w 2658882"/>
              <a:gd name="connsiteY3-74" fmla="*/ 541004 h 4093540"/>
              <a:gd name="connsiteX4-75" fmla="*/ 2658882 w 2658882"/>
              <a:gd name="connsiteY4-76" fmla="*/ 3553052 h 4093540"/>
              <a:gd name="connsiteX5-77" fmla="*/ 2508776 w 2658882"/>
              <a:gd name="connsiteY5-78" fmla="*/ 3728684 h 4093540"/>
              <a:gd name="connsiteX6-79" fmla="*/ 205473 w 2658882"/>
              <a:gd name="connsiteY6-80" fmla="*/ 4091915 h 4093540"/>
              <a:gd name="connsiteX7-81" fmla="*/ 62283 w 2658882"/>
              <a:gd name="connsiteY7-82" fmla="*/ 4051443 h 4093540"/>
              <a:gd name="connsiteX8-83" fmla="*/ 0 w 2658882"/>
              <a:gd name="connsiteY8-84" fmla="*/ 3916281 h 4093540"/>
              <a:gd name="connsiteX9-85" fmla="*/ 0 w 2658882"/>
              <a:gd name="connsiteY9-86" fmla="*/ 177803 h 4093540"/>
              <a:gd name="connsiteX10-87" fmla="*/ 62283 w 2658882"/>
              <a:gd name="connsiteY10-88" fmla="*/ 42612 h 4093540"/>
              <a:gd name="connsiteX0-89" fmla="*/ 62283 w 2658882"/>
              <a:gd name="connsiteY0-90" fmla="*/ 42612 h 4093540"/>
              <a:gd name="connsiteX1-91" fmla="*/ 205497 w 2658882"/>
              <a:gd name="connsiteY1-92" fmla="*/ 2144 h 4093540"/>
              <a:gd name="connsiteX2-93" fmla="*/ 2508800 w 2658882"/>
              <a:gd name="connsiteY2-94" fmla="*/ 365375 h 4093540"/>
              <a:gd name="connsiteX3-95" fmla="*/ 2658882 w 2658882"/>
              <a:gd name="connsiteY3-96" fmla="*/ 541004 h 4093540"/>
              <a:gd name="connsiteX4-97" fmla="*/ 2658882 w 2658882"/>
              <a:gd name="connsiteY4-98" fmla="*/ 3553052 h 4093540"/>
              <a:gd name="connsiteX5-99" fmla="*/ 2508776 w 2658882"/>
              <a:gd name="connsiteY5-100" fmla="*/ 3728684 h 4093540"/>
              <a:gd name="connsiteX6-101" fmla="*/ 205473 w 2658882"/>
              <a:gd name="connsiteY6-102" fmla="*/ 4091915 h 4093540"/>
              <a:gd name="connsiteX7-103" fmla="*/ 62283 w 2658882"/>
              <a:gd name="connsiteY7-104" fmla="*/ 4051443 h 4093540"/>
              <a:gd name="connsiteX8-105" fmla="*/ 0 w 2658882"/>
              <a:gd name="connsiteY8-106" fmla="*/ 3916281 h 4093540"/>
              <a:gd name="connsiteX9-107" fmla="*/ 0 w 2658882"/>
              <a:gd name="connsiteY9-108" fmla="*/ 177803 h 4093540"/>
              <a:gd name="connsiteX10-109" fmla="*/ 62283 w 2658882"/>
              <a:gd name="connsiteY10-110" fmla="*/ 42612 h 4093540"/>
              <a:gd name="connsiteX0-111" fmla="*/ 62283 w 2658882"/>
              <a:gd name="connsiteY0-112" fmla="*/ 42612 h 4093540"/>
              <a:gd name="connsiteX1-113" fmla="*/ 205497 w 2658882"/>
              <a:gd name="connsiteY1-114" fmla="*/ 2144 h 4093540"/>
              <a:gd name="connsiteX2-115" fmla="*/ 2508800 w 2658882"/>
              <a:gd name="connsiteY2-116" fmla="*/ 365375 h 4093540"/>
              <a:gd name="connsiteX3-117" fmla="*/ 2658882 w 2658882"/>
              <a:gd name="connsiteY3-118" fmla="*/ 541004 h 4093540"/>
              <a:gd name="connsiteX4-119" fmla="*/ 2658882 w 2658882"/>
              <a:gd name="connsiteY4-120" fmla="*/ 3553052 h 4093540"/>
              <a:gd name="connsiteX5-121" fmla="*/ 2508776 w 2658882"/>
              <a:gd name="connsiteY5-122" fmla="*/ 3728684 h 4093540"/>
              <a:gd name="connsiteX6-123" fmla="*/ 205473 w 2658882"/>
              <a:gd name="connsiteY6-124" fmla="*/ 4091915 h 4093540"/>
              <a:gd name="connsiteX7-125" fmla="*/ 62283 w 2658882"/>
              <a:gd name="connsiteY7-126" fmla="*/ 4051443 h 4093540"/>
              <a:gd name="connsiteX8-127" fmla="*/ 0 w 2658882"/>
              <a:gd name="connsiteY8-128" fmla="*/ 3916281 h 4093540"/>
              <a:gd name="connsiteX9-129" fmla="*/ 0 w 2658882"/>
              <a:gd name="connsiteY9-130" fmla="*/ 177803 h 4093540"/>
              <a:gd name="connsiteX10-131" fmla="*/ 62283 w 2658882"/>
              <a:gd name="connsiteY10-132" fmla="*/ 42612 h 4093540"/>
              <a:gd name="connsiteX0-133" fmla="*/ 62283 w 2658882"/>
              <a:gd name="connsiteY0-134" fmla="*/ 42612 h 4093540"/>
              <a:gd name="connsiteX1-135" fmla="*/ 205497 w 2658882"/>
              <a:gd name="connsiteY1-136" fmla="*/ 2144 h 4093540"/>
              <a:gd name="connsiteX2-137" fmla="*/ 2508800 w 2658882"/>
              <a:gd name="connsiteY2-138" fmla="*/ 365375 h 4093540"/>
              <a:gd name="connsiteX3-139" fmla="*/ 2658882 w 2658882"/>
              <a:gd name="connsiteY3-140" fmla="*/ 541004 h 4093540"/>
              <a:gd name="connsiteX4-141" fmla="*/ 2658882 w 2658882"/>
              <a:gd name="connsiteY4-142" fmla="*/ 3553052 h 4093540"/>
              <a:gd name="connsiteX5-143" fmla="*/ 2508776 w 2658882"/>
              <a:gd name="connsiteY5-144" fmla="*/ 3728684 h 4093540"/>
              <a:gd name="connsiteX6-145" fmla="*/ 205473 w 2658882"/>
              <a:gd name="connsiteY6-146" fmla="*/ 4091915 h 4093540"/>
              <a:gd name="connsiteX7-147" fmla="*/ 62283 w 2658882"/>
              <a:gd name="connsiteY7-148" fmla="*/ 4051443 h 4093540"/>
              <a:gd name="connsiteX8-149" fmla="*/ 0 w 2658882"/>
              <a:gd name="connsiteY8-150" fmla="*/ 3916281 h 4093540"/>
              <a:gd name="connsiteX9-151" fmla="*/ 0 w 2658882"/>
              <a:gd name="connsiteY9-152" fmla="*/ 177803 h 4093540"/>
              <a:gd name="connsiteX10-153" fmla="*/ 62283 w 2658882"/>
              <a:gd name="connsiteY10-154" fmla="*/ 42612 h 4093540"/>
              <a:gd name="connsiteX0-155" fmla="*/ 62283 w 2658882"/>
              <a:gd name="connsiteY0-156" fmla="*/ 42612 h 4093540"/>
              <a:gd name="connsiteX1-157" fmla="*/ 205497 w 2658882"/>
              <a:gd name="connsiteY1-158" fmla="*/ 2144 h 4093540"/>
              <a:gd name="connsiteX2-159" fmla="*/ 2508800 w 2658882"/>
              <a:gd name="connsiteY2-160" fmla="*/ 365375 h 4093540"/>
              <a:gd name="connsiteX3-161" fmla="*/ 2658882 w 2658882"/>
              <a:gd name="connsiteY3-162" fmla="*/ 541004 h 4093540"/>
              <a:gd name="connsiteX4-163" fmla="*/ 2658882 w 2658882"/>
              <a:gd name="connsiteY4-164" fmla="*/ 3553052 h 4093540"/>
              <a:gd name="connsiteX5-165" fmla="*/ 2508776 w 2658882"/>
              <a:gd name="connsiteY5-166" fmla="*/ 3728684 h 4093540"/>
              <a:gd name="connsiteX6-167" fmla="*/ 205473 w 2658882"/>
              <a:gd name="connsiteY6-168" fmla="*/ 4091915 h 4093540"/>
              <a:gd name="connsiteX7-169" fmla="*/ 62283 w 2658882"/>
              <a:gd name="connsiteY7-170" fmla="*/ 4051443 h 4093540"/>
              <a:gd name="connsiteX8-171" fmla="*/ 0 w 2658882"/>
              <a:gd name="connsiteY8-172" fmla="*/ 3916281 h 4093540"/>
              <a:gd name="connsiteX9-173" fmla="*/ 0 w 2658882"/>
              <a:gd name="connsiteY9-174" fmla="*/ 177803 h 4093540"/>
              <a:gd name="connsiteX10-175" fmla="*/ 62283 w 2658882"/>
              <a:gd name="connsiteY10-176" fmla="*/ 42612 h 4093540"/>
              <a:gd name="connsiteX0-177" fmla="*/ 62283 w 2658882"/>
              <a:gd name="connsiteY0-178" fmla="*/ 42612 h 4093540"/>
              <a:gd name="connsiteX1-179" fmla="*/ 205497 w 2658882"/>
              <a:gd name="connsiteY1-180" fmla="*/ 2144 h 4093540"/>
              <a:gd name="connsiteX2-181" fmla="*/ 2508800 w 2658882"/>
              <a:gd name="connsiteY2-182" fmla="*/ 365375 h 4093540"/>
              <a:gd name="connsiteX3-183" fmla="*/ 2658882 w 2658882"/>
              <a:gd name="connsiteY3-184" fmla="*/ 541004 h 4093540"/>
              <a:gd name="connsiteX4-185" fmla="*/ 2658882 w 2658882"/>
              <a:gd name="connsiteY4-186" fmla="*/ 3553052 h 4093540"/>
              <a:gd name="connsiteX5-187" fmla="*/ 2508776 w 2658882"/>
              <a:gd name="connsiteY5-188" fmla="*/ 3728684 h 4093540"/>
              <a:gd name="connsiteX6-189" fmla="*/ 205473 w 2658882"/>
              <a:gd name="connsiteY6-190" fmla="*/ 4091915 h 4093540"/>
              <a:gd name="connsiteX7-191" fmla="*/ 62283 w 2658882"/>
              <a:gd name="connsiteY7-192" fmla="*/ 4051443 h 4093540"/>
              <a:gd name="connsiteX8-193" fmla="*/ 0 w 2658882"/>
              <a:gd name="connsiteY8-194" fmla="*/ 3916281 h 4093540"/>
              <a:gd name="connsiteX9-195" fmla="*/ 0 w 2658882"/>
              <a:gd name="connsiteY9-196" fmla="*/ 177803 h 4093540"/>
              <a:gd name="connsiteX10-197" fmla="*/ 62283 w 2658882"/>
              <a:gd name="connsiteY10-198" fmla="*/ 42612 h 4093540"/>
              <a:gd name="connsiteX0-199" fmla="*/ 62283 w 2658882"/>
              <a:gd name="connsiteY0-200" fmla="*/ 42612 h 4092044"/>
              <a:gd name="connsiteX1-201" fmla="*/ 205497 w 2658882"/>
              <a:gd name="connsiteY1-202" fmla="*/ 2144 h 4092044"/>
              <a:gd name="connsiteX2-203" fmla="*/ 2508800 w 2658882"/>
              <a:gd name="connsiteY2-204" fmla="*/ 365375 h 4092044"/>
              <a:gd name="connsiteX3-205" fmla="*/ 2658882 w 2658882"/>
              <a:gd name="connsiteY3-206" fmla="*/ 541004 h 4092044"/>
              <a:gd name="connsiteX4-207" fmla="*/ 2658882 w 2658882"/>
              <a:gd name="connsiteY4-208" fmla="*/ 3553052 h 4092044"/>
              <a:gd name="connsiteX5-209" fmla="*/ 2508776 w 2658882"/>
              <a:gd name="connsiteY5-210" fmla="*/ 3728684 h 4092044"/>
              <a:gd name="connsiteX6-211" fmla="*/ 205473 w 2658882"/>
              <a:gd name="connsiteY6-212" fmla="*/ 4091915 h 4092044"/>
              <a:gd name="connsiteX7-213" fmla="*/ 62283 w 2658882"/>
              <a:gd name="connsiteY7-214" fmla="*/ 4051443 h 4092044"/>
              <a:gd name="connsiteX8-215" fmla="*/ 0 w 2658882"/>
              <a:gd name="connsiteY8-216" fmla="*/ 3916281 h 4092044"/>
              <a:gd name="connsiteX9-217" fmla="*/ 0 w 2658882"/>
              <a:gd name="connsiteY9-218" fmla="*/ 177803 h 4092044"/>
              <a:gd name="connsiteX10-219" fmla="*/ 62283 w 2658882"/>
              <a:gd name="connsiteY10-220" fmla="*/ 42612 h 4092044"/>
              <a:gd name="connsiteX0-221" fmla="*/ 62283 w 2658882"/>
              <a:gd name="connsiteY0-222" fmla="*/ 42612 h 4091915"/>
              <a:gd name="connsiteX1-223" fmla="*/ 205497 w 2658882"/>
              <a:gd name="connsiteY1-224" fmla="*/ 2144 h 4091915"/>
              <a:gd name="connsiteX2-225" fmla="*/ 2508800 w 2658882"/>
              <a:gd name="connsiteY2-226" fmla="*/ 365375 h 4091915"/>
              <a:gd name="connsiteX3-227" fmla="*/ 2658882 w 2658882"/>
              <a:gd name="connsiteY3-228" fmla="*/ 541004 h 4091915"/>
              <a:gd name="connsiteX4-229" fmla="*/ 2658882 w 2658882"/>
              <a:gd name="connsiteY4-230" fmla="*/ 3553052 h 4091915"/>
              <a:gd name="connsiteX5-231" fmla="*/ 2508776 w 2658882"/>
              <a:gd name="connsiteY5-232" fmla="*/ 3728684 h 4091915"/>
              <a:gd name="connsiteX6-233" fmla="*/ 205473 w 2658882"/>
              <a:gd name="connsiteY6-234" fmla="*/ 4091915 h 4091915"/>
              <a:gd name="connsiteX7-235" fmla="*/ 62283 w 2658882"/>
              <a:gd name="connsiteY7-236" fmla="*/ 4051443 h 4091915"/>
              <a:gd name="connsiteX8-237" fmla="*/ 0 w 2658882"/>
              <a:gd name="connsiteY8-238" fmla="*/ 3916281 h 4091915"/>
              <a:gd name="connsiteX9-239" fmla="*/ 0 w 2658882"/>
              <a:gd name="connsiteY9-240" fmla="*/ 177803 h 4091915"/>
              <a:gd name="connsiteX10-241" fmla="*/ 62283 w 2658882"/>
              <a:gd name="connsiteY10-242" fmla="*/ 42612 h 4091915"/>
              <a:gd name="connsiteX0-243" fmla="*/ 62283 w 2658882"/>
              <a:gd name="connsiteY0-244" fmla="*/ 42612 h 4092475"/>
              <a:gd name="connsiteX1-245" fmla="*/ 205497 w 2658882"/>
              <a:gd name="connsiteY1-246" fmla="*/ 2144 h 4092475"/>
              <a:gd name="connsiteX2-247" fmla="*/ 2508800 w 2658882"/>
              <a:gd name="connsiteY2-248" fmla="*/ 365375 h 4092475"/>
              <a:gd name="connsiteX3-249" fmla="*/ 2658882 w 2658882"/>
              <a:gd name="connsiteY3-250" fmla="*/ 541004 h 4092475"/>
              <a:gd name="connsiteX4-251" fmla="*/ 2658882 w 2658882"/>
              <a:gd name="connsiteY4-252" fmla="*/ 3553052 h 4092475"/>
              <a:gd name="connsiteX5-253" fmla="*/ 2508776 w 2658882"/>
              <a:gd name="connsiteY5-254" fmla="*/ 3728684 h 4092475"/>
              <a:gd name="connsiteX6-255" fmla="*/ 205473 w 2658882"/>
              <a:gd name="connsiteY6-256" fmla="*/ 4091915 h 4092475"/>
              <a:gd name="connsiteX7-257" fmla="*/ 62283 w 2658882"/>
              <a:gd name="connsiteY7-258" fmla="*/ 4051443 h 4092475"/>
              <a:gd name="connsiteX8-259" fmla="*/ 0 w 2658882"/>
              <a:gd name="connsiteY8-260" fmla="*/ 3916281 h 4092475"/>
              <a:gd name="connsiteX9-261" fmla="*/ 0 w 2658882"/>
              <a:gd name="connsiteY9-262" fmla="*/ 177803 h 4092475"/>
              <a:gd name="connsiteX10-263" fmla="*/ 62283 w 2658882"/>
              <a:gd name="connsiteY10-264" fmla="*/ 42612 h 4092475"/>
              <a:gd name="connsiteX0-265" fmla="*/ 62283 w 2658882"/>
              <a:gd name="connsiteY0-266" fmla="*/ 42612 h 4094059"/>
              <a:gd name="connsiteX1-267" fmla="*/ 205497 w 2658882"/>
              <a:gd name="connsiteY1-268" fmla="*/ 2144 h 4094059"/>
              <a:gd name="connsiteX2-269" fmla="*/ 2508800 w 2658882"/>
              <a:gd name="connsiteY2-270" fmla="*/ 365375 h 4094059"/>
              <a:gd name="connsiteX3-271" fmla="*/ 2658882 w 2658882"/>
              <a:gd name="connsiteY3-272" fmla="*/ 541004 h 4094059"/>
              <a:gd name="connsiteX4-273" fmla="*/ 2658882 w 2658882"/>
              <a:gd name="connsiteY4-274" fmla="*/ 3553052 h 4094059"/>
              <a:gd name="connsiteX5-275" fmla="*/ 2508776 w 2658882"/>
              <a:gd name="connsiteY5-276" fmla="*/ 3728684 h 4094059"/>
              <a:gd name="connsiteX6-277" fmla="*/ 205473 w 2658882"/>
              <a:gd name="connsiteY6-278" fmla="*/ 4091915 h 4094059"/>
              <a:gd name="connsiteX7-279" fmla="*/ 62283 w 2658882"/>
              <a:gd name="connsiteY7-280" fmla="*/ 4051443 h 4094059"/>
              <a:gd name="connsiteX8-281" fmla="*/ 0 w 2658882"/>
              <a:gd name="connsiteY8-282" fmla="*/ 3916281 h 4094059"/>
              <a:gd name="connsiteX9-283" fmla="*/ 0 w 2658882"/>
              <a:gd name="connsiteY9-284" fmla="*/ 177803 h 4094059"/>
              <a:gd name="connsiteX10-285" fmla="*/ 62283 w 2658882"/>
              <a:gd name="connsiteY10-286" fmla="*/ 42612 h 4094059"/>
              <a:gd name="connsiteX0-287" fmla="*/ 62283 w 2658882"/>
              <a:gd name="connsiteY0-288" fmla="*/ 42612 h 4094059"/>
              <a:gd name="connsiteX1-289" fmla="*/ 205497 w 2658882"/>
              <a:gd name="connsiteY1-290" fmla="*/ 2144 h 4094059"/>
              <a:gd name="connsiteX2-291" fmla="*/ 2508800 w 2658882"/>
              <a:gd name="connsiteY2-292" fmla="*/ 365375 h 4094059"/>
              <a:gd name="connsiteX3-293" fmla="*/ 2658882 w 2658882"/>
              <a:gd name="connsiteY3-294" fmla="*/ 541004 h 4094059"/>
              <a:gd name="connsiteX4-295" fmla="*/ 2658882 w 2658882"/>
              <a:gd name="connsiteY4-296" fmla="*/ 3553052 h 4094059"/>
              <a:gd name="connsiteX5-297" fmla="*/ 2508776 w 2658882"/>
              <a:gd name="connsiteY5-298" fmla="*/ 3728684 h 4094059"/>
              <a:gd name="connsiteX6-299" fmla="*/ 205473 w 2658882"/>
              <a:gd name="connsiteY6-300" fmla="*/ 4091915 h 4094059"/>
              <a:gd name="connsiteX7-301" fmla="*/ 62283 w 2658882"/>
              <a:gd name="connsiteY7-302" fmla="*/ 4051443 h 4094059"/>
              <a:gd name="connsiteX8-303" fmla="*/ 0 w 2658882"/>
              <a:gd name="connsiteY8-304" fmla="*/ 3916281 h 4094059"/>
              <a:gd name="connsiteX9-305" fmla="*/ 0 w 2658882"/>
              <a:gd name="connsiteY9-306" fmla="*/ 177803 h 4094059"/>
              <a:gd name="connsiteX10-307" fmla="*/ 62283 w 2658882"/>
              <a:gd name="connsiteY10-308" fmla="*/ 42612 h 4094059"/>
              <a:gd name="connsiteX0-309" fmla="*/ 62283 w 2658882"/>
              <a:gd name="connsiteY0-310" fmla="*/ 42612 h 4094059"/>
              <a:gd name="connsiteX1-311" fmla="*/ 205497 w 2658882"/>
              <a:gd name="connsiteY1-312" fmla="*/ 2144 h 4094059"/>
              <a:gd name="connsiteX2-313" fmla="*/ 2508800 w 2658882"/>
              <a:gd name="connsiteY2-314" fmla="*/ 365375 h 4094059"/>
              <a:gd name="connsiteX3-315" fmla="*/ 2658882 w 2658882"/>
              <a:gd name="connsiteY3-316" fmla="*/ 541004 h 4094059"/>
              <a:gd name="connsiteX4-317" fmla="*/ 2658882 w 2658882"/>
              <a:gd name="connsiteY4-318" fmla="*/ 3553052 h 4094059"/>
              <a:gd name="connsiteX5-319" fmla="*/ 2508776 w 2658882"/>
              <a:gd name="connsiteY5-320" fmla="*/ 3728684 h 4094059"/>
              <a:gd name="connsiteX6-321" fmla="*/ 205473 w 2658882"/>
              <a:gd name="connsiteY6-322" fmla="*/ 4091915 h 4094059"/>
              <a:gd name="connsiteX7-323" fmla="*/ 62283 w 2658882"/>
              <a:gd name="connsiteY7-324" fmla="*/ 4051443 h 4094059"/>
              <a:gd name="connsiteX8-325" fmla="*/ 0 w 2658882"/>
              <a:gd name="connsiteY8-326" fmla="*/ 3916281 h 4094059"/>
              <a:gd name="connsiteX9-327" fmla="*/ 0 w 2658882"/>
              <a:gd name="connsiteY9-328" fmla="*/ 177803 h 4094059"/>
              <a:gd name="connsiteX10-329" fmla="*/ 62283 w 2658882"/>
              <a:gd name="connsiteY10-330" fmla="*/ 42612 h 4094059"/>
              <a:gd name="connsiteX0-331" fmla="*/ 62283 w 2658882"/>
              <a:gd name="connsiteY0-332" fmla="*/ 42612 h 4094059"/>
              <a:gd name="connsiteX1-333" fmla="*/ 205497 w 2658882"/>
              <a:gd name="connsiteY1-334" fmla="*/ 2144 h 4094059"/>
              <a:gd name="connsiteX2-335" fmla="*/ 2508800 w 2658882"/>
              <a:gd name="connsiteY2-336" fmla="*/ 365375 h 4094059"/>
              <a:gd name="connsiteX3-337" fmla="*/ 2658882 w 2658882"/>
              <a:gd name="connsiteY3-338" fmla="*/ 541004 h 4094059"/>
              <a:gd name="connsiteX4-339" fmla="*/ 2658882 w 2658882"/>
              <a:gd name="connsiteY4-340" fmla="*/ 3553052 h 4094059"/>
              <a:gd name="connsiteX5-341" fmla="*/ 2508776 w 2658882"/>
              <a:gd name="connsiteY5-342" fmla="*/ 3728684 h 4094059"/>
              <a:gd name="connsiteX6-343" fmla="*/ 205473 w 2658882"/>
              <a:gd name="connsiteY6-344" fmla="*/ 4091915 h 4094059"/>
              <a:gd name="connsiteX7-345" fmla="*/ 62283 w 2658882"/>
              <a:gd name="connsiteY7-346" fmla="*/ 4051443 h 4094059"/>
              <a:gd name="connsiteX8-347" fmla="*/ 0 w 2658882"/>
              <a:gd name="connsiteY8-348" fmla="*/ 3916281 h 4094059"/>
              <a:gd name="connsiteX9-349" fmla="*/ 0 w 2658882"/>
              <a:gd name="connsiteY9-350" fmla="*/ 177803 h 4094059"/>
              <a:gd name="connsiteX10-351" fmla="*/ 62283 w 2658882"/>
              <a:gd name="connsiteY10-352" fmla="*/ 42612 h 4094059"/>
              <a:gd name="connsiteX0-353" fmla="*/ 62283 w 2658882"/>
              <a:gd name="connsiteY0-354" fmla="*/ 42612 h 4094059"/>
              <a:gd name="connsiteX1-355" fmla="*/ 205497 w 2658882"/>
              <a:gd name="connsiteY1-356" fmla="*/ 2144 h 4094059"/>
              <a:gd name="connsiteX2-357" fmla="*/ 2508800 w 2658882"/>
              <a:gd name="connsiteY2-358" fmla="*/ 365375 h 4094059"/>
              <a:gd name="connsiteX3-359" fmla="*/ 2658882 w 2658882"/>
              <a:gd name="connsiteY3-360" fmla="*/ 541004 h 4094059"/>
              <a:gd name="connsiteX4-361" fmla="*/ 2658882 w 2658882"/>
              <a:gd name="connsiteY4-362" fmla="*/ 3553052 h 4094059"/>
              <a:gd name="connsiteX5-363" fmla="*/ 2508776 w 2658882"/>
              <a:gd name="connsiteY5-364" fmla="*/ 3728684 h 4094059"/>
              <a:gd name="connsiteX6-365" fmla="*/ 205473 w 2658882"/>
              <a:gd name="connsiteY6-366" fmla="*/ 4091915 h 4094059"/>
              <a:gd name="connsiteX7-367" fmla="*/ 62283 w 2658882"/>
              <a:gd name="connsiteY7-368" fmla="*/ 4051443 h 4094059"/>
              <a:gd name="connsiteX8-369" fmla="*/ 0 w 2658882"/>
              <a:gd name="connsiteY8-370" fmla="*/ 3916281 h 4094059"/>
              <a:gd name="connsiteX9-371" fmla="*/ 0 w 2658882"/>
              <a:gd name="connsiteY9-372" fmla="*/ 177803 h 4094059"/>
              <a:gd name="connsiteX10-373" fmla="*/ 62283 w 2658882"/>
              <a:gd name="connsiteY10-374" fmla="*/ 42612 h 4094059"/>
              <a:gd name="connsiteX0-375" fmla="*/ 62283 w 2658882"/>
              <a:gd name="connsiteY0-376" fmla="*/ 42612 h 4094059"/>
              <a:gd name="connsiteX1-377" fmla="*/ 205497 w 2658882"/>
              <a:gd name="connsiteY1-378" fmla="*/ 2144 h 4094059"/>
              <a:gd name="connsiteX2-379" fmla="*/ 2508800 w 2658882"/>
              <a:gd name="connsiteY2-380" fmla="*/ 365375 h 4094059"/>
              <a:gd name="connsiteX3-381" fmla="*/ 2658882 w 2658882"/>
              <a:gd name="connsiteY3-382" fmla="*/ 541004 h 4094059"/>
              <a:gd name="connsiteX4-383" fmla="*/ 2658882 w 2658882"/>
              <a:gd name="connsiteY4-384" fmla="*/ 3553052 h 4094059"/>
              <a:gd name="connsiteX5-385" fmla="*/ 2508776 w 2658882"/>
              <a:gd name="connsiteY5-386" fmla="*/ 3728684 h 4094059"/>
              <a:gd name="connsiteX6-387" fmla="*/ 205473 w 2658882"/>
              <a:gd name="connsiteY6-388" fmla="*/ 4091915 h 4094059"/>
              <a:gd name="connsiteX7-389" fmla="*/ 62283 w 2658882"/>
              <a:gd name="connsiteY7-390" fmla="*/ 4051443 h 4094059"/>
              <a:gd name="connsiteX8-391" fmla="*/ 0 w 2658882"/>
              <a:gd name="connsiteY8-392" fmla="*/ 3916281 h 4094059"/>
              <a:gd name="connsiteX9-393" fmla="*/ 0 w 2658882"/>
              <a:gd name="connsiteY9-394" fmla="*/ 177803 h 4094059"/>
              <a:gd name="connsiteX10-395" fmla="*/ 62283 w 2658882"/>
              <a:gd name="connsiteY10-396" fmla="*/ 42612 h 40940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658882" h="4094059">
                <a:moveTo>
                  <a:pt x="62283" y="42612"/>
                </a:moveTo>
                <a:cubicBezTo>
                  <a:pt x="101616" y="8995"/>
                  <a:pt x="154387" y="-5916"/>
                  <a:pt x="205497" y="2144"/>
                </a:cubicBezTo>
                <a:cubicBezTo>
                  <a:pt x="205497" y="2144"/>
                  <a:pt x="2508800" y="365375"/>
                  <a:pt x="2508800" y="365375"/>
                </a:cubicBezTo>
                <a:cubicBezTo>
                  <a:pt x="2599348" y="379655"/>
                  <a:pt x="2658882" y="449336"/>
                  <a:pt x="2658882" y="541004"/>
                </a:cubicBezTo>
                <a:cubicBezTo>
                  <a:pt x="2658882" y="541004"/>
                  <a:pt x="2658882" y="3553052"/>
                  <a:pt x="2658882" y="3553052"/>
                </a:cubicBezTo>
                <a:cubicBezTo>
                  <a:pt x="2658882" y="3644720"/>
                  <a:pt x="2599325" y="3714404"/>
                  <a:pt x="2508776" y="3728684"/>
                </a:cubicBezTo>
                <a:cubicBezTo>
                  <a:pt x="2508776" y="3728684"/>
                  <a:pt x="205473" y="4091915"/>
                  <a:pt x="205473" y="4091915"/>
                </a:cubicBezTo>
                <a:cubicBezTo>
                  <a:pt x="154364" y="4099976"/>
                  <a:pt x="101616" y="4085060"/>
                  <a:pt x="62283" y="4051443"/>
                </a:cubicBezTo>
                <a:cubicBezTo>
                  <a:pt x="22950" y="4017828"/>
                  <a:pt x="0" y="3968024"/>
                  <a:pt x="0" y="3916281"/>
                </a:cubicBezTo>
                <a:cubicBezTo>
                  <a:pt x="0" y="3916282"/>
                  <a:pt x="0" y="177804"/>
                  <a:pt x="0" y="177803"/>
                </a:cubicBezTo>
                <a:cubicBezTo>
                  <a:pt x="0" y="126063"/>
                  <a:pt x="22950" y="76228"/>
                  <a:pt x="62283" y="42612"/>
                </a:cubicBezTo>
                <a:close/>
              </a:path>
            </a:pathLst>
          </a:custGeom>
          <a:gradFill flip="none" rotWithShape="1">
            <a:gsLst>
              <a:gs pos="90000">
                <a:schemeClr val="accent3">
                  <a:alpha val="100000"/>
                </a:schemeClr>
              </a:gs>
              <a:gs pos="0">
                <a:schemeClr val="accent3">
                  <a:lumMod val="60000"/>
                  <a:lumOff val="40000"/>
                  <a:alpha val="100000"/>
                </a:schemeClr>
              </a:gs>
            </a:gsLst>
            <a:lin ang="10800000" scaled="1"/>
            <a:tileRect/>
          </a:gradFill>
          <a:ln w="9525" cap="flat">
            <a:noFill/>
            <a:prstDash val="solid"/>
            <a:miter/>
          </a:ln>
          <a:effectLst/>
        </p:spPr>
        <p:txBody>
          <a:bodyPr rtlCol="0" anchor="ctr">
            <a:noAutofit/>
          </a:bodyPr>
          <a:lstStyle/>
          <a:p>
            <a:pPr lvl="0" algn="l">
              <a:buClrTx/>
              <a:buSzTx/>
              <a:buFontTx/>
            </a:pPr>
            <a:endParaRPr lang="zh-CN" altLang="en-US">
              <a:solidFill>
                <a:schemeClr val="tx1"/>
              </a:solidFill>
              <a:sym typeface="+mn-ea"/>
            </a:endParaRPr>
          </a:p>
        </p:txBody>
      </p:sp>
      <p:sp>
        <p:nvSpPr>
          <p:cNvPr id="24" name="文本框 23"/>
          <p:cNvSpPr txBox="1"/>
          <p:nvPr>
            <p:custDataLst>
              <p:tags r:id="rId7"/>
            </p:custDataLst>
          </p:nvPr>
        </p:nvSpPr>
        <p:spPr>
          <a:xfrm>
            <a:off x="8324850" y="2788285"/>
            <a:ext cx="2038985" cy="337820"/>
          </a:xfrm>
          <a:prstGeom prst="rect">
            <a:avLst/>
          </a:prstGeom>
          <a:noFill/>
        </p:spPr>
        <p:txBody>
          <a:bodyPr wrap="square" lIns="0" tIns="0" rIns="0" bIns="0" rtlCol="0" anchor="b" anchorCtr="0">
            <a:noAutofit/>
          </a:bodyPr>
          <a:lstStyle/>
          <a:p>
            <a:pPr algn="ctr"/>
            <a:r>
              <a:rPr lang="zh-CN" altLang="en-US" sz="2000" b="1" dirty="0">
                <a:solidFill>
                  <a:srgbClr val="FFFFFF"/>
                </a:solidFill>
              </a:rPr>
              <a:t>交际双方的关系</a:t>
            </a:r>
            <a:endParaRPr lang="zh-CN" altLang="en-US" sz="2000" b="1" dirty="0">
              <a:solidFill>
                <a:srgbClr val="FFFFFF"/>
              </a:solidFill>
            </a:endParaRPr>
          </a:p>
        </p:txBody>
      </p:sp>
      <p:sp>
        <p:nvSpPr>
          <p:cNvPr id="5" name="文本框 4"/>
          <p:cNvSpPr txBox="1"/>
          <p:nvPr>
            <p:custDataLst>
              <p:tags r:id="rId8"/>
            </p:custDataLst>
          </p:nvPr>
        </p:nvSpPr>
        <p:spPr>
          <a:xfrm>
            <a:off x="2065655" y="3547745"/>
            <a:ext cx="1975485" cy="1635125"/>
          </a:xfrm>
          <a:prstGeom prst="rect">
            <a:avLst/>
          </a:prstGeom>
          <a:noFill/>
        </p:spPr>
        <p:txBody>
          <a:bodyPr wrap="square" lIns="0" tIns="0" rIns="0" bIns="0" rtlCol="0" anchor="t" anchorCtr="0">
            <a:noAutofit/>
          </a:bodyPr>
          <a:lstStyle>
            <a:defPPr>
              <a:defRPr lang="zh-CN"/>
            </a:defPPr>
            <a:lvl1pPr marL="285750" indent="-285750">
              <a:lnSpc>
                <a:spcPct val="130000"/>
              </a:lnSpc>
              <a:buSzPct val="75000"/>
              <a:buFont typeface="Wingdings" panose="05000000000000000000" charset="0"/>
              <a:buChar char="n"/>
              <a:defRPr sz="1400" kern="0" spc="0">
                <a:ln>
                  <a:noFill/>
                  <a:prstDash val="sysDot"/>
                </a:ln>
                <a:solidFill>
                  <a:schemeClr val="bg1"/>
                </a:solidFill>
                <a:latin typeface="+mn-ea"/>
              </a:defRPr>
            </a:lvl1pPr>
          </a:lstStyle>
          <a:p>
            <a:pPr fontAlgn="auto">
              <a:spcBef>
                <a:spcPts val="2100"/>
              </a:spcBef>
            </a:pPr>
            <a:r>
              <a:rPr lang="zh-CN" altLang="en-US" sz="1600" dirty="0">
                <a:solidFill>
                  <a:srgbClr val="FFFFFF"/>
                </a:solidFill>
                <a:sym typeface="+mn-ea"/>
              </a:rPr>
              <a:t>元交际基于否定和解释框架，强调交际双方关系及对信号的辨识理解。</a:t>
            </a:r>
            <a:endParaRPr lang="zh-CN" altLang="en-US" sz="1600" dirty="0">
              <a:solidFill>
                <a:srgbClr val="FFFFFF"/>
              </a:solidFill>
              <a:sym typeface="+mn-ea"/>
            </a:endParaRPr>
          </a:p>
        </p:txBody>
      </p:sp>
      <p:sp>
        <p:nvSpPr>
          <p:cNvPr id="6" name="文本框 5"/>
          <p:cNvSpPr txBox="1"/>
          <p:nvPr>
            <p:custDataLst>
              <p:tags r:id="rId9"/>
            </p:custDataLst>
          </p:nvPr>
        </p:nvSpPr>
        <p:spPr>
          <a:xfrm>
            <a:off x="5173980" y="3547745"/>
            <a:ext cx="1975485" cy="1635125"/>
          </a:xfrm>
          <a:prstGeom prst="rect">
            <a:avLst/>
          </a:prstGeom>
          <a:noFill/>
        </p:spPr>
        <p:txBody>
          <a:bodyPr wrap="square" lIns="0" tIns="0" rIns="0" bIns="0" rtlCol="0" anchor="t" anchorCtr="0">
            <a:noAutofit/>
          </a:bodyPr>
          <a:lstStyle>
            <a:defPPr>
              <a:defRPr lang="zh-CN"/>
            </a:defPPr>
            <a:lvl1pPr marL="285750" indent="-285750">
              <a:lnSpc>
                <a:spcPct val="130000"/>
              </a:lnSpc>
              <a:buSzPct val="75000"/>
              <a:buFont typeface="Wingdings" panose="05000000000000000000" charset="0"/>
              <a:buChar char="n"/>
              <a:defRPr sz="1400" kern="0" spc="0">
                <a:ln>
                  <a:noFill/>
                  <a:prstDash val="sysDot"/>
                </a:ln>
                <a:solidFill>
                  <a:schemeClr val="bg1"/>
                </a:solidFill>
                <a:latin typeface="+mn-ea"/>
              </a:defRPr>
            </a:lvl1pPr>
          </a:lstStyle>
          <a:p>
            <a:pPr lvl="0" algn="l">
              <a:spcBef>
                <a:spcPts val="2100"/>
              </a:spcBef>
              <a:buClrTx/>
            </a:pPr>
            <a:r>
              <a:rPr lang="zh-CN" altLang="en-US" sz="1600" dirty="0">
                <a:solidFill>
                  <a:srgbClr val="FFFFFF"/>
                </a:solidFill>
                <a:sym typeface="+mn-ea"/>
              </a:rPr>
              <a:t>贝特森提出元交际理论，融合多学科理论，探讨游戏意识与信息交流。</a:t>
            </a:r>
            <a:endParaRPr lang="zh-CN" altLang="en-US" sz="1600" dirty="0">
              <a:solidFill>
                <a:srgbClr val="FFFFFF"/>
              </a:solidFill>
              <a:sym typeface="+mn-ea"/>
            </a:endParaRPr>
          </a:p>
        </p:txBody>
      </p:sp>
      <p:sp>
        <p:nvSpPr>
          <p:cNvPr id="7" name="文本框 6"/>
          <p:cNvSpPr txBox="1"/>
          <p:nvPr>
            <p:custDataLst>
              <p:tags r:id="rId10"/>
            </p:custDataLst>
          </p:nvPr>
        </p:nvSpPr>
        <p:spPr>
          <a:xfrm>
            <a:off x="8327390" y="3547745"/>
            <a:ext cx="1975485" cy="1635125"/>
          </a:xfrm>
          <a:prstGeom prst="rect">
            <a:avLst/>
          </a:prstGeom>
          <a:noFill/>
        </p:spPr>
        <p:txBody>
          <a:bodyPr wrap="square" lIns="0" tIns="0" rIns="0" bIns="0" rtlCol="0" anchor="t" anchorCtr="0">
            <a:noAutofit/>
          </a:bodyPr>
          <a:lstStyle>
            <a:defPPr>
              <a:defRPr lang="zh-CN"/>
            </a:defPPr>
            <a:lvl1pPr marL="285750" indent="-285750">
              <a:lnSpc>
                <a:spcPct val="130000"/>
              </a:lnSpc>
              <a:buSzPct val="75000"/>
              <a:buFont typeface="Wingdings" panose="05000000000000000000" charset="0"/>
              <a:buChar char="n"/>
              <a:defRPr sz="1400" kern="0" spc="0">
                <a:ln>
                  <a:noFill/>
                  <a:prstDash val="sysDot"/>
                </a:ln>
                <a:solidFill>
                  <a:schemeClr val="bg1"/>
                </a:solidFill>
                <a:latin typeface="+mn-ea"/>
              </a:defRPr>
            </a:lvl1pPr>
          </a:lstStyle>
          <a:p>
            <a:pPr algn="l" fontAlgn="auto">
              <a:spcBef>
                <a:spcPts val="2100"/>
              </a:spcBef>
              <a:buClrTx/>
            </a:pPr>
            <a:r>
              <a:rPr lang="zh-CN" altLang="en-US" sz="1600" dirty="0">
                <a:solidFill>
                  <a:srgbClr val="FFFFFF"/>
                </a:solidFill>
                <a:sym typeface="+mn-ea"/>
              </a:rPr>
              <a:t>元交际成功依赖双方对隐含意义的敏感性，受熟悉程度和知识背景影响。</a:t>
            </a:r>
            <a:endParaRPr lang="zh-CN" altLang="en-US" sz="1600" dirty="0">
              <a:solidFill>
                <a:srgbClr val="FFFFFF"/>
              </a:solidFill>
              <a:sym typeface="+mn-ea"/>
            </a:endParaRPr>
          </a:p>
        </p:txBody>
      </p:sp>
    </p:spTree>
    <p:custDataLst>
      <p:tags r:id="rId1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a:xfrm>
            <a:off x="653415" y="533400"/>
            <a:ext cx="10972800" cy="609600"/>
          </a:xfrm>
        </p:spPr>
        <p:txBody>
          <a:bodyPr/>
          <a:lstStyle/>
          <a:p>
            <a:r>
              <a:rPr lang="zh-CN" altLang="en-US" sz="3000" b="1"/>
              <a:t>元交际在儿童游戏中的应用</a:t>
            </a:r>
            <a:endParaRPr lang="zh-CN" altLang="en-US" sz="3000" b="1"/>
          </a:p>
        </p:txBody>
      </p:sp>
      <p:sp useBgFill="1">
        <p:nvSpPr>
          <p:cNvPr id="14" name="椭圆 13"/>
          <p:cNvSpPr/>
          <p:nvPr>
            <p:custDataLst>
              <p:tags r:id="rId2"/>
            </p:custDataLst>
          </p:nvPr>
        </p:nvSpPr>
        <p:spPr>
          <a:xfrm>
            <a:off x="657860" y="1694180"/>
            <a:ext cx="634365" cy="634365"/>
          </a:xfrm>
          <a:prstGeom prst="ellipse">
            <a:avLst/>
          </a:prstGeom>
          <a:ln>
            <a:no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b="1" spc="100">
              <a:solidFill>
                <a:schemeClr val="bg1"/>
              </a:solidFill>
              <a:effectLst>
                <a:outerShdw blurRad="50800" dist="38100" dir="5400000" algn="t" rotWithShape="0">
                  <a:schemeClr val="accent1">
                    <a:lumMod val="75000"/>
                    <a:alpha val="100000"/>
                  </a:schemeClr>
                </a:outerShdw>
              </a:effectLst>
              <a:uFillTx/>
              <a:latin typeface="+mn-ea"/>
              <a:sym typeface="+mn-ea"/>
            </a:endParaRPr>
          </a:p>
        </p:txBody>
      </p:sp>
      <p:sp>
        <p:nvSpPr>
          <p:cNvPr id="4" name="燕尾形 3"/>
          <p:cNvSpPr/>
          <p:nvPr>
            <p:custDataLst>
              <p:tags r:id="rId3"/>
            </p:custDataLst>
          </p:nvPr>
        </p:nvSpPr>
        <p:spPr>
          <a:xfrm>
            <a:off x="1558290" y="3525520"/>
            <a:ext cx="2559050" cy="605155"/>
          </a:xfrm>
          <a:prstGeom prst="chevron">
            <a:avLst/>
          </a:prstGeom>
          <a:gradFill>
            <a:gsLst>
              <a:gs pos="0">
                <a:schemeClr val="accent1">
                  <a:lumMod val="20000"/>
                  <a:lumOff val="80000"/>
                  <a:alpha val="100000"/>
                </a:schemeClr>
              </a:gs>
              <a:gs pos="44000">
                <a:schemeClr val="accent1">
                  <a:alpha val="100000"/>
                </a:schemeClr>
              </a:gs>
            </a:gsLst>
            <a:path path="circle">
              <a:fillToRect r="100000" b="100000"/>
            </a:path>
            <a:tileRect l="-100000" t="-100000"/>
          </a:gradFill>
          <a:ln>
            <a:no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ct val="0"/>
              </a:spcBef>
              <a:spcAft>
                <a:spcPct val="0"/>
              </a:spcAft>
              <a:buClrTx/>
              <a:buSzTx/>
              <a:buFontTx/>
            </a:pPr>
            <a:r>
              <a:rPr lang="zh-CN" altLang="en-US" sz="1600" b="1">
                <a:solidFill>
                  <a:srgbClr val="FFFFFF"/>
                </a:solidFill>
                <a:effectLst/>
                <a:uFillTx/>
                <a:latin typeface="+mn-ea"/>
                <a:cs typeface="+mn-ea"/>
                <a:sym typeface="+mn-ea"/>
              </a:rPr>
              <a:t>儿童游戏中的隐含信息传递</a:t>
            </a:r>
            <a:endParaRPr lang="zh-CN" altLang="en-US" sz="1600" b="1">
              <a:solidFill>
                <a:srgbClr val="FFFFFF"/>
              </a:solidFill>
              <a:effectLst/>
              <a:uFillTx/>
              <a:latin typeface="+mn-ea"/>
              <a:cs typeface="+mn-ea"/>
              <a:sym typeface="+mn-ea"/>
            </a:endParaRPr>
          </a:p>
        </p:txBody>
      </p:sp>
      <p:sp>
        <p:nvSpPr>
          <p:cNvPr id="8" name="任意多边形 7"/>
          <p:cNvSpPr/>
          <p:nvPr>
            <p:custDataLst>
              <p:tags r:id="rId4"/>
            </p:custDataLst>
          </p:nvPr>
        </p:nvSpPr>
        <p:spPr>
          <a:xfrm>
            <a:off x="4046855" y="3392170"/>
            <a:ext cx="447675" cy="871855"/>
          </a:xfrm>
          <a:custGeom>
            <a:avLst/>
            <a:gdLst>
              <a:gd name="connsiteX0" fmla="*/ 23 w 705"/>
              <a:gd name="connsiteY0" fmla="*/ 0 h 1373"/>
              <a:gd name="connsiteX1" fmla="*/ 705 w 705"/>
              <a:gd name="connsiteY1" fmla="*/ 682 h 1373"/>
              <a:gd name="connsiteX2" fmla="*/ 0 w 705"/>
              <a:gd name="connsiteY2" fmla="*/ 1373 h 1373"/>
            </a:gdLst>
            <a:ahLst/>
            <a:cxnLst>
              <a:cxn ang="0">
                <a:pos x="connsiteX0" y="connsiteY0"/>
              </a:cxn>
              <a:cxn ang="0">
                <a:pos x="connsiteX1" y="connsiteY1"/>
              </a:cxn>
              <a:cxn ang="0">
                <a:pos x="connsiteX2" y="connsiteY2"/>
              </a:cxn>
            </a:cxnLst>
            <a:rect l="l" t="t" r="r" b="b"/>
            <a:pathLst>
              <a:path w="705" h="1373">
                <a:moveTo>
                  <a:pt x="23" y="0"/>
                </a:moveTo>
                <a:lnTo>
                  <a:pt x="705" y="682"/>
                </a:lnTo>
                <a:lnTo>
                  <a:pt x="0" y="1373"/>
                </a:lnTo>
              </a:path>
            </a:pathLst>
          </a:custGeom>
          <a:noFill/>
          <a:ln w="2222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endParaRPr>
          </a:p>
        </p:txBody>
      </p:sp>
      <p:cxnSp>
        <p:nvCxnSpPr>
          <p:cNvPr id="9" name="直接连接符 8"/>
          <p:cNvCxnSpPr/>
          <p:nvPr>
            <p:custDataLst>
              <p:tags r:id="rId5"/>
            </p:custDataLst>
          </p:nvPr>
        </p:nvCxnSpPr>
        <p:spPr>
          <a:xfrm flipH="1">
            <a:off x="6160135" y="4262755"/>
            <a:ext cx="767080" cy="767715"/>
          </a:xfrm>
          <a:prstGeom prst="line">
            <a:avLst/>
          </a:prstGeom>
          <a:ln w="12700">
            <a:solidFill>
              <a:schemeClr val="accent2">
                <a:alpha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5" name="燕尾形 34"/>
          <p:cNvSpPr/>
          <p:nvPr>
            <p:custDataLst>
              <p:tags r:id="rId6"/>
            </p:custDataLst>
          </p:nvPr>
        </p:nvSpPr>
        <p:spPr>
          <a:xfrm>
            <a:off x="4438650" y="3525520"/>
            <a:ext cx="2557145" cy="605155"/>
          </a:xfrm>
          <a:prstGeom prst="chevron">
            <a:avLst/>
          </a:prstGeom>
          <a:gradFill>
            <a:gsLst>
              <a:gs pos="0">
                <a:schemeClr val="accent2">
                  <a:lumMod val="20000"/>
                  <a:lumOff val="80000"/>
                  <a:alpha val="100000"/>
                </a:schemeClr>
              </a:gs>
              <a:gs pos="44000">
                <a:schemeClr val="accent2">
                  <a:alpha val="100000"/>
                </a:schemeClr>
              </a:gs>
            </a:gsLst>
            <a:path path="circle">
              <a:fillToRect r="100000" b="100000"/>
            </a:path>
            <a:tileRect l="-100000" t="-100000"/>
          </a:gradFill>
          <a:ln>
            <a:noFill/>
          </a:ln>
          <a:effectLst>
            <a:outerShdw blurRad="177800" dir="5400000" sx="90000" sy="-19000"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ct val="0"/>
              </a:spcBef>
              <a:spcAft>
                <a:spcPct val="0"/>
              </a:spcAft>
              <a:buClrTx/>
              <a:buSzTx/>
              <a:buFontTx/>
            </a:pPr>
            <a:r>
              <a:rPr lang="zh-CN" altLang="en-US" sz="1600" b="1">
                <a:solidFill>
                  <a:srgbClr val="FFFFFF"/>
                </a:solidFill>
                <a:effectLst/>
                <a:uFillTx/>
                <a:latin typeface="+mn-ea"/>
                <a:cs typeface="+mn-ea"/>
                <a:sym typeface="+mn-ea"/>
              </a:rPr>
              <a:t>元交际敏感性的决定因素</a:t>
            </a:r>
            <a:endParaRPr lang="zh-CN" altLang="en-US" sz="1600" b="1">
              <a:solidFill>
                <a:srgbClr val="FFFFFF"/>
              </a:solidFill>
              <a:effectLst/>
              <a:uFillTx/>
              <a:latin typeface="+mn-ea"/>
              <a:cs typeface="+mn-ea"/>
              <a:sym typeface="+mn-ea"/>
            </a:endParaRPr>
          </a:p>
        </p:txBody>
      </p:sp>
      <p:sp>
        <p:nvSpPr>
          <p:cNvPr id="36" name="任意多边形 35"/>
          <p:cNvSpPr/>
          <p:nvPr>
            <p:custDataLst>
              <p:tags r:id="rId7"/>
            </p:custDataLst>
          </p:nvPr>
        </p:nvSpPr>
        <p:spPr>
          <a:xfrm>
            <a:off x="6925310" y="3392170"/>
            <a:ext cx="447675" cy="871855"/>
          </a:xfrm>
          <a:custGeom>
            <a:avLst/>
            <a:gdLst>
              <a:gd name="connsiteX0" fmla="*/ 23 w 705"/>
              <a:gd name="connsiteY0" fmla="*/ 0 h 1373"/>
              <a:gd name="connsiteX1" fmla="*/ 705 w 705"/>
              <a:gd name="connsiteY1" fmla="*/ 682 h 1373"/>
              <a:gd name="connsiteX2" fmla="*/ 0 w 705"/>
              <a:gd name="connsiteY2" fmla="*/ 1373 h 1373"/>
            </a:gdLst>
            <a:ahLst/>
            <a:cxnLst>
              <a:cxn ang="0">
                <a:pos x="connsiteX0" y="connsiteY0"/>
              </a:cxn>
              <a:cxn ang="0">
                <a:pos x="connsiteX1" y="connsiteY1"/>
              </a:cxn>
              <a:cxn ang="0">
                <a:pos x="connsiteX2" y="connsiteY2"/>
              </a:cxn>
            </a:cxnLst>
            <a:rect l="l" t="t" r="r" b="b"/>
            <a:pathLst>
              <a:path w="705" h="1373">
                <a:moveTo>
                  <a:pt x="23" y="0"/>
                </a:moveTo>
                <a:lnTo>
                  <a:pt x="705" y="682"/>
                </a:lnTo>
                <a:lnTo>
                  <a:pt x="0" y="1373"/>
                </a:lnTo>
              </a:path>
            </a:pathLst>
          </a:custGeom>
          <a:noFill/>
          <a:ln w="22225"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endParaRPr>
          </a:p>
        </p:txBody>
      </p:sp>
      <p:cxnSp>
        <p:nvCxnSpPr>
          <p:cNvPr id="37" name="直接连接符 36"/>
          <p:cNvCxnSpPr/>
          <p:nvPr>
            <p:custDataLst>
              <p:tags r:id="rId8"/>
            </p:custDataLst>
          </p:nvPr>
        </p:nvCxnSpPr>
        <p:spPr>
          <a:xfrm flipH="1" flipV="1">
            <a:off x="3291840" y="2625725"/>
            <a:ext cx="766445" cy="766445"/>
          </a:xfrm>
          <a:prstGeom prst="line">
            <a:avLst/>
          </a:prstGeom>
          <a:ln w="12700">
            <a:solidFill>
              <a:schemeClr val="accent1">
                <a:alpha val="67000"/>
              </a:schemeClr>
            </a:solidFill>
            <a:prstDash val="solid"/>
          </a:ln>
        </p:spPr>
        <p:style>
          <a:lnRef idx="1">
            <a:schemeClr val="accent1"/>
          </a:lnRef>
          <a:fillRef idx="0">
            <a:schemeClr val="accent1"/>
          </a:fillRef>
          <a:effectRef idx="0">
            <a:schemeClr val="accent1"/>
          </a:effectRef>
          <a:fontRef idx="minor">
            <a:schemeClr val="tx1"/>
          </a:fontRef>
        </p:style>
      </p:cxnSp>
      <p:sp>
        <p:nvSpPr>
          <p:cNvPr id="38" name="椭圆 37"/>
          <p:cNvSpPr/>
          <p:nvPr>
            <p:custDataLst>
              <p:tags r:id="rId9"/>
            </p:custDataLst>
          </p:nvPr>
        </p:nvSpPr>
        <p:spPr>
          <a:xfrm>
            <a:off x="657860" y="1694180"/>
            <a:ext cx="634365" cy="634365"/>
          </a:xfrm>
          <a:prstGeom prst="ellipse">
            <a:avLst/>
          </a:prstGeom>
          <a:noFill/>
          <a:ln>
            <a:gradFill>
              <a:gsLst>
                <a:gs pos="15000">
                  <a:schemeClr val="accent1">
                    <a:lumMod val="60000"/>
                    <a:lumOff val="40000"/>
                    <a:alpha val="60000"/>
                  </a:schemeClr>
                </a:gs>
                <a:gs pos="85000">
                  <a:schemeClr val="accent1">
                    <a:lumMod val="60000"/>
                    <a:lumOff val="40000"/>
                    <a:alpha val="60000"/>
                  </a:schemeClr>
                </a:gs>
                <a:gs pos="50000">
                  <a:srgbClr val="FFFFFF">
                    <a:alpha val="60000"/>
                  </a:srgb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b="1" spc="100">
              <a:solidFill>
                <a:schemeClr val="bg1"/>
              </a:solidFill>
              <a:effectLst>
                <a:outerShdw blurRad="50800" dist="38100" dir="5400000" algn="t" rotWithShape="0">
                  <a:schemeClr val="accent1">
                    <a:lumMod val="75000"/>
                    <a:alpha val="100000"/>
                  </a:schemeClr>
                </a:outerShdw>
              </a:effectLst>
              <a:uFillTx/>
              <a:latin typeface="+mn-ea"/>
              <a:sym typeface="+mn-ea"/>
            </a:endParaRPr>
          </a:p>
        </p:txBody>
      </p:sp>
      <p:sp>
        <p:nvSpPr>
          <p:cNvPr id="40" name="燕尾形 39"/>
          <p:cNvSpPr/>
          <p:nvPr>
            <p:custDataLst>
              <p:tags r:id="rId10"/>
            </p:custDataLst>
          </p:nvPr>
        </p:nvSpPr>
        <p:spPr>
          <a:xfrm>
            <a:off x="7325360" y="3529965"/>
            <a:ext cx="2561590" cy="605155"/>
          </a:xfrm>
          <a:prstGeom prst="chevron">
            <a:avLst/>
          </a:prstGeom>
          <a:gradFill>
            <a:gsLst>
              <a:gs pos="0">
                <a:schemeClr val="accent3">
                  <a:lumMod val="20000"/>
                  <a:lumOff val="80000"/>
                  <a:alpha val="100000"/>
                </a:schemeClr>
              </a:gs>
              <a:gs pos="44000">
                <a:schemeClr val="accent3">
                  <a:alpha val="100000"/>
                </a:schemeClr>
              </a:gs>
            </a:gsLst>
            <a:path path="circle">
              <a:fillToRect r="100000" b="100000"/>
            </a:path>
            <a:tileRect l="-100000" t="-100000"/>
          </a:gradFill>
          <a:ln>
            <a:noFill/>
          </a:ln>
          <a:effectLst>
            <a:outerShdw blurRad="177800" dir="5400000" sx="90000" sy="-19000" rotWithShape="0">
              <a:schemeClr val="accent3">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ct val="0"/>
              </a:spcBef>
              <a:spcAft>
                <a:spcPct val="0"/>
              </a:spcAft>
              <a:buClrTx/>
              <a:buSzTx/>
              <a:buFontTx/>
            </a:pPr>
            <a:r>
              <a:rPr lang="zh-CN" altLang="en-US" sz="1600" b="1">
                <a:solidFill>
                  <a:srgbClr val="FFFFFF"/>
                </a:solidFill>
                <a:effectLst/>
                <a:uFillTx/>
                <a:latin typeface="+mn-ea"/>
                <a:cs typeface="+mn-ea"/>
                <a:sym typeface="+mn-ea"/>
              </a:rPr>
              <a:t>游戏作为信息交流和操作过程</a:t>
            </a:r>
            <a:endParaRPr lang="zh-CN" altLang="en-US" sz="1600" b="1">
              <a:solidFill>
                <a:srgbClr val="FFFFFF"/>
              </a:solidFill>
              <a:effectLst/>
              <a:uFillTx/>
              <a:latin typeface="+mn-ea"/>
              <a:cs typeface="+mn-ea"/>
              <a:sym typeface="+mn-ea"/>
            </a:endParaRPr>
          </a:p>
        </p:txBody>
      </p:sp>
      <p:sp>
        <p:nvSpPr>
          <p:cNvPr id="41" name="任意多边形 40"/>
          <p:cNvSpPr/>
          <p:nvPr>
            <p:custDataLst>
              <p:tags r:id="rId11"/>
            </p:custDataLst>
          </p:nvPr>
        </p:nvSpPr>
        <p:spPr>
          <a:xfrm>
            <a:off x="9807575" y="3396615"/>
            <a:ext cx="447675" cy="871855"/>
          </a:xfrm>
          <a:custGeom>
            <a:avLst/>
            <a:gdLst>
              <a:gd name="connsiteX0" fmla="*/ 23 w 705"/>
              <a:gd name="connsiteY0" fmla="*/ 0 h 1373"/>
              <a:gd name="connsiteX1" fmla="*/ 705 w 705"/>
              <a:gd name="connsiteY1" fmla="*/ 682 h 1373"/>
              <a:gd name="connsiteX2" fmla="*/ 0 w 705"/>
              <a:gd name="connsiteY2" fmla="*/ 1373 h 1373"/>
            </a:gdLst>
            <a:ahLst/>
            <a:cxnLst>
              <a:cxn ang="0">
                <a:pos x="connsiteX0" y="connsiteY0"/>
              </a:cxn>
              <a:cxn ang="0">
                <a:pos x="connsiteX1" y="connsiteY1"/>
              </a:cxn>
              <a:cxn ang="0">
                <a:pos x="connsiteX2" y="connsiteY2"/>
              </a:cxn>
            </a:cxnLst>
            <a:rect l="l" t="t" r="r" b="b"/>
            <a:pathLst>
              <a:path w="705" h="1373">
                <a:moveTo>
                  <a:pt x="23" y="0"/>
                </a:moveTo>
                <a:lnTo>
                  <a:pt x="705" y="682"/>
                </a:lnTo>
                <a:lnTo>
                  <a:pt x="0" y="1373"/>
                </a:lnTo>
              </a:path>
            </a:pathLst>
          </a:custGeom>
          <a:noFill/>
          <a:ln w="22225" cap="rnd">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endParaRPr>
          </a:p>
        </p:txBody>
      </p:sp>
      <p:cxnSp>
        <p:nvCxnSpPr>
          <p:cNvPr id="126" name="直接连接符 125"/>
          <p:cNvCxnSpPr/>
          <p:nvPr>
            <p:custDataLst>
              <p:tags r:id="rId12"/>
            </p:custDataLst>
          </p:nvPr>
        </p:nvCxnSpPr>
        <p:spPr>
          <a:xfrm flipH="1" flipV="1">
            <a:off x="9051290" y="2630170"/>
            <a:ext cx="766445" cy="766445"/>
          </a:xfrm>
          <a:prstGeom prst="line">
            <a:avLst/>
          </a:prstGeom>
          <a:ln w="12700">
            <a:solidFill>
              <a:schemeClr val="accent3">
                <a:alpha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 name="矩形 1"/>
          <p:cNvSpPr/>
          <p:nvPr>
            <p:custDataLst>
              <p:tags r:id="rId13"/>
            </p:custDataLst>
          </p:nvPr>
        </p:nvSpPr>
        <p:spPr>
          <a:xfrm>
            <a:off x="5655310" y="5133975"/>
            <a:ext cx="3044190" cy="860425"/>
          </a:xfrm>
          <a:prstGeom prst="rect">
            <a:avLst/>
          </a:prstGeom>
          <a:noFill/>
        </p:spPr>
        <p:txBody>
          <a:bodyPr wrap="square" lIns="0" tIns="0" rIns="0" bIns="0" rtlCol="0" anchor="ctr" anchorCtr="0">
            <a:noAutofit/>
          </a:bodyPr>
          <a:lstStyle/>
          <a:p>
            <a:pPr algn="l">
              <a:lnSpc>
                <a:spcPct val="130000"/>
              </a:lnSpc>
              <a:buClrTx/>
              <a:buSzTx/>
              <a:buFontTx/>
            </a:pPr>
            <a:r>
              <a:rPr lang="zh-CN" altLang="en-US" sz="1600">
                <a:solidFill>
                  <a:schemeClr val="tx1">
                    <a:lumMod val="85000"/>
                    <a:lumOff val="15000"/>
                  </a:schemeClr>
                </a:solidFill>
                <a:latin typeface="+mn-ea"/>
                <a:cs typeface="+mn-ea"/>
                <a:sym typeface="+mn-ea"/>
              </a:rPr>
              <a:t>元交际敏感性受熟悉程度和知识背景影响，影响信息理解。</a:t>
            </a:r>
            <a:endParaRPr lang="zh-CN" altLang="en-US" sz="1600">
              <a:solidFill>
                <a:schemeClr val="tx1">
                  <a:lumMod val="85000"/>
                  <a:lumOff val="15000"/>
                </a:schemeClr>
              </a:solidFill>
              <a:latin typeface="+mn-ea"/>
              <a:cs typeface="+mn-ea"/>
              <a:sym typeface="+mn-ea"/>
            </a:endParaRPr>
          </a:p>
        </p:txBody>
      </p:sp>
      <p:pic>
        <p:nvPicPr>
          <p:cNvPr id="21" name="图片 25" descr="343439383331313b343532303034323bd4a4d4bccce1d0d1"/>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95020" y="1831340"/>
            <a:ext cx="360045" cy="360045"/>
          </a:xfrm>
          <a:prstGeom prst="rect">
            <a:avLst/>
          </a:prstGeom>
        </p:spPr>
      </p:pic>
      <p:sp>
        <p:nvSpPr>
          <p:cNvPr id="3" name="矩形 2"/>
          <p:cNvSpPr/>
          <p:nvPr>
            <p:custDataLst>
              <p:tags r:id="rId17"/>
            </p:custDataLst>
          </p:nvPr>
        </p:nvSpPr>
        <p:spPr>
          <a:xfrm>
            <a:off x="1526540" y="1570990"/>
            <a:ext cx="3044190" cy="860425"/>
          </a:xfrm>
          <a:prstGeom prst="rect">
            <a:avLst/>
          </a:prstGeom>
          <a:noFill/>
        </p:spPr>
        <p:txBody>
          <a:bodyPr wrap="square" lIns="0" tIns="0" rIns="0" bIns="0" rtlCol="0" anchor="ctr" anchorCtr="0">
            <a:noAutofit/>
          </a:bodyPr>
          <a:lstStyle/>
          <a:p>
            <a:pPr>
              <a:lnSpc>
                <a:spcPct val="130000"/>
              </a:lnSpc>
              <a:spcBef>
                <a:spcPct val="0"/>
              </a:spcBef>
              <a:spcAft>
                <a:spcPct val="0"/>
              </a:spcAft>
            </a:pPr>
            <a:r>
              <a:rPr lang="zh-CN" altLang="en-US" sz="1600">
                <a:solidFill>
                  <a:schemeClr val="tx1">
                    <a:lumMod val="85000"/>
                    <a:lumOff val="15000"/>
                  </a:schemeClr>
                </a:solidFill>
                <a:latin typeface="+mn-ea"/>
                <a:cs typeface="+mn-ea"/>
                <a:sym typeface="+mn-ea"/>
              </a:rPr>
              <a:t>儿童通过表情、动作传递游戏中的隐含信息，如笑洒水表示玩耍。</a:t>
            </a:r>
            <a:endParaRPr lang="zh-CN" altLang="en-US" sz="1600">
              <a:solidFill>
                <a:schemeClr val="tx1">
                  <a:lumMod val="85000"/>
                  <a:lumOff val="15000"/>
                </a:schemeClr>
              </a:solidFill>
              <a:latin typeface="+mn-ea"/>
              <a:cs typeface="+mn-ea"/>
              <a:sym typeface="+mn-ea"/>
            </a:endParaRPr>
          </a:p>
        </p:txBody>
      </p:sp>
      <p:sp>
        <p:nvSpPr>
          <p:cNvPr id="5" name="矩形 4"/>
          <p:cNvSpPr/>
          <p:nvPr>
            <p:custDataLst>
              <p:tags r:id="rId18"/>
            </p:custDataLst>
          </p:nvPr>
        </p:nvSpPr>
        <p:spPr>
          <a:xfrm>
            <a:off x="8251825" y="1580515"/>
            <a:ext cx="3044190" cy="860425"/>
          </a:xfrm>
          <a:prstGeom prst="rect">
            <a:avLst/>
          </a:prstGeom>
          <a:noFill/>
        </p:spPr>
        <p:txBody>
          <a:bodyPr wrap="square" lIns="0" tIns="0" rIns="0" bIns="0" rtlCol="0" anchor="ctr" anchorCtr="0">
            <a:noAutofit/>
          </a:bodyPr>
          <a:lstStyle/>
          <a:p>
            <a:pPr algn="l">
              <a:lnSpc>
                <a:spcPct val="130000"/>
              </a:lnSpc>
              <a:buClrTx/>
              <a:buSzTx/>
              <a:buFontTx/>
            </a:pPr>
            <a:r>
              <a:rPr lang="zh-CN" altLang="en-US" sz="1600">
                <a:solidFill>
                  <a:schemeClr val="tx1">
                    <a:lumMod val="85000"/>
                    <a:lumOff val="15000"/>
                  </a:schemeClr>
                </a:solidFill>
                <a:latin typeface="+mn-ea"/>
                <a:cs typeface="+mn-ea"/>
                <a:sym typeface="+mn-ea"/>
              </a:rPr>
              <a:t>游戏是信息交流和操作过程，元交际揭示了游戏中的隐含信息传递。</a:t>
            </a:r>
            <a:endParaRPr lang="zh-CN" altLang="en-US" sz="1600">
              <a:solidFill>
                <a:schemeClr val="tx1">
                  <a:lumMod val="85000"/>
                  <a:lumOff val="15000"/>
                </a:schemeClr>
              </a:solidFill>
              <a:latin typeface="+mn-ea"/>
              <a:cs typeface="+mn-ea"/>
              <a:sym typeface="+mn-ea"/>
            </a:endParaRPr>
          </a:p>
        </p:txBody>
      </p:sp>
      <p:sp useBgFill="1">
        <p:nvSpPr>
          <p:cNvPr id="12" name="椭圆 11"/>
          <p:cNvSpPr/>
          <p:nvPr>
            <p:custDataLst>
              <p:tags r:id="rId19"/>
            </p:custDataLst>
          </p:nvPr>
        </p:nvSpPr>
        <p:spPr>
          <a:xfrm>
            <a:off x="7386320" y="1694180"/>
            <a:ext cx="634365" cy="634365"/>
          </a:xfrm>
          <a:prstGeom prst="ellipse">
            <a:avLst/>
          </a:prstGeom>
          <a:ln>
            <a:noFill/>
          </a:ln>
          <a:effectLst>
            <a:outerShdw blurRad="177800" dir="5400000" sx="90000" sy="-19000" rotWithShape="0">
              <a:schemeClr val="accent3">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b="1" spc="100">
              <a:solidFill>
                <a:schemeClr val="bg1"/>
              </a:solidFill>
              <a:effectLst>
                <a:outerShdw blurRad="50800" dist="38100" dir="5400000" algn="t" rotWithShape="0">
                  <a:schemeClr val="accent3">
                    <a:lumMod val="75000"/>
                    <a:alpha val="100000"/>
                  </a:schemeClr>
                </a:outerShdw>
              </a:effectLst>
              <a:uFillTx/>
              <a:latin typeface="+mn-ea"/>
              <a:sym typeface="+mn-ea"/>
            </a:endParaRPr>
          </a:p>
        </p:txBody>
      </p:sp>
      <p:sp>
        <p:nvSpPr>
          <p:cNvPr id="137" name="椭圆 136"/>
          <p:cNvSpPr/>
          <p:nvPr>
            <p:custDataLst>
              <p:tags r:id="rId20"/>
            </p:custDataLst>
          </p:nvPr>
        </p:nvSpPr>
        <p:spPr>
          <a:xfrm>
            <a:off x="7386320" y="1694180"/>
            <a:ext cx="634365" cy="634365"/>
          </a:xfrm>
          <a:prstGeom prst="ellipse">
            <a:avLst/>
          </a:prstGeom>
          <a:noFill/>
          <a:ln>
            <a:gradFill>
              <a:gsLst>
                <a:gs pos="15000">
                  <a:schemeClr val="accent3">
                    <a:lumMod val="60000"/>
                    <a:lumOff val="40000"/>
                    <a:alpha val="60000"/>
                  </a:schemeClr>
                </a:gs>
                <a:gs pos="85000">
                  <a:schemeClr val="accent3">
                    <a:lumMod val="60000"/>
                    <a:lumOff val="40000"/>
                    <a:alpha val="60000"/>
                  </a:schemeClr>
                </a:gs>
                <a:gs pos="50000">
                  <a:srgbClr val="FFFFFF">
                    <a:alpha val="60000"/>
                  </a:srgb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b="1" spc="100">
              <a:solidFill>
                <a:schemeClr val="bg1"/>
              </a:solidFill>
              <a:effectLst>
                <a:outerShdw blurRad="50800" dist="38100" dir="5400000" algn="t" rotWithShape="0">
                  <a:schemeClr val="accent3">
                    <a:lumMod val="75000"/>
                    <a:alpha val="100000"/>
                  </a:schemeClr>
                </a:outerShdw>
              </a:effectLst>
              <a:uFillTx/>
              <a:latin typeface="+mn-ea"/>
              <a:sym typeface="+mn-ea"/>
            </a:endParaRPr>
          </a:p>
        </p:txBody>
      </p:sp>
      <p:pic>
        <p:nvPicPr>
          <p:cNvPr id="23" name="图片 11" descr="343439383331313b343532303032373bbfcdbba7b5b5b0b8"/>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7523480" y="1831340"/>
            <a:ext cx="360045" cy="360045"/>
          </a:xfrm>
          <a:prstGeom prst="rect">
            <a:avLst/>
          </a:prstGeom>
        </p:spPr>
      </p:pic>
      <p:sp useBgFill="1">
        <p:nvSpPr>
          <p:cNvPr id="13" name="椭圆 12"/>
          <p:cNvSpPr/>
          <p:nvPr>
            <p:custDataLst>
              <p:tags r:id="rId24"/>
            </p:custDataLst>
          </p:nvPr>
        </p:nvSpPr>
        <p:spPr>
          <a:xfrm>
            <a:off x="4733290" y="5250815"/>
            <a:ext cx="634365" cy="634365"/>
          </a:xfrm>
          <a:prstGeom prst="ellipse">
            <a:avLst/>
          </a:prstGeom>
          <a:ln>
            <a:noFill/>
          </a:ln>
          <a:effectLst>
            <a:outerShdw blurRad="177800" dir="5400000" sx="90000" sy="-19000"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b="1" spc="100">
              <a:solidFill>
                <a:schemeClr val="bg1"/>
              </a:solidFill>
              <a:effectLst>
                <a:outerShdw blurRad="50800" dist="38100" dir="5400000" algn="t" rotWithShape="0">
                  <a:schemeClr val="accent2">
                    <a:lumMod val="75000"/>
                    <a:alpha val="100000"/>
                  </a:schemeClr>
                </a:outerShdw>
              </a:effectLst>
              <a:uFillTx/>
              <a:latin typeface="+mn-ea"/>
              <a:sym typeface="+mn-ea"/>
            </a:endParaRPr>
          </a:p>
        </p:txBody>
      </p:sp>
      <p:sp>
        <p:nvSpPr>
          <p:cNvPr id="16" name="椭圆 15"/>
          <p:cNvSpPr/>
          <p:nvPr>
            <p:custDataLst>
              <p:tags r:id="rId25"/>
            </p:custDataLst>
          </p:nvPr>
        </p:nvSpPr>
        <p:spPr>
          <a:xfrm>
            <a:off x="4733290" y="5244465"/>
            <a:ext cx="634365" cy="634365"/>
          </a:xfrm>
          <a:prstGeom prst="ellipse">
            <a:avLst/>
          </a:prstGeom>
          <a:noFill/>
          <a:ln>
            <a:gradFill>
              <a:gsLst>
                <a:gs pos="15000">
                  <a:schemeClr val="accent2">
                    <a:lumMod val="60000"/>
                    <a:lumOff val="40000"/>
                    <a:alpha val="60000"/>
                  </a:schemeClr>
                </a:gs>
                <a:gs pos="85000">
                  <a:schemeClr val="accent2">
                    <a:lumMod val="60000"/>
                    <a:lumOff val="40000"/>
                    <a:alpha val="60000"/>
                  </a:schemeClr>
                </a:gs>
                <a:gs pos="50000">
                  <a:srgbClr val="FFFFFF">
                    <a:alpha val="60000"/>
                  </a:srgb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b="1" spc="100">
              <a:solidFill>
                <a:schemeClr val="bg1"/>
              </a:solidFill>
              <a:effectLst>
                <a:outerShdw blurRad="50800" dist="38100" dir="5400000" algn="t" rotWithShape="0">
                  <a:schemeClr val="accent2">
                    <a:lumMod val="75000"/>
                    <a:alpha val="100000"/>
                  </a:schemeClr>
                </a:outerShdw>
              </a:effectLst>
              <a:uFillTx/>
              <a:latin typeface="+mn-ea"/>
              <a:sym typeface="+mn-ea"/>
            </a:endParaRPr>
          </a:p>
        </p:txBody>
      </p:sp>
      <p:pic>
        <p:nvPicPr>
          <p:cNvPr id="22" name="图片 23" descr="343439383331313b343532303034303bcffacadbb9dcc0ed"/>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870450" y="5387975"/>
            <a:ext cx="360045" cy="360045"/>
          </a:xfrm>
          <a:prstGeom prst="rect">
            <a:avLst/>
          </a:prstGeom>
        </p:spPr>
      </p:pic>
    </p:spTree>
    <p:custDataLst>
      <p:tags r:id="rId29"/>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zh-CN" altLang="en-US" sz="3000" b="1"/>
              <a:t>幼儿游戏的特征与体验</a:t>
            </a:r>
            <a:endParaRPr lang="zh-CN" altLang="en-US" sz="3000" b="1"/>
          </a:p>
        </p:txBody>
      </p:sp>
      <p:pic>
        <p:nvPicPr>
          <p:cNvPr id="3" name="内容占位符 2" descr="ad5b140c-dc7f-11f0-9751-aa027f9e6b1a"/>
          <p:cNvPicPr>
            <a:picLocks noChangeAspect="1"/>
          </p:cNvPicPr>
          <p:nvPr>
            <p:ph idx="16394"/>
            <p:custDataLst>
              <p:tags r:id="rId2"/>
            </p:custDataLst>
          </p:nvPr>
        </p:nvPicPr>
        <p:blipFill>
          <a:blip r:embed="rId3"/>
          <a:srcRect b="12905"/>
          <a:stretch>
            <a:fillRect/>
          </a:stretch>
        </p:blipFill>
        <p:spPr>
          <a:xfrm>
            <a:off x="609600" y="609600"/>
            <a:ext cx="10972800" cy="2946400"/>
          </a:xfrm>
          <a:custGeom>
            <a:avLst/>
            <a:gdLst>
              <a:gd name="connisteX0" fmla="*/ 0 w 10972800"/>
              <a:gd name="connsiteY0" fmla="*/ 203200 h 2946400"/>
              <a:gd name="connisteX1" fmla="*/ 203200 w 10972800"/>
              <a:gd name="connsiteY1" fmla="*/ 0 h 2946400"/>
              <a:gd name="connisteX2" fmla="*/ 10769600 w 10972800"/>
              <a:gd name="connsiteY2" fmla="*/ 0 h 2946400"/>
              <a:gd name="connisteX3" fmla="*/ 10972800 w 10972800"/>
              <a:gd name="connsiteY3" fmla="*/ 203200 h 2946400"/>
              <a:gd name="connisteX4" fmla="*/ 10972800 w 10972800"/>
              <a:gd name="connsiteY4" fmla="*/ 2743200 h 2946400"/>
              <a:gd name="connisteX5" fmla="*/ 10769600 w 10972800"/>
              <a:gd name="connsiteY5" fmla="*/ 2946400 h 2946400"/>
              <a:gd name="connisteX6" fmla="*/ 203200 w 10972800"/>
              <a:gd name="connsiteY6" fmla="*/ 2946400 h 2946400"/>
              <a:gd name="connisteX7" fmla="*/ 0 w 10972800"/>
              <a:gd name="connsiteY7" fmla="*/ 2743200 h 2946400"/>
              <a:gd name="connisteX8" fmla="*/ 0 w 109728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46400">
                <a:moveTo>
                  <a:pt x="0" y="203200"/>
                </a:moveTo>
                <a:cubicBezTo>
                  <a:pt x="0" y="90976"/>
                  <a:pt x="90976" y="0"/>
                  <a:pt x="203200" y="0"/>
                </a:cubicBezTo>
                <a:lnTo>
                  <a:pt x="10769600" y="0"/>
                </a:lnTo>
                <a:cubicBezTo>
                  <a:pt x="10881824" y="0"/>
                  <a:pt x="10972800" y="90976"/>
                  <a:pt x="10972800" y="203200"/>
                </a:cubicBezTo>
                <a:lnTo>
                  <a:pt x="10972800" y="2743200"/>
                </a:lnTo>
                <a:cubicBezTo>
                  <a:pt x="10972800" y="2855424"/>
                  <a:pt x="10881824" y="2946400"/>
                  <a:pt x="10769600" y="2946400"/>
                </a:cubicBezTo>
                <a:lnTo>
                  <a:pt x="203200" y="2946400"/>
                </a:lnTo>
                <a:cubicBezTo>
                  <a:pt x="90976" y="2946400"/>
                  <a:pt x="0" y="2855424"/>
                  <a:pt x="0" y="2743200"/>
                </a:cubicBezTo>
                <a:lnTo>
                  <a:pt x="0" y="203200"/>
                </a:lnTo>
                <a:close/>
              </a:path>
            </a:pathLst>
          </a:custGeom>
        </p:spPr>
      </p:pic>
      <p:sp>
        <p:nvSpPr>
          <p:cNvPr id="4" name="文本占位符 3"/>
          <p:cNvSpPr>
            <a:spLocks noGrp="1"/>
          </p:cNvSpPr>
          <p:nvPr>
            <p:ph type="body" idx="16386"/>
            <p:custDataLst>
              <p:tags r:id="rId4"/>
            </p:custDataLst>
          </p:nvPr>
        </p:nvSpPr>
        <p:spPr/>
        <p:txBody>
          <a:bodyPr>
            <a:normAutofit/>
          </a:bodyPr>
          <a:p>
            <a:r>
              <a:rPr lang="zh-CN" altLang="en-US" sz="1800" b="1"/>
              <a:t>游戏的可观察特征</a:t>
            </a:r>
            <a:endParaRPr lang="zh-CN" altLang="en-US" sz="1800" b="1"/>
          </a:p>
        </p:txBody>
      </p:sp>
      <p:sp>
        <p:nvSpPr>
          <p:cNvPr id="5" name="文本占位符 4"/>
          <p:cNvSpPr>
            <a:spLocks noGrp="1"/>
          </p:cNvSpPr>
          <p:nvPr>
            <p:ph type="body" idx="16387"/>
            <p:custDataLst>
              <p:tags r:id="rId5"/>
            </p:custDataLst>
          </p:nvPr>
        </p:nvSpPr>
        <p:spPr/>
        <p:txBody>
          <a:bodyPr>
            <a:normAutofit/>
          </a:bodyPr>
          <a:p>
            <a:r>
              <a:rPr lang="zh-CN" altLang="en-US"/>
              <a:t>游戏通过正向表情和探索性动作表现，易于观察。</a:t>
            </a:r>
            <a:endParaRPr lang="zh-CN" altLang="en-US"/>
          </a:p>
        </p:txBody>
      </p:sp>
      <p:sp>
        <p:nvSpPr>
          <p:cNvPr id="6" name="文本占位符 5"/>
          <p:cNvSpPr>
            <a:spLocks noGrp="1"/>
          </p:cNvSpPr>
          <p:nvPr>
            <p:ph type="body" idx="16388"/>
            <p:custDataLst>
              <p:tags r:id="rId6"/>
            </p:custDataLst>
          </p:nvPr>
        </p:nvSpPr>
        <p:spPr/>
        <p:txBody>
          <a:bodyPr>
            <a:normAutofit/>
          </a:bodyPr>
          <a:p>
            <a:pPr algn="l">
              <a:buClrTx/>
              <a:buSzTx/>
            </a:pPr>
            <a:r>
              <a:rPr lang="zh-CN" altLang="en-US" sz="1800" b="1"/>
              <a:t>表情与动作特点</a:t>
            </a:r>
            <a:endParaRPr lang="zh-CN" altLang="en-US" sz="1800" b="1"/>
          </a:p>
        </p:txBody>
      </p:sp>
      <p:sp>
        <p:nvSpPr>
          <p:cNvPr id="7" name="文本占位符 6"/>
          <p:cNvSpPr>
            <a:spLocks noGrp="1"/>
          </p:cNvSpPr>
          <p:nvPr>
            <p:ph type="body" idx="16389"/>
            <p:custDataLst>
              <p:tags r:id="rId7"/>
            </p:custDataLst>
          </p:nvPr>
        </p:nvSpPr>
        <p:spPr/>
        <p:txBody>
          <a:bodyPr>
            <a:normAutofit/>
          </a:bodyPr>
          <a:p>
            <a:r>
              <a:rPr lang="zh-CN" altLang="en-US"/>
              <a:t>游戏表情积极，动作具有探索性和象征性。</a:t>
            </a:r>
            <a:endParaRPr lang="zh-CN" altLang="en-US"/>
          </a:p>
        </p:txBody>
      </p:sp>
      <p:sp>
        <p:nvSpPr>
          <p:cNvPr id="8" name="文本占位符 7"/>
          <p:cNvSpPr>
            <a:spLocks noGrp="1"/>
          </p:cNvSpPr>
          <p:nvPr>
            <p:ph type="body" idx="16390"/>
            <p:custDataLst>
              <p:tags r:id="rId8"/>
            </p:custDataLst>
          </p:nvPr>
        </p:nvSpPr>
        <p:spPr/>
        <p:txBody>
          <a:bodyPr>
            <a:normAutofit/>
          </a:bodyPr>
          <a:p>
            <a:pPr algn="l">
              <a:buClrTx/>
              <a:buSzTx/>
            </a:pPr>
            <a:r>
              <a:rPr lang="zh-CN" altLang="en-US" sz="1800" b="1"/>
              <a:t>游戏的主动性体验</a:t>
            </a:r>
            <a:endParaRPr lang="zh-CN" altLang="en-US" sz="1800" b="1"/>
          </a:p>
        </p:txBody>
      </p:sp>
      <p:sp>
        <p:nvSpPr>
          <p:cNvPr id="9" name="文本占位符 8"/>
          <p:cNvSpPr>
            <a:spLocks noGrp="1"/>
          </p:cNvSpPr>
          <p:nvPr>
            <p:ph type="body" idx="16391"/>
            <p:custDataLst>
              <p:tags r:id="rId9"/>
            </p:custDataLst>
          </p:nvPr>
        </p:nvSpPr>
        <p:spPr/>
        <p:txBody>
          <a:bodyPr>
            <a:normAutofit lnSpcReduction="10000"/>
          </a:bodyPr>
          <a:p>
            <a:r>
              <a:rPr lang="zh-CN" altLang="en-US"/>
              <a:t>游戏体验强调自主自由感、兴趣感和支配感。</a:t>
            </a:r>
            <a:endParaRPr lang="zh-CN" altLang="en-US"/>
          </a:p>
        </p:txBody>
      </p:sp>
      <p:sp>
        <p:nvSpPr>
          <p:cNvPr id="10" name="文本占位符 9"/>
          <p:cNvSpPr>
            <a:spLocks noGrp="1"/>
          </p:cNvSpPr>
          <p:nvPr>
            <p:ph type="body" idx="16392"/>
            <p:custDataLst>
              <p:tags r:id="rId10"/>
            </p:custDataLst>
          </p:nvPr>
        </p:nvSpPr>
        <p:spPr/>
        <p:txBody>
          <a:bodyPr>
            <a:normAutofit/>
          </a:bodyPr>
          <a:p>
            <a:pPr algn="l">
              <a:buClrTx/>
              <a:buSzTx/>
            </a:pPr>
            <a:r>
              <a:rPr lang="zh-CN" altLang="en-US" sz="1800" b="1"/>
              <a:t>自主自由感的重要性</a:t>
            </a:r>
            <a:endParaRPr lang="zh-CN" altLang="en-US" sz="1800" b="1"/>
          </a:p>
        </p:txBody>
      </p:sp>
      <p:sp>
        <p:nvSpPr>
          <p:cNvPr id="11" name="文本占位符 10"/>
          <p:cNvSpPr>
            <a:spLocks noGrp="1"/>
          </p:cNvSpPr>
          <p:nvPr>
            <p:ph type="body" idx="16393"/>
            <p:custDataLst>
              <p:tags r:id="rId11"/>
            </p:custDataLst>
          </p:nvPr>
        </p:nvSpPr>
        <p:spPr/>
        <p:txBody>
          <a:bodyPr>
            <a:normAutofit/>
          </a:bodyPr>
          <a:p>
            <a:r>
              <a:rPr lang="zh-CN" altLang="en-US"/>
              <a:t>自主自由感是游戏区别于其他活动的核心特征。</a:t>
            </a:r>
            <a:endParaRPr lang="zh-CN" altLang="en-US"/>
          </a:p>
        </p:txBody>
      </p:sp>
    </p:spTree>
    <p:custDataLst>
      <p:tags r:id="rId12"/>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851535" y="554990"/>
            <a:ext cx="6324600" cy="609600"/>
          </a:xfrm>
        </p:spPr>
        <p:txBody>
          <a:bodyPr/>
          <a:lstStyle/>
          <a:p>
            <a:r>
              <a:rPr lang="zh-CN" altLang="en-US" sz="3400" b="1"/>
              <a:t>（三）游戏的生态学理论</a:t>
            </a:r>
            <a:endParaRPr lang="zh-CN" altLang="en-US" sz="3400" b="1"/>
          </a:p>
        </p:txBody>
      </p:sp>
      <p:sp>
        <p:nvSpPr>
          <p:cNvPr id="66" name="椭圆 65"/>
          <p:cNvSpPr/>
          <p:nvPr>
            <p:custDataLst>
              <p:tags r:id="rId2"/>
            </p:custDataLst>
          </p:nvPr>
        </p:nvSpPr>
        <p:spPr>
          <a:xfrm>
            <a:off x="4345305" y="1906905"/>
            <a:ext cx="3543300" cy="3543300"/>
          </a:xfrm>
          <a:prstGeom prst="ellipse">
            <a:avLst/>
          </a:prstGeom>
          <a:solidFill>
            <a:schemeClr val="bg2"/>
          </a:solidFill>
          <a:ln>
            <a:noFill/>
          </a:ln>
          <a:effectLst>
            <a:outerShdw blurRad="152400" sx="106000" sy="106000" algn="ctr" rotWithShape="0">
              <a:schemeClr val="tx1">
                <a:lumMod val="65000"/>
                <a:lumOff val="35000"/>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2" name="任意多边形 12"/>
          <p:cNvSpPr/>
          <p:nvPr>
            <p:custDataLst>
              <p:tags r:id="rId3"/>
            </p:custDataLst>
          </p:nvPr>
        </p:nvSpPr>
        <p:spPr>
          <a:xfrm rot="5400000">
            <a:off x="4874895" y="2414270"/>
            <a:ext cx="452120" cy="1986915"/>
          </a:xfrm>
          <a:custGeom>
            <a:avLst/>
            <a:gdLst/>
            <a:ahLst/>
            <a:cxnLst>
              <a:cxn ang="3">
                <a:pos x="hc" y="t"/>
              </a:cxn>
              <a:cxn ang="cd2">
                <a:pos x="l" y="vc"/>
              </a:cxn>
              <a:cxn ang="cd4">
                <a:pos x="hc" y="b"/>
              </a:cxn>
              <a:cxn ang="0">
                <a:pos x="r" y="vc"/>
              </a:cxn>
            </a:cxnLst>
            <a:rect l="l" t="t" r="r" b="b"/>
            <a:pathLst>
              <a:path w="293" h="3937">
                <a:moveTo>
                  <a:pt x="293" y="0"/>
                </a:moveTo>
                <a:lnTo>
                  <a:pt x="293" y="3937"/>
                </a:lnTo>
                <a:lnTo>
                  <a:pt x="293" y="3937"/>
                </a:lnTo>
                <a:cubicBezTo>
                  <a:pt x="125" y="3730"/>
                  <a:pt x="0" y="2927"/>
                  <a:pt x="0" y="1969"/>
                </a:cubicBezTo>
                <a:cubicBezTo>
                  <a:pt x="0" y="1010"/>
                  <a:pt x="125" y="207"/>
                  <a:pt x="293" y="0"/>
                </a:cubicBezTo>
                <a:lnTo>
                  <a:pt x="293" y="0"/>
                </a:lnTo>
                <a:close/>
              </a:path>
            </a:pathLst>
          </a:custGeom>
          <a:gradFill>
            <a:gsLst>
              <a:gs pos="81000">
                <a:schemeClr val="accent1">
                  <a:alpha val="0"/>
                </a:schemeClr>
              </a:gs>
              <a:gs pos="100000">
                <a:schemeClr val="accent1">
                  <a:alpha val="1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76" name="任意多边形 12"/>
          <p:cNvSpPr/>
          <p:nvPr>
            <p:custDataLst>
              <p:tags r:id="rId4"/>
            </p:custDataLst>
          </p:nvPr>
        </p:nvSpPr>
        <p:spPr>
          <a:xfrm rot="10800000">
            <a:off x="6139180" y="1669415"/>
            <a:ext cx="452120" cy="1986915"/>
          </a:xfrm>
          <a:custGeom>
            <a:avLst/>
            <a:gdLst/>
            <a:ahLst/>
            <a:cxnLst>
              <a:cxn ang="3">
                <a:pos x="hc" y="t"/>
              </a:cxn>
              <a:cxn ang="cd2">
                <a:pos x="l" y="vc"/>
              </a:cxn>
              <a:cxn ang="cd4">
                <a:pos x="hc" y="b"/>
              </a:cxn>
              <a:cxn ang="0">
                <a:pos x="r" y="vc"/>
              </a:cxn>
            </a:cxnLst>
            <a:rect l="l" t="t" r="r" b="b"/>
            <a:pathLst>
              <a:path w="293" h="3937">
                <a:moveTo>
                  <a:pt x="293" y="0"/>
                </a:moveTo>
                <a:lnTo>
                  <a:pt x="293" y="3937"/>
                </a:lnTo>
                <a:lnTo>
                  <a:pt x="293" y="3937"/>
                </a:lnTo>
                <a:cubicBezTo>
                  <a:pt x="125" y="3730"/>
                  <a:pt x="0" y="2927"/>
                  <a:pt x="0" y="1969"/>
                </a:cubicBezTo>
                <a:cubicBezTo>
                  <a:pt x="0" y="1010"/>
                  <a:pt x="125" y="207"/>
                  <a:pt x="293" y="0"/>
                </a:cubicBezTo>
                <a:lnTo>
                  <a:pt x="293" y="0"/>
                </a:lnTo>
                <a:close/>
              </a:path>
            </a:pathLst>
          </a:custGeom>
          <a:gradFill>
            <a:gsLst>
              <a:gs pos="81000">
                <a:schemeClr val="accent2">
                  <a:alpha val="0"/>
                </a:schemeClr>
              </a:gs>
              <a:gs pos="100000">
                <a:schemeClr val="accent2">
                  <a:alpha val="1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77" name="任意多边形 12"/>
          <p:cNvSpPr/>
          <p:nvPr>
            <p:custDataLst>
              <p:tags r:id="rId5"/>
            </p:custDataLst>
          </p:nvPr>
        </p:nvSpPr>
        <p:spPr>
          <a:xfrm rot="16200000">
            <a:off x="6859270" y="2891790"/>
            <a:ext cx="452120" cy="1986915"/>
          </a:xfrm>
          <a:custGeom>
            <a:avLst/>
            <a:gdLst/>
            <a:ahLst/>
            <a:cxnLst>
              <a:cxn ang="3">
                <a:pos x="hc" y="t"/>
              </a:cxn>
              <a:cxn ang="cd2">
                <a:pos x="l" y="vc"/>
              </a:cxn>
              <a:cxn ang="cd4">
                <a:pos x="hc" y="b"/>
              </a:cxn>
              <a:cxn ang="0">
                <a:pos x="r" y="vc"/>
              </a:cxn>
            </a:cxnLst>
            <a:rect l="l" t="t" r="r" b="b"/>
            <a:pathLst>
              <a:path w="293" h="3937">
                <a:moveTo>
                  <a:pt x="293" y="0"/>
                </a:moveTo>
                <a:lnTo>
                  <a:pt x="293" y="3937"/>
                </a:lnTo>
                <a:lnTo>
                  <a:pt x="293" y="3937"/>
                </a:lnTo>
                <a:cubicBezTo>
                  <a:pt x="125" y="3730"/>
                  <a:pt x="0" y="2927"/>
                  <a:pt x="0" y="1969"/>
                </a:cubicBezTo>
                <a:cubicBezTo>
                  <a:pt x="0" y="1010"/>
                  <a:pt x="125" y="207"/>
                  <a:pt x="293" y="0"/>
                </a:cubicBezTo>
                <a:lnTo>
                  <a:pt x="293" y="0"/>
                </a:lnTo>
                <a:close/>
              </a:path>
            </a:pathLst>
          </a:custGeom>
          <a:gradFill>
            <a:gsLst>
              <a:gs pos="81000">
                <a:schemeClr val="accent3">
                  <a:alpha val="0"/>
                </a:schemeClr>
              </a:gs>
              <a:gs pos="100000">
                <a:schemeClr val="accent3">
                  <a:alpha val="1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78" name="任意多边形 12"/>
          <p:cNvSpPr/>
          <p:nvPr>
            <p:custDataLst>
              <p:tags r:id="rId6"/>
            </p:custDataLst>
          </p:nvPr>
        </p:nvSpPr>
        <p:spPr>
          <a:xfrm>
            <a:off x="5683250" y="3656330"/>
            <a:ext cx="452120" cy="1986915"/>
          </a:xfrm>
          <a:custGeom>
            <a:avLst/>
            <a:gdLst/>
            <a:ahLst/>
            <a:cxnLst>
              <a:cxn ang="3">
                <a:pos x="hc" y="t"/>
              </a:cxn>
              <a:cxn ang="cd2">
                <a:pos x="l" y="vc"/>
              </a:cxn>
              <a:cxn ang="cd4">
                <a:pos x="hc" y="b"/>
              </a:cxn>
              <a:cxn ang="0">
                <a:pos x="r" y="vc"/>
              </a:cxn>
            </a:cxnLst>
            <a:rect l="l" t="t" r="r" b="b"/>
            <a:pathLst>
              <a:path w="293" h="3937">
                <a:moveTo>
                  <a:pt x="293" y="0"/>
                </a:moveTo>
                <a:lnTo>
                  <a:pt x="293" y="3937"/>
                </a:lnTo>
                <a:lnTo>
                  <a:pt x="293" y="3937"/>
                </a:lnTo>
                <a:cubicBezTo>
                  <a:pt x="125" y="3730"/>
                  <a:pt x="0" y="2927"/>
                  <a:pt x="0" y="1969"/>
                </a:cubicBezTo>
                <a:cubicBezTo>
                  <a:pt x="0" y="1010"/>
                  <a:pt x="125" y="207"/>
                  <a:pt x="293" y="0"/>
                </a:cubicBezTo>
                <a:lnTo>
                  <a:pt x="293" y="0"/>
                </a:lnTo>
                <a:close/>
              </a:path>
            </a:pathLst>
          </a:custGeom>
          <a:gradFill>
            <a:gsLst>
              <a:gs pos="81000">
                <a:schemeClr val="accent4">
                  <a:alpha val="0"/>
                </a:schemeClr>
              </a:gs>
              <a:gs pos="100000">
                <a:schemeClr val="accent4">
                  <a:alpha val="1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80" name="弧形 79"/>
          <p:cNvSpPr/>
          <p:nvPr>
            <p:custDataLst>
              <p:tags r:id="rId7"/>
            </p:custDataLst>
          </p:nvPr>
        </p:nvSpPr>
        <p:spPr>
          <a:xfrm rot="16200000">
            <a:off x="4166870" y="1711325"/>
            <a:ext cx="3953510" cy="3953510"/>
          </a:xfrm>
          <a:prstGeom prst="arc">
            <a:avLst>
              <a:gd name="adj1" fmla="val 16392741"/>
              <a:gd name="adj2" fmla="val 21318419"/>
            </a:avLst>
          </a:prstGeom>
          <a:ln w="6350">
            <a:gradFill>
              <a:gsLst>
                <a:gs pos="25000">
                  <a:srgbClr val="376FFF">
                    <a:alpha val="0"/>
                  </a:srgbClr>
                </a:gs>
                <a:gs pos="60000">
                  <a:schemeClr val="accent1">
                    <a:alpha val="80000"/>
                  </a:schemeClr>
                </a:gs>
              </a:gsLst>
              <a:lin ang="0" scaled="1"/>
            </a:gradFill>
            <a:prstDash val="solid"/>
            <a:tailEnd type="triangle"/>
          </a:ln>
          <a:effectLst>
            <a:outerShdw blurRad="50800" dist="38100" dir="2700000" algn="tl" rotWithShape="0">
              <a:schemeClr val="accent1">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cs typeface="微软雅黑" panose="020B0503020204020204" charset="-122"/>
            </a:endParaRPr>
          </a:p>
        </p:txBody>
      </p:sp>
      <p:sp>
        <p:nvSpPr>
          <p:cNvPr id="81" name="弧形 80"/>
          <p:cNvSpPr/>
          <p:nvPr>
            <p:custDataLst>
              <p:tags r:id="rId8"/>
            </p:custDataLst>
          </p:nvPr>
        </p:nvSpPr>
        <p:spPr>
          <a:xfrm>
            <a:off x="4144010" y="1703705"/>
            <a:ext cx="3953510" cy="3953510"/>
          </a:xfrm>
          <a:prstGeom prst="arc">
            <a:avLst>
              <a:gd name="adj1" fmla="val 16392741"/>
              <a:gd name="adj2" fmla="val 21318419"/>
            </a:avLst>
          </a:prstGeom>
          <a:ln w="6350">
            <a:gradFill>
              <a:gsLst>
                <a:gs pos="25000">
                  <a:schemeClr val="accent2">
                    <a:alpha val="0"/>
                  </a:schemeClr>
                </a:gs>
                <a:gs pos="60000">
                  <a:schemeClr val="accent2">
                    <a:alpha val="80000"/>
                  </a:schemeClr>
                </a:gs>
              </a:gsLst>
              <a:lin ang="0" scaled="1"/>
            </a:gradFill>
            <a:prstDash val="solid"/>
            <a:tailEnd type="triangle"/>
          </a:ln>
          <a:effectLst>
            <a:outerShdw blurRad="50800" dist="38100" dir="2700000" algn="tl" rotWithShape="0">
              <a:schemeClr val="accent2">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cs typeface="微软雅黑" panose="020B0503020204020204" charset="-122"/>
            </a:endParaRPr>
          </a:p>
        </p:txBody>
      </p:sp>
      <p:sp>
        <p:nvSpPr>
          <p:cNvPr id="82" name="弧形 81"/>
          <p:cNvSpPr/>
          <p:nvPr>
            <p:custDataLst>
              <p:tags r:id="rId9"/>
            </p:custDataLst>
          </p:nvPr>
        </p:nvSpPr>
        <p:spPr>
          <a:xfrm rot="10800000">
            <a:off x="4166870" y="1692910"/>
            <a:ext cx="3953510" cy="3953510"/>
          </a:xfrm>
          <a:prstGeom prst="arc">
            <a:avLst>
              <a:gd name="adj1" fmla="val 16392741"/>
              <a:gd name="adj2" fmla="val 21318419"/>
            </a:avLst>
          </a:prstGeom>
          <a:ln w="6350">
            <a:gradFill>
              <a:gsLst>
                <a:gs pos="25000">
                  <a:schemeClr val="accent4">
                    <a:alpha val="0"/>
                  </a:schemeClr>
                </a:gs>
                <a:gs pos="60000">
                  <a:schemeClr val="accent4">
                    <a:alpha val="80000"/>
                  </a:schemeClr>
                </a:gs>
              </a:gsLst>
              <a:lin ang="0" scaled="1"/>
            </a:gradFill>
            <a:prstDash val="solid"/>
            <a:tailEnd type="triangle"/>
          </a:ln>
          <a:effectLst>
            <a:outerShdw blurRad="50800" dist="38100" dir="2700000" algn="tl" rotWithShape="0">
              <a:schemeClr val="accent4">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cs typeface="微软雅黑" panose="020B0503020204020204" charset="-122"/>
            </a:endParaRPr>
          </a:p>
        </p:txBody>
      </p:sp>
      <p:sp>
        <p:nvSpPr>
          <p:cNvPr id="83" name="弧形 82"/>
          <p:cNvSpPr/>
          <p:nvPr>
            <p:custDataLst>
              <p:tags r:id="rId10"/>
            </p:custDataLst>
          </p:nvPr>
        </p:nvSpPr>
        <p:spPr>
          <a:xfrm rot="5400000">
            <a:off x="4152265" y="1672590"/>
            <a:ext cx="3953510" cy="3953510"/>
          </a:xfrm>
          <a:prstGeom prst="arc">
            <a:avLst>
              <a:gd name="adj1" fmla="val 16392741"/>
              <a:gd name="adj2" fmla="val 21318419"/>
            </a:avLst>
          </a:prstGeom>
          <a:ln w="6350">
            <a:gradFill>
              <a:gsLst>
                <a:gs pos="25000">
                  <a:schemeClr val="accent3">
                    <a:alpha val="0"/>
                  </a:schemeClr>
                </a:gs>
                <a:gs pos="60000">
                  <a:schemeClr val="accent3">
                    <a:alpha val="80000"/>
                  </a:schemeClr>
                </a:gs>
              </a:gsLst>
              <a:lin ang="0" scaled="1"/>
            </a:gradFill>
            <a:prstDash val="solid"/>
            <a:tailEnd type="triangle"/>
          </a:ln>
          <a:effectLst>
            <a:outerShdw blurRad="50800" dist="38100" dir="2700000" algn="tl" rotWithShape="0">
              <a:schemeClr val="accent3">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cs typeface="微软雅黑" panose="020B0503020204020204" charset="-122"/>
            </a:endParaRPr>
          </a:p>
        </p:txBody>
      </p:sp>
      <p:sp>
        <p:nvSpPr>
          <p:cNvPr id="3" name="矩形 2"/>
          <p:cNvSpPr/>
          <p:nvPr>
            <p:custDataLst>
              <p:tags r:id="rId11"/>
            </p:custDataLst>
          </p:nvPr>
        </p:nvSpPr>
        <p:spPr>
          <a:xfrm>
            <a:off x="8479155" y="2423795"/>
            <a:ext cx="2425065" cy="1050290"/>
          </a:xfrm>
          <a:prstGeom prst="rect">
            <a:avLst/>
          </a:prstGeom>
          <a:noFill/>
        </p:spPr>
        <p:txBody>
          <a:bodyPr wrap="square" lIns="0" tIns="0" rIns="0" bIns="0" rtlCol="0" anchor="t" anchorCtr="0">
            <a:noAutofit/>
          </a:bodyPr>
          <a:lstStyle/>
          <a:p>
            <a:pPr algn="just">
              <a:lnSpc>
                <a:spcPct val="130000"/>
              </a:lnSpc>
              <a:spcBef>
                <a:spcPct val="0"/>
              </a:spcBef>
              <a:spcAft>
                <a:spcPct val="0"/>
              </a:spcAft>
            </a:pPr>
            <a:r>
              <a:rPr lang="zh-CN" altLang="en-US" sz="1600">
                <a:solidFill>
                  <a:schemeClr val="tx1">
                    <a:lumMod val="85000"/>
                    <a:lumOff val="15000"/>
                  </a:schemeClr>
                </a:solidFill>
                <a:latin typeface="+mn-ea"/>
                <a:cs typeface="+mn-ea"/>
                <a:sym typeface="+mn-ea"/>
              </a:rPr>
              <a:t>直接接触环境如家庭、学校影响儿童行为和心理发展。</a:t>
            </a:r>
            <a:endParaRPr lang="zh-CN" altLang="en-US" sz="1600">
              <a:solidFill>
                <a:schemeClr val="tx1">
                  <a:lumMod val="85000"/>
                  <a:lumOff val="15000"/>
                </a:schemeClr>
              </a:solidFill>
              <a:latin typeface="+mn-ea"/>
              <a:cs typeface="+mn-ea"/>
              <a:sym typeface="+mn-ea"/>
            </a:endParaRPr>
          </a:p>
        </p:txBody>
      </p:sp>
      <p:sp>
        <p:nvSpPr>
          <p:cNvPr id="6" name="矩形 5"/>
          <p:cNvSpPr/>
          <p:nvPr>
            <p:custDataLst>
              <p:tags r:id="rId12"/>
            </p:custDataLst>
          </p:nvPr>
        </p:nvSpPr>
        <p:spPr>
          <a:xfrm>
            <a:off x="8479155" y="1897380"/>
            <a:ext cx="2425065" cy="516890"/>
          </a:xfrm>
          <a:prstGeom prst="rect">
            <a:avLst/>
          </a:prstGeom>
          <a:noFill/>
        </p:spPr>
        <p:txBody>
          <a:bodyPr wrap="square" lIns="0" tIns="0" rIns="0" bIns="0" rtlCol="0" anchor="b" anchorCtr="0">
            <a:noAutofit/>
          </a:bodyPr>
          <a:lstStyle/>
          <a:p>
            <a:pPr algn="just">
              <a:spcBef>
                <a:spcPct val="0"/>
              </a:spcBef>
              <a:spcAft>
                <a:spcPct val="0"/>
              </a:spcAft>
            </a:pPr>
            <a:r>
              <a:rPr lang="zh-CN" altLang="en-US" b="1">
                <a:solidFill>
                  <a:schemeClr val="accent2"/>
                </a:solidFill>
                <a:latin typeface="+mn-ea"/>
                <a:cs typeface="+mn-ea"/>
                <a:sym typeface="+mn-ea"/>
              </a:rPr>
              <a:t>微观系统作用</a:t>
            </a:r>
            <a:endParaRPr lang="zh-CN" altLang="en-US" b="1">
              <a:solidFill>
                <a:schemeClr val="accent2"/>
              </a:solidFill>
              <a:latin typeface="+mn-ea"/>
              <a:cs typeface="+mn-ea"/>
              <a:sym typeface="+mn-ea"/>
            </a:endParaRPr>
          </a:p>
        </p:txBody>
      </p:sp>
      <p:sp>
        <p:nvSpPr>
          <p:cNvPr id="7" name="矩形 6"/>
          <p:cNvSpPr/>
          <p:nvPr>
            <p:custDataLst>
              <p:tags r:id="rId13"/>
            </p:custDataLst>
          </p:nvPr>
        </p:nvSpPr>
        <p:spPr>
          <a:xfrm>
            <a:off x="8447405" y="4575810"/>
            <a:ext cx="2425065" cy="1050290"/>
          </a:xfrm>
          <a:prstGeom prst="rect">
            <a:avLst/>
          </a:prstGeom>
          <a:noFill/>
        </p:spPr>
        <p:txBody>
          <a:bodyPr wrap="square" lIns="0" tIns="0" rIns="0" bIns="0" rtlCol="0" anchor="t" anchorCtr="0">
            <a:noAutofit/>
          </a:bodyPr>
          <a:lstStyle/>
          <a:p>
            <a:pPr algn="just">
              <a:lnSpc>
                <a:spcPct val="130000"/>
              </a:lnSpc>
              <a:spcBef>
                <a:spcPct val="0"/>
              </a:spcBef>
              <a:spcAft>
                <a:spcPct val="0"/>
              </a:spcAft>
            </a:pPr>
            <a:r>
              <a:rPr lang="zh-CN" altLang="en-US" sz="1600">
                <a:solidFill>
                  <a:schemeClr val="tx1">
                    <a:lumMod val="85000"/>
                    <a:lumOff val="15000"/>
                  </a:schemeClr>
                </a:solidFill>
                <a:latin typeface="+mn-ea"/>
                <a:cs typeface="+mn-ea"/>
                <a:sym typeface="+mn-ea"/>
              </a:rPr>
              <a:t>游戏材料设计影响儿童注意力、社交互动和语言表达。</a:t>
            </a:r>
            <a:endParaRPr lang="zh-CN" altLang="en-US" sz="1600">
              <a:solidFill>
                <a:schemeClr val="tx1">
                  <a:lumMod val="85000"/>
                  <a:lumOff val="15000"/>
                </a:schemeClr>
              </a:solidFill>
              <a:latin typeface="+mn-ea"/>
              <a:cs typeface="+mn-ea"/>
              <a:sym typeface="+mn-ea"/>
            </a:endParaRPr>
          </a:p>
        </p:txBody>
      </p:sp>
      <p:sp>
        <p:nvSpPr>
          <p:cNvPr id="8" name="矩形 7"/>
          <p:cNvSpPr/>
          <p:nvPr>
            <p:custDataLst>
              <p:tags r:id="rId14"/>
            </p:custDataLst>
          </p:nvPr>
        </p:nvSpPr>
        <p:spPr>
          <a:xfrm>
            <a:off x="8447405" y="4049395"/>
            <a:ext cx="2425065" cy="516890"/>
          </a:xfrm>
          <a:prstGeom prst="rect">
            <a:avLst/>
          </a:prstGeom>
          <a:noFill/>
        </p:spPr>
        <p:txBody>
          <a:bodyPr wrap="square" lIns="0" tIns="0" rIns="0" bIns="0" rtlCol="0" anchor="b" anchorCtr="0">
            <a:noAutofit/>
          </a:bodyPr>
          <a:lstStyle/>
          <a:p>
            <a:pPr algn="just">
              <a:spcBef>
                <a:spcPct val="0"/>
              </a:spcBef>
              <a:spcAft>
                <a:spcPct val="0"/>
              </a:spcAft>
            </a:pPr>
            <a:r>
              <a:rPr lang="zh-CN" altLang="en-US" b="1">
                <a:solidFill>
                  <a:schemeClr val="accent3"/>
                </a:solidFill>
                <a:latin typeface="+mn-ea"/>
                <a:cs typeface="+mn-ea"/>
                <a:sym typeface="+mn-ea"/>
              </a:rPr>
              <a:t>游戏材料影响</a:t>
            </a:r>
            <a:endParaRPr lang="zh-CN" altLang="en-US" b="1">
              <a:solidFill>
                <a:schemeClr val="accent3"/>
              </a:solidFill>
              <a:latin typeface="+mn-ea"/>
              <a:cs typeface="+mn-ea"/>
              <a:sym typeface="+mn-ea"/>
            </a:endParaRPr>
          </a:p>
        </p:txBody>
      </p:sp>
      <p:sp>
        <p:nvSpPr>
          <p:cNvPr id="10" name="矩形 9"/>
          <p:cNvSpPr/>
          <p:nvPr>
            <p:custDataLst>
              <p:tags r:id="rId15"/>
            </p:custDataLst>
          </p:nvPr>
        </p:nvSpPr>
        <p:spPr>
          <a:xfrm>
            <a:off x="1446530" y="2404745"/>
            <a:ext cx="2425065" cy="1050290"/>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sz="1600">
                <a:solidFill>
                  <a:schemeClr val="tx1">
                    <a:lumMod val="85000"/>
                    <a:lumOff val="15000"/>
                  </a:schemeClr>
                </a:solidFill>
                <a:latin typeface="+mn-ea"/>
                <a:cs typeface="+mn-ea"/>
                <a:sym typeface="+mn-ea"/>
              </a:rPr>
              <a:t>强调个体成长与环境互动，认为个人发展是环境多种因素相互作用的结果。</a:t>
            </a:r>
            <a:endParaRPr lang="zh-CN" altLang="en-US" sz="1600">
              <a:solidFill>
                <a:schemeClr val="tx1">
                  <a:lumMod val="85000"/>
                  <a:lumOff val="15000"/>
                </a:schemeClr>
              </a:solidFill>
              <a:latin typeface="+mn-ea"/>
              <a:cs typeface="+mn-ea"/>
              <a:sym typeface="+mn-ea"/>
            </a:endParaRPr>
          </a:p>
        </p:txBody>
      </p:sp>
      <p:sp>
        <p:nvSpPr>
          <p:cNvPr id="11" name="矩形 10"/>
          <p:cNvSpPr/>
          <p:nvPr>
            <p:custDataLst>
              <p:tags r:id="rId16"/>
            </p:custDataLst>
          </p:nvPr>
        </p:nvSpPr>
        <p:spPr>
          <a:xfrm>
            <a:off x="1446530" y="1878330"/>
            <a:ext cx="2425065" cy="516890"/>
          </a:xfrm>
          <a:prstGeom prst="rect">
            <a:avLst/>
          </a:prstGeom>
          <a:noFill/>
        </p:spPr>
        <p:txBody>
          <a:bodyPr wrap="square" lIns="0" tIns="0" rIns="0" bIns="0" rtlCol="0" anchor="b" anchorCtr="0">
            <a:noAutofit/>
          </a:bodyPr>
          <a:lstStyle/>
          <a:p>
            <a:pPr algn="r">
              <a:spcBef>
                <a:spcPct val="0"/>
              </a:spcBef>
              <a:spcAft>
                <a:spcPct val="0"/>
              </a:spcAft>
            </a:pPr>
            <a:r>
              <a:rPr lang="zh-CN" altLang="en-US" b="1">
                <a:solidFill>
                  <a:schemeClr val="accent1"/>
                </a:solidFill>
                <a:latin typeface="+mn-ea"/>
                <a:cs typeface="+mn-ea"/>
                <a:sym typeface="+mn-ea"/>
              </a:rPr>
              <a:t>布朗芬</a:t>
            </a:r>
            <a:r>
              <a:rPr lang="en-US" altLang="zh-CN" b="1">
                <a:solidFill>
                  <a:schemeClr val="accent1"/>
                </a:solidFill>
                <a:latin typeface="+mn-ea"/>
                <a:cs typeface="+mn-ea"/>
                <a:sym typeface="+mn-ea"/>
              </a:rPr>
              <a:t>·</a:t>
            </a:r>
            <a:r>
              <a:rPr lang="zh-CN" altLang="en-US" b="1">
                <a:solidFill>
                  <a:schemeClr val="accent1"/>
                </a:solidFill>
                <a:latin typeface="+mn-ea"/>
                <a:cs typeface="+mn-ea"/>
                <a:sym typeface="+mn-ea"/>
              </a:rPr>
              <a:t>布伦纳理论</a:t>
            </a:r>
            <a:endParaRPr lang="zh-CN" altLang="en-US" b="1">
              <a:solidFill>
                <a:schemeClr val="accent1"/>
              </a:solidFill>
              <a:latin typeface="+mn-ea"/>
              <a:cs typeface="+mn-ea"/>
              <a:sym typeface="+mn-ea"/>
            </a:endParaRPr>
          </a:p>
        </p:txBody>
      </p:sp>
      <p:sp>
        <p:nvSpPr>
          <p:cNvPr id="12" name="矩形 11"/>
          <p:cNvSpPr/>
          <p:nvPr>
            <p:custDataLst>
              <p:tags r:id="rId17"/>
            </p:custDataLst>
          </p:nvPr>
        </p:nvSpPr>
        <p:spPr>
          <a:xfrm>
            <a:off x="1414780" y="4556760"/>
            <a:ext cx="2425065" cy="1050290"/>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sz="1600">
                <a:solidFill>
                  <a:schemeClr val="tx1">
                    <a:lumMod val="85000"/>
                    <a:lumOff val="15000"/>
                  </a:schemeClr>
                </a:solidFill>
                <a:latin typeface="+mn-ea"/>
                <a:cs typeface="+mn-ea"/>
                <a:sym typeface="+mn-ea"/>
              </a:rPr>
              <a:t>合作或竞争游戏影响儿童交往方式和谈话内容，促进社交技能和语言能力发展。</a:t>
            </a:r>
            <a:endParaRPr lang="zh-CN" altLang="en-US" sz="1600">
              <a:solidFill>
                <a:schemeClr val="tx1">
                  <a:lumMod val="85000"/>
                  <a:lumOff val="15000"/>
                </a:schemeClr>
              </a:solidFill>
              <a:latin typeface="+mn-ea"/>
              <a:cs typeface="+mn-ea"/>
              <a:sym typeface="+mn-ea"/>
            </a:endParaRPr>
          </a:p>
        </p:txBody>
      </p:sp>
      <p:sp>
        <p:nvSpPr>
          <p:cNvPr id="13" name="矩形 12"/>
          <p:cNvSpPr/>
          <p:nvPr>
            <p:custDataLst>
              <p:tags r:id="rId18"/>
            </p:custDataLst>
          </p:nvPr>
        </p:nvSpPr>
        <p:spPr>
          <a:xfrm>
            <a:off x="1414780" y="4030345"/>
            <a:ext cx="2425065" cy="516890"/>
          </a:xfrm>
          <a:prstGeom prst="rect">
            <a:avLst/>
          </a:prstGeom>
          <a:noFill/>
        </p:spPr>
        <p:txBody>
          <a:bodyPr wrap="square" lIns="0" tIns="0" rIns="0" bIns="0" rtlCol="0" anchor="b" anchorCtr="0">
            <a:noAutofit/>
          </a:bodyPr>
          <a:lstStyle/>
          <a:p>
            <a:pPr algn="r">
              <a:spcBef>
                <a:spcPct val="0"/>
              </a:spcBef>
              <a:spcAft>
                <a:spcPct val="0"/>
              </a:spcAft>
            </a:pPr>
            <a:r>
              <a:rPr lang="zh-CN" altLang="en-US" b="1">
                <a:solidFill>
                  <a:schemeClr val="accent4"/>
                </a:solidFill>
                <a:latin typeface="+mn-ea"/>
                <a:cs typeface="+mn-ea"/>
                <a:sym typeface="+mn-ea"/>
              </a:rPr>
              <a:t>活动类型影响交往</a:t>
            </a:r>
            <a:endParaRPr lang="zh-CN" altLang="en-US" b="1">
              <a:solidFill>
                <a:schemeClr val="accent4"/>
              </a:solidFill>
              <a:latin typeface="+mn-ea"/>
              <a:cs typeface="+mn-ea"/>
              <a:sym typeface="+mn-ea"/>
            </a:endParaRPr>
          </a:p>
        </p:txBody>
      </p:sp>
      <p:sp>
        <p:nvSpPr>
          <p:cNvPr id="71" name="任意多边形: 形状 14"/>
          <p:cNvSpPr/>
          <p:nvPr>
            <p:custDataLst>
              <p:tags r:id="rId19"/>
            </p:custDataLst>
          </p:nvPr>
        </p:nvSpPr>
        <p:spPr>
          <a:xfrm>
            <a:off x="4568825" y="2751455"/>
            <a:ext cx="1769745" cy="884555"/>
          </a:xfrm>
          <a:custGeom>
            <a:avLst/>
            <a:gdLst>
              <a:gd name="connsiteX0" fmla="*/ 1019175 w 2038350"/>
              <a:gd name="connsiteY0" fmla="*/ 0 h 1019175"/>
              <a:gd name="connsiteX1" fmla="*/ 2038350 w 2038350"/>
              <a:gd name="connsiteY1" fmla="*/ 1019175 h 1019175"/>
              <a:gd name="connsiteX2" fmla="*/ 0 w 2038350"/>
              <a:gd name="connsiteY2" fmla="*/ 1019175 h 1019175"/>
              <a:gd name="connsiteX3" fmla="*/ 1019175 w 2038350"/>
              <a:gd name="connsiteY3" fmla="*/ 0 h 1019175"/>
            </a:gdLst>
            <a:ahLst/>
            <a:cxnLst>
              <a:cxn ang="0">
                <a:pos x="connsiteX0" y="connsiteY0"/>
              </a:cxn>
              <a:cxn ang="0">
                <a:pos x="connsiteX1" y="connsiteY1"/>
              </a:cxn>
              <a:cxn ang="0">
                <a:pos x="connsiteX2" y="connsiteY2"/>
              </a:cxn>
              <a:cxn ang="0">
                <a:pos x="connsiteX3" y="connsiteY3"/>
              </a:cxn>
            </a:cxnLst>
            <a:rect l="l" t="t" r="r" b="b"/>
            <a:pathLst>
              <a:path w="2038350" h="1019175">
                <a:moveTo>
                  <a:pt x="1019175" y="0"/>
                </a:moveTo>
                <a:cubicBezTo>
                  <a:pt x="1582050" y="0"/>
                  <a:pt x="2038350" y="456300"/>
                  <a:pt x="2038350" y="1019175"/>
                </a:cubicBezTo>
                <a:lnTo>
                  <a:pt x="0" y="1019175"/>
                </a:lnTo>
                <a:cubicBezTo>
                  <a:pt x="0" y="456300"/>
                  <a:pt x="456300" y="0"/>
                  <a:pt x="1019175" y="0"/>
                </a:cubicBezTo>
                <a:close/>
              </a:path>
            </a:pathLst>
          </a:custGeom>
          <a:gradFill>
            <a:gsLst>
              <a:gs pos="0">
                <a:schemeClr val="accent1">
                  <a:lumMod val="60000"/>
                  <a:lumOff val="40000"/>
                  <a:alpha val="100000"/>
                </a:schemeClr>
              </a:gs>
              <a:gs pos="100000">
                <a:schemeClr val="accent1">
                  <a:alpha val="100000"/>
                </a:schemeClr>
              </a:gs>
            </a:gsLst>
            <a:lin ang="5400000" scaled="0"/>
          </a:gradFill>
          <a:ln>
            <a:noFill/>
          </a:ln>
          <a:effectLst>
            <a:outerShdw blurRad="127000" sx="105000" sy="105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107950" rIns="3238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b="1" dirty="0">
                <a:solidFill>
                  <a:srgbClr val="FFFFFF"/>
                </a:solidFill>
                <a:latin typeface="+mn-ea"/>
                <a:cs typeface="+mn-ea"/>
                <a:sym typeface="+mn-ea"/>
              </a:rPr>
              <a:t>01</a:t>
            </a:r>
            <a:endParaRPr lang="en-US" altLang="zh-CN" b="1" dirty="0">
              <a:solidFill>
                <a:srgbClr val="FFFFFF"/>
              </a:solidFill>
              <a:latin typeface="+mn-ea"/>
              <a:cs typeface="+mn-ea"/>
              <a:sym typeface="+mn-ea"/>
            </a:endParaRPr>
          </a:p>
        </p:txBody>
      </p:sp>
      <p:sp>
        <p:nvSpPr>
          <p:cNvPr id="74" name="任意多边形 73"/>
          <p:cNvSpPr/>
          <p:nvPr>
            <p:custDataLst>
              <p:tags r:id="rId20"/>
            </p:custDataLst>
          </p:nvPr>
        </p:nvSpPr>
        <p:spPr>
          <a:xfrm>
            <a:off x="6141085" y="2103755"/>
            <a:ext cx="884555" cy="1769745"/>
          </a:xfrm>
          <a:custGeom>
            <a:avLst/>
            <a:gdLst/>
            <a:ahLst/>
            <a:cxnLst>
              <a:cxn ang="3">
                <a:pos x="hc" y="t"/>
              </a:cxn>
              <a:cxn ang="cd2">
                <a:pos x="l" y="vc"/>
              </a:cxn>
              <a:cxn ang="cd4">
                <a:pos x="hc" y="b"/>
              </a:cxn>
              <a:cxn ang="0">
                <a:pos x="r" y="vc"/>
              </a:cxn>
            </a:cxnLst>
            <a:rect l="l" t="t" r="r" b="b"/>
            <a:pathLst>
              <a:path w="1393" h="2787">
                <a:moveTo>
                  <a:pt x="0" y="0"/>
                </a:moveTo>
                <a:cubicBezTo>
                  <a:pt x="769" y="0"/>
                  <a:pt x="1393" y="624"/>
                  <a:pt x="1393" y="1394"/>
                </a:cubicBezTo>
                <a:cubicBezTo>
                  <a:pt x="1393" y="2163"/>
                  <a:pt x="769" y="2787"/>
                  <a:pt x="0" y="2787"/>
                </a:cubicBezTo>
                <a:lnTo>
                  <a:pt x="0" y="0"/>
                </a:lnTo>
                <a:close/>
              </a:path>
            </a:pathLst>
          </a:custGeom>
          <a:gradFill>
            <a:gsLst>
              <a:gs pos="0">
                <a:schemeClr val="accent2">
                  <a:lumMod val="60000"/>
                  <a:lumOff val="40000"/>
                  <a:alpha val="100000"/>
                </a:schemeClr>
              </a:gs>
              <a:gs pos="100000">
                <a:schemeClr val="accent2">
                  <a:alpha val="100000"/>
                </a:schemeClr>
              </a:gs>
            </a:gsLst>
            <a:lin ang="5400000" scaled="0"/>
          </a:gradFill>
          <a:ln>
            <a:noFill/>
          </a:ln>
          <a:effectLst>
            <a:outerShdw blurRad="127000" sx="106000" sy="106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71755" tIns="107950" rIns="107950" bIns="36004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b="1">
                <a:solidFill>
                  <a:srgbClr val="FFFFFF"/>
                </a:solidFill>
                <a:latin typeface="+mn-ea"/>
                <a:cs typeface="+mn-ea"/>
                <a:sym typeface="+mn-ea"/>
              </a:rPr>
              <a:t>02</a:t>
            </a:r>
            <a:endParaRPr lang="en-US" altLang="zh-CN" b="1">
              <a:solidFill>
                <a:srgbClr val="FFFFFF"/>
              </a:solidFill>
              <a:latin typeface="+mn-ea"/>
              <a:cs typeface="+mn-ea"/>
              <a:sym typeface="+mn-ea"/>
            </a:endParaRPr>
          </a:p>
        </p:txBody>
      </p:sp>
      <p:sp>
        <p:nvSpPr>
          <p:cNvPr id="75" name="任意多边形 74"/>
          <p:cNvSpPr/>
          <p:nvPr>
            <p:custDataLst>
              <p:tags r:id="rId21"/>
            </p:custDataLst>
          </p:nvPr>
        </p:nvSpPr>
        <p:spPr>
          <a:xfrm>
            <a:off x="5935980" y="3658235"/>
            <a:ext cx="1769745" cy="884555"/>
          </a:xfrm>
          <a:custGeom>
            <a:avLst/>
            <a:gdLst/>
            <a:ahLst/>
            <a:cxnLst>
              <a:cxn ang="3">
                <a:pos x="hc" y="t"/>
              </a:cxn>
              <a:cxn ang="cd2">
                <a:pos x="l" y="vc"/>
              </a:cxn>
              <a:cxn ang="cd4">
                <a:pos x="hc" y="b"/>
              </a:cxn>
              <a:cxn ang="0">
                <a:pos x="r" y="vc"/>
              </a:cxn>
            </a:cxnLst>
            <a:rect l="l" t="t" r="r" b="b"/>
            <a:pathLst>
              <a:path w="2787" h="1393">
                <a:moveTo>
                  <a:pt x="0" y="0"/>
                </a:moveTo>
                <a:lnTo>
                  <a:pt x="2787" y="0"/>
                </a:lnTo>
                <a:cubicBezTo>
                  <a:pt x="2787" y="769"/>
                  <a:pt x="2163" y="1393"/>
                  <a:pt x="1394" y="1393"/>
                </a:cubicBezTo>
                <a:cubicBezTo>
                  <a:pt x="624" y="1393"/>
                  <a:pt x="0" y="769"/>
                  <a:pt x="0" y="0"/>
                </a:cubicBezTo>
                <a:close/>
              </a:path>
            </a:pathLst>
          </a:custGeom>
          <a:gradFill>
            <a:gsLst>
              <a:gs pos="0">
                <a:schemeClr val="accent3">
                  <a:lumMod val="60000"/>
                  <a:lumOff val="40000"/>
                  <a:alpha val="100000"/>
                </a:schemeClr>
              </a:gs>
              <a:gs pos="100000">
                <a:schemeClr val="accent3">
                  <a:alpha val="100000"/>
                </a:schemeClr>
              </a:gs>
            </a:gsLst>
            <a:lin ang="5400000" scaled="0"/>
          </a:gradFill>
          <a:ln>
            <a:noFill/>
          </a:ln>
          <a:effectLst>
            <a:outerShdw blurRad="127000" sx="105000" sy="105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504190" tIns="107950" bIns="14414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b="1" dirty="0">
                <a:solidFill>
                  <a:srgbClr val="FFFFFF"/>
                </a:solidFill>
                <a:latin typeface="+mn-ea"/>
                <a:cs typeface="+mn-ea"/>
                <a:sym typeface="+mn-ea"/>
              </a:rPr>
              <a:t>03</a:t>
            </a:r>
            <a:endParaRPr lang="en-US" altLang="zh-CN" b="1" dirty="0">
              <a:solidFill>
                <a:srgbClr val="FFFFFF"/>
              </a:solidFill>
              <a:latin typeface="+mn-ea"/>
              <a:cs typeface="+mn-ea"/>
              <a:sym typeface="+mn-ea"/>
            </a:endParaRPr>
          </a:p>
        </p:txBody>
      </p:sp>
      <p:sp>
        <p:nvSpPr>
          <p:cNvPr id="73" name="任意多边形 72"/>
          <p:cNvSpPr/>
          <p:nvPr>
            <p:custDataLst>
              <p:tags r:id="rId22"/>
            </p:custDataLst>
          </p:nvPr>
        </p:nvSpPr>
        <p:spPr>
          <a:xfrm>
            <a:off x="5254625" y="3437255"/>
            <a:ext cx="884555" cy="1769745"/>
          </a:xfrm>
          <a:custGeom>
            <a:avLst/>
            <a:gdLst/>
            <a:ahLst/>
            <a:cxnLst>
              <a:cxn ang="3">
                <a:pos x="hc" y="t"/>
              </a:cxn>
              <a:cxn ang="cd2">
                <a:pos x="l" y="vc"/>
              </a:cxn>
              <a:cxn ang="cd4">
                <a:pos x="hc" y="b"/>
              </a:cxn>
              <a:cxn ang="0">
                <a:pos x="r" y="vc"/>
              </a:cxn>
            </a:cxnLst>
            <a:rect l="l" t="t" r="r" b="b"/>
            <a:pathLst>
              <a:path w="1393" h="2787">
                <a:moveTo>
                  <a:pt x="1393" y="0"/>
                </a:moveTo>
                <a:lnTo>
                  <a:pt x="1393" y="2787"/>
                </a:lnTo>
                <a:cubicBezTo>
                  <a:pt x="624" y="2787"/>
                  <a:pt x="0" y="2163"/>
                  <a:pt x="0" y="1394"/>
                </a:cubicBezTo>
                <a:cubicBezTo>
                  <a:pt x="0" y="624"/>
                  <a:pt x="624" y="0"/>
                  <a:pt x="1393" y="0"/>
                </a:cubicBezTo>
                <a:close/>
              </a:path>
            </a:pathLst>
          </a:custGeom>
          <a:gradFill>
            <a:gsLst>
              <a:gs pos="0">
                <a:schemeClr val="accent4">
                  <a:lumMod val="60000"/>
                  <a:lumOff val="40000"/>
                  <a:alpha val="100000"/>
                </a:schemeClr>
              </a:gs>
              <a:gs pos="100000">
                <a:schemeClr val="accent4">
                  <a:alpha val="100000"/>
                </a:schemeClr>
              </a:gs>
            </a:gsLst>
            <a:lin ang="5400000" scaled="0"/>
          </a:gradFill>
          <a:ln>
            <a:noFill/>
          </a:ln>
          <a:effectLst>
            <a:outerShdw blurRad="127000" sx="105000" sy="105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3238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b="1" dirty="0">
                <a:solidFill>
                  <a:srgbClr val="FFFFFF"/>
                </a:solidFill>
                <a:latin typeface="+mn-ea"/>
                <a:cs typeface="+mn-ea"/>
                <a:sym typeface="+mn-ea"/>
              </a:rPr>
              <a:t>04</a:t>
            </a:r>
            <a:endParaRPr lang="en-US" altLang="zh-CN" b="1" dirty="0">
              <a:solidFill>
                <a:srgbClr val="FFFFFF"/>
              </a:solidFill>
              <a:latin typeface="+mn-ea"/>
              <a:cs typeface="+mn-ea"/>
              <a:sym typeface="+mn-ea"/>
            </a:endParaRPr>
          </a:p>
        </p:txBody>
      </p:sp>
      <p:sp>
        <p:nvSpPr>
          <p:cNvPr id="79" name="椭圆 78"/>
          <p:cNvSpPr/>
          <p:nvPr>
            <p:custDataLst>
              <p:tags r:id="rId23"/>
            </p:custDataLst>
          </p:nvPr>
        </p:nvSpPr>
        <p:spPr>
          <a:xfrm>
            <a:off x="5549900" y="3098800"/>
            <a:ext cx="1162050" cy="1162050"/>
          </a:xfrm>
          <a:prstGeom prst="ellipse">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Tree>
    <p:custDataLst>
      <p:tags r:id="rId24"/>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1"/>
          <p:cNvSpPr>
            <a:spLocks noGrp="1"/>
          </p:cNvSpPr>
          <p:nvPr>
            <p:ph type="body" idx="16386"/>
            <p:custDataLst>
              <p:tags r:id="rId1"/>
            </p:custDataLst>
          </p:nvPr>
        </p:nvSpPr>
        <p:spPr/>
        <p:txBody>
          <a:bodyPr/>
          <a:p>
            <a:r>
              <a:rPr lang="zh-CN" altLang="en-US"/>
              <a:t>THE END</a:t>
            </a:r>
            <a:endParaRPr lang="zh-CN" altLang="en-US"/>
          </a:p>
        </p:txBody>
      </p:sp>
      <p:sp>
        <p:nvSpPr>
          <p:cNvPr id="3" name="标题 2"/>
          <p:cNvSpPr>
            <a:spLocks noGrp="1"/>
          </p:cNvSpPr>
          <p:nvPr>
            <p:ph type="ctrTitle" idx="16385"/>
            <p:custDataLst>
              <p:tags r:id="rId2"/>
            </p:custDataLst>
          </p:nvPr>
        </p:nvSpPr>
        <p:spPr/>
        <p:txBody>
          <a:bodyPr>
            <a:normAutofit fontScale="90000"/>
          </a:bodyPr>
          <a:p>
            <a:r>
              <a:rPr lang="zh-CN" altLang="en-US" sz="6100"/>
              <a:t>谢谢</a:t>
            </a:r>
            <a:endParaRPr lang="zh-CN" altLang="en-US" sz="6100"/>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703015" y="619195"/>
            <a:ext cx="10969200" cy="705600"/>
          </a:xfrm>
        </p:spPr>
        <p:txBody>
          <a:bodyPr wrap="square">
            <a:normAutofit/>
          </a:bodyPr>
          <a:lstStyle/>
          <a:p>
            <a:r>
              <a:rPr lang="zh-CN" altLang="en-US" sz="3000" b="1"/>
              <a:t>游戏在幼儿成长中的作用</a:t>
            </a:r>
            <a:endParaRPr lang="zh-CN" altLang="en-US" sz="3000" b="1"/>
          </a:p>
        </p:txBody>
      </p:sp>
      <p:sp>
        <p:nvSpPr>
          <p:cNvPr id="6" name="矩形 5"/>
          <p:cNvSpPr/>
          <p:nvPr>
            <p:custDataLst>
              <p:tags r:id="rId2"/>
            </p:custDataLst>
          </p:nvPr>
        </p:nvSpPr>
        <p:spPr>
          <a:xfrm>
            <a:off x="9010015" y="4104005"/>
            <a:ext cx="1813560" cy="554990"/>
          </a:xfrm>
          <a:prstGeom prst="rect">
            <a:avLst/>
          </a:prstGeom>
          <a:noFill/>
        </p:spPr>
        <p:txBody>
          <a:bodyPr wrap="square" lIns="0" tIns="0" rIns="0" bIns="0" rtlCol="0" anchor="b" anchorCtr="0">
            <a:noAutofit/>
          </a:bodyPr>
          <a:lstStyle/>
          <a:p>
            <a:pPr algn="just">
              <a:spcBef>
                <a:spcPct val="0"/>
              </a:spcBef>
              <a:spcAft>
                <a:spcPct val="0"/>
              </a:spcAft>
            </a:pPr>
            <a:r>
              <a:rPr lang="zh-CN" altLang="en-US" b="1">
                <a:solidFill>
                  <a:schemeClr val="accent4"/>
                </a:solidFill>
                <a:latin typeface="+mn-ea"/>
                <a:cs typeface="+mn-ea"/>
                <a:sym typeface="+mn-ea"/>
              </a:rPr>
              <a:t>游戏与学习的关联</a:t>
            </a:r>
            <a:endParaRPr lang="zh-CN" altLang="en-US" b="1">
              <a:solidFill>
                <a:schemeClr val="accent4"/>
              </a:solidFill>
              <a:latin typeface="+mn-ea"/>
              <a:cs typeface="+mn-ea"/>
              <a:sym typeface="+mn-ea"/>
            </a:endParaRPr>
          </a:p>
        </p:txBody>
      </p:sp>
      <p:sp>
        <p:nvSpPr>
          <p:cNvPr id="7" name="矩形 6"/>
          <p:cNvSpPr/>
          <p:nvPr>
            <p:custDataLst>
              <p:tags r:id="rId3"/>
            </p:custDataLst>
          </p:nvPr>
        </p:nvSpPr>
        <p:spPr>
          <a:xfrm>
            <a:off x="1344930" y="4089400"/>
            <a:ext cx="1813560" cy="554990"/>
          </a:xfrm>
          <a:prstGeom prst="rect">
            <a:avLst/>
          </a:prstGeom>
          <a:noFill/>
        </p:spPr>
        <p:txBody>
          <a:bodyPr wrap="square" lIns="0" tIns="0" rIns="0" bIns="0" rtlCol="0" anchor="b" anchorCtr="0">
            <a:noAutofit/>
          </a:bodyPr>
          <a:lstStyle/>
          <a:p>
            <a:pPr algn="r">
              <a:spcBef>
                <a:spcPct val="0"/>
              </a:spcBef>
              <a:spcAft>
                <a:spcPct val="0"/>
              </a:spcAft>
            </a:pPr>
            <a:r>
              <a:rPr lang="zh-CN" altLang="en-US" b="1">
                <a:solidFill>
                  <a:schemeClr val="accent1"/>
                </a:solidFill>
                <a:latin typeface="+mn-ea"/>
                <a:cs typeface="+mn-ea"/>
                <a:sym typeface="+mn-ea"/>
              </a:rPr>
              <a:t>游戏作为基本活动</a:t>
            </a:r>
            <a:endParaRPr lang="zh-CN" altLang="en-US" b="1">
              <a:solidFill>
                <a:schemeClr val="accent1"/>
              </a:solidFill>
              <a:latin typeface="+mn-ea"/>
              <a:cs typeface="+mn-ea"/>
              <a:sym typeface="+mn-ea"/>
            </a:endParaRPr>
          </a:p>
        </p:txBody>
      </p:sp>
      <p:sp>
        <p:nvSpPr>
          <p:cNvPr id="8" name="矩形 7"/>
          <p:cNvSpPr/>
          <p:nvPr>
            <p:custDataLst>
              <p:tags r:id="rId4"/>
            </p:custDataLst>
          </p:nvPr>
        </p:nvSpPr>
        <p:spPr>
          <a:xfrm>
            <a:off x="1344930" y="4699000"/>
            <a:ext cx="1813560" cy="830580"/>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sz="1600">
                <a:solidFill>
                  <a:schemeClr val="tx1">
                    <a:lumMod val="85000"/>
                    <a:lumOff val="15000"/>
                  </a:schemeClr>
                </a:solidFill>
                <a:latin typeface="+mn-ea"/>
                <a:cs typeface="+mn-ea"/>
                <a:sym typeface="+mn-ea"/>
              </a:rPr>
              <a:t>游戏是幼儿学习和生活的基本活动，具有基础性重要性。</a:t>
            </a:r>
            <a:endParaRPr lang="zh-CN" altLang="en-US" sz="1600">
              <a:solidFill>
                <a:schemeClr val="tx1">
                  <a:lumMod val="85000"/>
                  <a:lumOff val="15000"/>
                </a:schemeClr>
              </a:solidFill>
              <a:latin typeface="+mn-ea"/>
              <a:cs typeface="+mn-ea"/>
              <a:sym typeface="+mn-ea"/>
            </a:endParaRPr>
          </a:p>
        </p:txBody>
      </p:sp>
      <p:sp>
        <p:nvSpPr>
          <p:cNvPr id="9" name="矩形 8"/>
          <p:cNvSpPr/>
          <p:nvPr>
            <p:custDataLst>
              <p:tags r:id="rId5"/>
            </p:custDataLst>
          </p:nvPr>
        </p:nvSpPr>
        <p:spPr>
          <a:xfrm>
            <a:off x="9010015" y="4704715"/>
            <a:ext cx="1813560" cy="830580"/>
          </a:xfrm>
          <a:prstGeom prst="rect">
            <a:avLst/>
          </a:prstGeom>
          <a:noFill/>
        </p:spPr>
        <p:txBody>
          <a:bodyPr wrap="square" lIns="0" tIns="0" rIns="0" bIns="0" rtlCol="0" anchor="t" anchorCtr="0">
            <a:noAutofit/>
          </a:bodyPr>
          <a:lstStyle/>
          <a:p>
            <a:pPr algn="l">
              <a:lnSpc>
                <a:spcPct val="130000"/>
              </a:lnSpc>
              <a:buClrTx/>
              <a:buSzTx/>
              <a:buFontTx/>
            </a:pPr>
            <a:r>
              <a:rPr lang="zh-CN" altLang="en-US" sz="1600">
                <a:solidFill>
                  <a:schemeClr val="tx1">
                    <a:lumMod val="85000"/>
                    <a:lumOff val="15000"/>
                  </a:schemeClr>
                </a:solidFill>
                <a:latin typeface="+mn-ea"/>
                <a:cs typeface="+mn-ea"/>
                <a:sym typeface="+mn-ea"/>
              </a:rPr>
              <a:t>游戏是学习手段和过程，幼儿在愉悦中掌握知识技能。</a:t>
            </a:r>
            <a:endParaRPr lang="zh-CN" altLang="en-US" sz="1600">
              <a:solidFill>
                <a:schemeClr val="tx1">
                  <a:lumMod val="85000"/>
                  <a:lumOff val="15000"/>
                </a:schemeClr>
              </a:solidFill>
              <a:latin typeface="+mn-ea"/>
              <a:cs typeface="+mn-ea"/>
              <a:sym typeface="+mn-ea"/>
            </a:endParaRPr>
          </a:p>
        </p:txBody>
      </p:sp>
      <p:sp>
        <p:nvSpPr>
          <p:cNvPr id="13" name="矩形 12"/>
          <p:cNvSpPr/>
          <p:nvPr>
            <p:custDataLst>
              <p:tags r:id="rId6"/>
            </p:custDataLst>
          </p:nvPr>
        </p:nvSpPr>
        <p:spPr>
          <a:xfrm>
            <a:off x="3302000" y="2639060"/>
            <a:ext cx="1813560" cy="554990"/>
          </a:xfrm>
          <a:prstGeom prst="rect">
            <a:avLst/>
          </a:prstGeom>
          <a:noFill/>
        </p:spPr>
        <p:txBody>
          <a:bodyPr wrap="square" lIns="0" tIns="0" rIns="0" bIns="0" rtlCol="0" anchor="b" anchorCtr="0">
            <a:noAutofit/>
          </a:bodyPr>
          <a:lstStyle/>
          <a:p>
            <a:pPr algn="r">
              <a:spcBef>
                <a:spcPct val="0"/>
              </a:spcBef>
              <a:spcAft>
                <a:spcPct val="0"/>
              </a:spcAft>
            </a:pPr>
            <a:r>
              <a:rPr lang="zh-CN" altLang="en-US" b="1">
                <a:solidFill>
                  <a:schemeClr val="accent2"/>
                </a:solidFill>
                <a:latin typeface="+mn-ea"/>
                <a:cs typeface="+mn-ea"/>
                <a:sym typeface="+mn-ea"/>
              </a:rPr>
              <a:t>游戏的规则性与愉悦性</a:t>
            </a:r>
            <a:endParaRPr lang="zh-CN" altLang="en-US" b="1">
              <a:solidFill>
                <a:schemeClr val="accent2"/>
              </a:solidFill>
              <a:latin typeface="+mn-ea"/>
              <a:cs typeface="+mn-ea"/>
              <a:sym typeface="+mn-ea"/>
            </a:endParaRPr>
          </a:p>
        </p:txBody>
      </p:sp>
      <p:sp>
        <p:nvSpPr>
          <p:cNvPr id="14" name="矩形 13"/>
          <p:cNvSpPr/>
          <p:nvPr>
            <p:custDataLst>
              <p:tags r:id="rId7"/>
            </p:custDataLst>
          </p:nvPr>
        </p:nvSpPr>
        <p:spPr>
          <a:xfrm>
            <a:off x="3302000" y="3248660"/>
            <a:ext cx="1813560" cy="830580"/>
          </a:xfrm>
          <a:prstGeom prst="rect">
            <a:avLst/>
          </a:prstGeom>
          <a:noFill/>
        </p:spPr>
        <p:txBody>
          <a:bodyPr wrap="square" lIns="0" tIns="0" rIns="0" bIns="0" rtlCol="0" anchor="t" anchorCtr="0">
            <a:noAutofit/>
          </a:bodyPr>
          <a:lstStyle/>
          <a:p>
            <a:pPr algn="r">
              <a:lnSpc>
                <a:spcPct val="130000"/>
              </a:lnSpc>
              <a:buClrTx/>
              <a:buSzTx/>
              <a:buFontTx/>
            </a:pPr>
            <a:r>
              <a:rPr lang="zh-CN" altLang="en-US" sz="1600">
                <a:solidFill>
                  <a:schemeClr val="tx1">
                    <a:lumMod val="85000"/>
                    <a:lumOff val="15000"/>
                  </a:schemeClr>
                </a:solidFill>
                <a:latin typeface="+mn-ea"/>
                <a:cs typeface="+mn-ea"/>
                <a:sym typeface="+mn-ea"/>
              </a:rPr>
              <a:t>游戏遵循规则，带来愉悦感，吸引幼儿参与。</a:t>
            </a:r>
            <a:endParaRPr lang="zh-CN" altLang="en-US" sz="1600">
              <a:solidFill>
                <a:schemeClr val="tx1">
                  <a:lumMod val="85000"/>
                  <a:lumOff val="15000"/>
                </a:schemeClr>
              </a:solidFill>
              <a:latin typeface="+mn-ea"/>
              <a:cs typeface="+mn-ea"/>
              <a:sym typeface="+mn-ea"/>
            </a:endParaRPr>
          </a:p>
        </p:txBody>
      </p:sp>
      <p:cxnSp>
        <p:nvCxnSpPr>
          <p:cNvPr id="2" name="肘形连接符 1"/>
          <p:cNvCxnSpPr>
            <a:endCxn id="4" idx="6"/>
          </p:cNvCxnSpPr>
          <p:nvPr>
            <p:custDataLst>
              <p:tags r:id="rId8"/>
            </p:custDataLst>
          </p:nvPr>
        </p:nvCxnSpPr>
        <p:spPr>
          <a:xfrm rot="16200000">
            <a:off x="7820660" y="5175885"/>
            <a:ext cx="1468120" cy="401320"/>
          </a:xfrm>
          <a:prstGeom prst="bentConnector2">
            <a:avLst/>
          </a:prstGeom>
          <a:ln w="12700">
            <a:solidFill>
              <a:schemeClr val="tx1">
                <a:lumMod val="50000"/>
                <a:lumOff val="50000"/>
                <a:alpha val="50000"/>
              </a:schemeClr>
            </a:solidFill>
            <a:prstDash val="dash"/>
          </a:ln>
        </p:spPr>
        <p:style>
          <a:lnRef idx="2">
            <a:schemeClr val="accent1"/>
          </a:lnRef>
          <a:fillRef idx="0">
            <a:srgbClr val="FFFFFF"/>
          </a:fillRef>
          <a:effectRef idx="0">
            <a:srgbClr val="FFFFFF"/>
          </a:effectRef>
          <a:fontRef idx="minor">
            <a:schemeClr val="tx1"/>
          </a:fontRef>
        </p:style>
      </p:cxnSp>
      <p:sp>
        <p:nvSpPr>
          <p:cNvPr id="4" name="椭圆 3"/>
          <p:cNvSpPr>
            <a:spLocks noChangeAspect="1"/>
          </p:cNvSpPr>
          <p:nvPr>
            <p:custDataLst>
              <p:tags r:id="rId9"/>
            </p:custDataLst>
          </p:nvPr>
        </p:nvSpPr>
        <p:spPr>
          <a:xfrm flipH="1">
            <a:off x="8755380" y="4606290"/>
            <a:ext cx="71120" cy="71755"/>
          </a:xfrm>
          <a:prstGeom prst="ellipse">
            <a:avLst/>
          </a:prstGeom>
          <a:solidFill>
            <a:schemeClr val="accent4"/>
          </a:solidFill>
          <a:ln w="53975">
            <a:solidFill>
              <a:schemeClr val="accent4">
                <a:alpha val="44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cxnSp>
        <p:nvCxnSpPr>
          <p:cNvPr id="5" name="肘形连接符 4"/>
          <p:cNvCxnSpPr>
            <a:stCxn id="10" idx="6"/>
          </p:cNvCxnSpPr>
          <p:nvPr>
            <p:custDataLst>
              <p:tags r:id="rId10"/>
            </p:custDataLst>
          </p:nvPr>
        </p:nvCxnSpPr>
        <p:spPr>
          <a:xfrm>
            <a:off x="3395345" y="4642485"/>
            <a:ext cx="459740" cy="1353185"/>
          </a:xfrm>
          <a:prstGeom prst="bentConnector2">
            <a:avLst/>
          </a:prstGeom>
          <a:ln w="12700">
            <a:solidFill>
              <a:schemeClr val="tx1">
                <a:lumMod val="50000"/>
                <a:lumOff val="50000"/>
                <a:alpha val="50000"/>
              </a:schemeClr>
            </a:solidFill>
            <a:prstDash val="dash"/>
          </a:ln>
        </p:spPr>
        <p:style>
          <a:lnRef idx="2">
            <a:schemeClr val="accent1"/>
          </a:lnRef>
          <a:fillRef idx="0">
            <a:srgbClr val="FFFFFF"/>
          </a:fillRef>
          <a:effectRef idx="0">
            <a:srgbClr val="FFFFFF"/>
          </a:effectRef>
          <a:fontRef idx="minor">
            <a:schemeClr val="tx1"/>
          </a:fontRef>
        </p:style>
      </p:cxnSp>
      <p:sp>
        <p:nvSpPr>
          <p:cNvPr id="10" name="椭圆 9"/>
          <p:cNvSpPr>
            <a:spLocks noChangeAspect="1"/>
          </p:cNvSpPr>
          <p:nvPr>
            <p:custDataLst>
              <p:tags r:id="rId11"/>
            </p:custDataLst>
          </p:nvPr>
        </p:nvSpPr>
        <p:spPr>
          <a:xfrm>
            <a:off x="3323590" y="4606290"/>
            <a:ext cx="71755" cy="71755"/>
          </a:xfrm>
          <a:prstGeom prst="ellipse">
            <a:avLst/>
          </a:prstGeom>
          <a:solidFill>
            <a:schemeClr val="accent1"/>
          </a:solidFill>
          <a:ln w="53975">
            <a:solidFill>
              <a:schemeClr val="accent1">
                <a:alpha val="44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cxnSp>
        <p:nvCxnSpPr>
          <p:cNvPr id="16" name="肘形连接符 15"/>
          <p:cNvCxnSpPr>
            <a:stCxn id="23" idx="6"/>
          </p:cNvCxnSpPr>
          <p:nvPr>
            <p:custDataLst>
              <p:tags r:id="rId12"/>
            </p:custDataLst>
          </p:nvPr>
        </p:nvCxnSpPr>
        <p:spPr>
          <a:xfrm>
            <a:off x="5262245" y="3183255"/>
            <a:ext cx="305435" cy="1599565"/>
          </a:xfrm>
          <a:prstGeom prst="bentConnector2">
            <a:avLst/>
          </a:prstGeom>
          <a:ln w="12700">
            <a:solidFill>
              <a:schemeClr val="tx1">
                <a:lumMod val="50000"/>
                <a:lumOff val="50000"/>
                <a:alpha val="50000"/>
              </a:schemeClr>
            </a:solidFill>
            <a:prstDash val="dash"/>
          </a:ln>
        </p:spPr>
        <p:style>
          <a:lnRef idx="2">
            <a:schemeClr val="accent1"/>
          </a:lnRef>
          <a:fillRef idx="0">
            <a:srgbClr val="FFFFFF"/>
          </a:fillRef>
          <a:effectRef idx="0">
            <a:srgbClr val="FFFFFF"/>
          </a:effectRef>
          <a:fontRef idx="minor">
            <a:schemeClr val="tx1"/>
          </a:fontRef>
        </p:style>
      </p:cxnSp>
      <p:cxnSp>
        <p:nvCxnSpPr>
          <p:cNvPr id="65" name="肘形连接符 64"/>
          <p:cNvCxnSpPr>
            <a:endCxn id="66" idx="0"/>
          </p:cNvCxnSpPr>
          <p:nvPr>
            <p:custDataLst>
              <p:tags r:id="rId13"/>
            </p:custDataLst>
          </p:nvPr>
        </p:nvCxnSpPr>
        <p:spPr>
          <a:xfrm rot="16200000">
            <a:off x="5941695" y="3831590"/>
            <a:ext cx="1718310" cy="348615"/>
          </a:xfrm>
          <a:prstGeom prst="bentConnector3">
            <a:avLst>
              <a:gd name="adj1" fmla="val 98355"/>
            </a:avLst>
          </a:prstGeom>
          <a:ln w="12700">
            <a:solidFill>
              <a:schemeClr val="tx1">
                <a:lumMod val="50000"/>
                <a:lumOff val="50000"/>
                <a:alpha val="50000"/>
              </a:schemeClr>
            </a:solidFill>
            <a:prstDash val="dash"/>
          </a:ln>
        </p:spPr>
        <p:style>
          <a:lnRef idx="2">
            <a:schemeClr val="accent1"/>
          </a:lnRef>
          <a:fillRef idx="0">
            <a:srgbClr val="FFFFFF"/>
          </a:fillRef>
          <a:effectRef idx="0">
            <a:srgbClr val="FFFFFF"/>
          </a:effectRef>
          <a:fontRef idx="minor">
            <a:schemeClr val="tx1"/>
          </a:fontRef>
        </p:style>
      </p:cxnSp>
      <p:sp>
        <p:nvSpPr>
          <p:cNvPr id="12" name="任意多边形 11"/>
          <p:cNvSpPr/>
          <p:nvPr>
            <p:custDataLst>
              <p:tags r:id="rId14"/>
            </p:custDataLst>
          </p:nvPr>
        </p:nvSpPr>
        <p:spPr>
          <a:xfrm>
            <a:off x="3349625" y="5121275"/>
            <a:ext cx="2071370" cy="172910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974" h="3317">
                <a:moveTo>
                  <a:pt x="1415" y="0"/>
                </a:moveTo>
                <a:lnTo>
                  <a:pt x="3974" y="2560"/>
                </a:lnTo>
                <a:lnTo>
                  <a:pt x="3968" y="2567"/>
                </a:lnTo>
                <a:cubicBezTo>
                  <a:pt x="3800" y="2777"/>
                  <a:pt x="3682" y="3028"/>
                  <a:pt x="3632" y="3303"/>
                </a:cubicBezTo>
                <a:lnTo>
                  <a:pt x="3630" y="3317"/>
                </a:lnTo>
                <a:lnTo>
                  <a:pt x="0" y="3317"/>
                </a:lnTo>
                <a:lnTo>
                  <a:pt x="3" y="3256"/>
                </a:lnTo>
                <a:cubicBezTo>
                  <a:pt x="82" y="2013"/>
                  <a:pt x="593" y="887"/>
                  <a:pt x="1388" y="28"/>
                </a:cubicBezTo>
                <a:lnTo>
                  <a:pt x="1415" y="0"/>
                </a:lnTo>
                <a:close/>
              </a:path>
            </a:pathLst>
          </a:custGeom>
          <a:gradFill>
            <a:gsLst>
              <a:gs pos="0">
                <a:schemeClr val="accent1">
                  <a:lumMod val="80000"/>
                  <a:lumOff val="20000"/>
                  <a:alpha val="100000"/>
                </a:schemeClr>
              </a:gs>
              <a:gs pos="100000">
                <a:schemeClr val="accent1">
                  <a:alpha val="100000"/>
                </a:schemeClr>
              </a:gs>
            </a:gsLst>
            <a:lin ang="2700000" scaled="0"/>
          </a:gradFill>
          <a:ln w="12700">
            <a:miter lim="400000"/>
          </a:ln>
          <a:effectLst>
            <a:innerShdw blurRad="317500" dist="50800" dir="16200000">
              <a:schemeClr val="accent1">
                <a:lumMod val="20000"/>
                <a:lumOff val="80000"/>
                <a:alpha val="30000"/>
              </a:schemeClr>
            </a:innerShdw>
          </a:effectLst>
        </p:spPr>
        <p:txBody>
          <a:bodyPr wrap="square" lIns="71437" tIns="71437" rIns="71437" bIns="71437"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en-US" sz="2800" dirty="0">
              <a:solidFill>
                <a:schemeClr val="tx1"/>
              </a:solidFill>
              <a:latin typeface="+mj-lt"/>
              <a:ea typeface="微软雅黑" panose="020B0503020204020204" charset="-122"/>
              <a:cs typeface="微软雅黑" panose="020B0503020204020204" charset="-122"/>
              <a:sym typeface="+mn-ea"/>
            </a:endParaRPr>
          </a:p>
        </p:txBody>
      </p:sp>
      <p:sp>
        <p:nvSpPr>
          <p:cNvPr id="37" name="任意多边形 36"/>
          <p:cNvSpPr/>
          <p:nvPr>
            <p:custDataLst>
              <p:tags r:id="rId15"/>
            </p:custDataLst>
          </p:nvPr>
        </p:nvSpPr>
        <p:spPr>
          <a:xfrm>
            <a:off x="6161405" y="4257675"/>
            <a:ext cx="1791335" cy="20713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36" h="3973">
                <a:moveTo>
                  <a:pt x="0" y="0"/>
                </a:moveTo>
                <a:lnTo>
                  <a:pt x="45" y="1"/>
                </a:lnTo>
                <a:cubicBezTo>
                  <a:pt x="1352" y="49"/>
                  <a:pt x="2536" y="574"/>
                  <a:pt x="3430" y="1407"/>
                </a:cubicBezTo>
                <a:lnTo>
                  <a:pt x="3436" y="1413"/>
                </a:lnTo>
                <a:lnTo>
                  <a:pt x="876" y="3973"/>
                </a:lnTo>
                <a:lnTo>
                  <a:pt x="874" y="3972"/>
                </a:lnTo>
                <a:cubicBezTo>
                  <a:pt x="639" y="3783"/>
                  <a:pt x="351" y="3658"/>
                  <a:pt x="36" y="3622"/>
                </a:cubicBezTo>
                <a:lnTo>
                  <a:pt x="0" y="3619"/>
                </a:lnTo>
                <a:lnTo>
                  <a:pt x="0" y="0"/>
                </a:lnTo>
                <a:close/>
              </a:path>
            </a:pathLst>
          </a:custGeom>
          <a:gradFill>
            <a:gsLst>
              <a:gs pos="0">
                <a:schemeClr val="accent3">
                  <a:lumMod val="80000"/>
                  <a:lumOff val="20000"/>
                  <a:alpha val="100000"/>
                </a:schemeClr>
              </a:gs>
              <a:gs pos="100000">
                <a:schemeClr val="accent3">
                  <a:alpha val="100000"/>
                </a:schemeClr>
              </a:gs>
            </a:gsLst>
            <a:lin ang="2700000" scaled="0"/>
          </a:gradFill>
          <a:ln w="12700">
            <a:miter lim="400000"/>
          </a:ln>
          <a:effectLst>
            <a:innerShdw blurRad="317500" dist="50800" dir="16200000">
              <a:schemeClr val="accent3">
                <a:lumMod val="20000"/>
                <a:lumOff val="80000"/>
                <a:alpha val="30000"/>
              </a:schemeClr>
            </a:innerShdw>
          </a:effectLst>
        </p:spPr>
        <p:txBody>
          <a:bodyPr wrap="square" lIns="71437" tIns="71437" rIns="71437" bIns="71437"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en-US" sz="2800" dirty="0">
              <a:solidFill>
                <a:schemeClr val="tx1"/>
              </a:solidFill>
              <a:latin typeface="+mj-lt"/>
              <a:ea typeface="微软雅黑" panose="020B0503020204020204" charset="-122"/>
              <a:cs typeface="微软雅黑" panose="020B0503020204020204" charset="-122"/>
              <a:sym typeface="+mn-ea"/>
            </a:endParaRPr>
          </a:p>
        </p:txBody>
      </p:sp>
      <p:sp>
        <p:nvSpPr>
          <p:cNvPr id="38" name="任意多边形 37"/>
          <p:cNvSpPr/>
          <p:nvPr>
            <p:custDataLst>
              <p:tags r:id="rId16"/>
            </p:custDataLst>
          </p:nvPr>
        </p:nvSpPr>
        <p:spPr>
          <a:xfrm>
            <a:off x="4197350" y="4257675"/>
            <a:ext cx="1807845" cy="208597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68" h="4001">
                <a:moveTo>
                  <a:pt x="3468" y="0"/>
                </a:moveTo>
                <a:lnTo>
                  <a:pt x="3468" y="3619"/>
                </a:lnTo>
                <a:lnTo>
                  <a:pt x="3432" y="3622"/>
                </a:lnTo>
                <a:cubicBezTo>
                  <a:pt x="3102" y="3660"/>
                  <a:pt x="2802" y="3795"/>
                  <a:pt x="2561" y="3998"/>
                </a:cubicBezTo>
                <a:lnTo>
                  <a:pt x="2558" y="4001"/>
                </a:lnTo>
                <a:lnTo>
                  <a:pt x="0" y="1443"/>
                </a:lnTo>
                <a:lnTo>
                  <a:pt x="18" y="1426"/>
                </a:lnTo>
                <a:cubicBezTo>
                  <a:pt x="914" y="582"/>
                  <a:pt x="2106" y="49"/>
                  <a:pt x="3423" y="1"/>
                </a:cubicBezTo>
                <a:lnTo>
                  <a:pt x="3468" y="0"/>
                </a:lnTo>
                <a:close/>
              </a:path>
            </a:pathLst>
          </a:custGeom>
          <a:gradFill>
            <a:gsLst>
              <a:gs pos="0">
                <a:schemeClr val="accent2">
                  <a:lumMod val="80000"/>
                  <a:lumOff val="20000"/>
                  <a:alpha val="100000"/>
                </a:schemeClr>
              </a:gs>
              <a:gs pos="100000">
                <a:schemeClr val="accent2">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39" name="任意多边形 38"/>
          <p:cNvSpPr/>
          <p:nvPr>
            <p:custDataLst>
              <p:tags r:id="rId17"/>
            </p:custDataLst>
          </p:nvPr>
        </p:nvSpPr>
        <p:spPr>
          <a:xfrm>
            <a:off x="6731000" y="5104765"/>
            <a:ext cx="2085975" cy="174561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002" h="3348">
                <a:moveTo>
                  <a:pt x="2558" y="0"/>
                </a:moveTo>
                <a:lnTo>
                  <a:pt x="2589" y="33"/>
                </a:lnTo>
                <a:cubicBezTo>
                  <a:pt x="3398" y="896"/>
                  <a:pt x="3919" y="2032"/>
                  <a:pt x="3999" y="3287"/>
                </a:cubicBezTo>
                <a:lnTo>
                  <a:pt x="4002" y="3348"/>
                </a:lnTo>
                <a:lnTo>
                  <a:pt x="372" y="3348"/>
                </a:lnTo>
                <a:lnTo>
                  <a:pt x="370" y="3335"/>
                </a:lnTo>
                <a:cubicBezTo>
                  <a:pt x="318" y="3048"/>
                  <a:pt x="193" y="2787"/>
                  <a:pt x="13" y="2573"/>
                </a:cubicBezTo>
                <a:lnTo>
                  <a:pt x="0" y="2558"/>
                </a:lnTo>
                <a:lnTo>
                  <a:pt x="2558" y="0"/>
                </a:lnTo>
                <a:close/>
              </a:path>
            </a:pathLst>
          </a:custGeom>
          <a:gradFill>
            <a:gsLst>
              <a:gs pos="0">
                <a:schemeClr val="accent4">
                  <a:lumMod val="80000"/>
                  <a:lumOff val="20000"/>
                  <a:alpha val="100000"/>
                </a:schemeClr>
              </a:gs>
              <a:gs pos="100000">
                <a:schemeClr val="accent4">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23" name="椭圆 22"/>
          <p:cNvSpPr>
            <a:spLocks noChangeAspect="1"/>
          </p:cNvSpPr>
          <p:nvPr>
            <p:custDataLst>
              <p:tags r:id="rId18"/>
            </p:custDataLst>
          </p:nvPr>
        </p:nvSpPr>
        <p:spPr>
          <a:xfrm>
            <a:off x="5190490" y="3146743"/>
            <a:ext cx="71755" cy="71755"/>
          </a:xfrm>
          <a:prstGeom prst="ellipse">
            <a:avLst/>
          </a:prstGeom>
          <a:solidFill>
            <a:schemeClr val="accent2"/>
          </a:solidFill>
          <a:ln w="53975">
            <a:solidFill>
              <a:schemeClr val="accent2">
                <a:alpha val="44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66" name="椭圆 65"/>
          <p:cNvSpPr>
            <a:spLocks noChangeAspect="1"/>
          </p:cNvSpPr>
          <p:nvPr>
            <p:custDataLst>
              <p:tags r:id="rId19"/>
            </p:custDataLst>
          </p:nvPr>
        </p:nvSpPr>
        <p:spPr>
          <a:xfrm flipH="1">
            <a:off x="6939915" y="3146743"/>
            <a:ext cx="71755" cy="71755"/>
          </a:xfrm>
          <a:prstGeom prst="ellipse">
            <a:avLst/>
          </a:prstGeom>
          <a:solidFill>
            <a:schemeClr val="accent3"/>
          </a:solidFill>
          <a:ln w="53975">
            <a:solidFill>
              <a:schemeClr val="accent3">
                <a:alpha val="44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pic>
        <p:nvPicPr>
          <p:cNvPr id="27" name="图片 3" descr="343439383331313b343532303031393bd2b5bca8b9dcc0ed"/>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115560" y="4921632"/>
            <a:ext cx="360000" cy="360000"/>
          </a:xfrm>
          <a:prstGeom prst="rect">
            <a:avLst/>
          </a:prstGeom>
        </p:spPr>
      </p:pic>
      <p:sp>
        <p:nvSpPr>
          <p:cNvPr id="24" name="矩形 23"/>
          <p:cNvSpPr/>
          <p:nvPr>
            <p:custDataLst>
              <p:tags r:id="rId23"/>
            </p:custDataLst>
          </p:nvPr>
        </p:nvSpPr>
        <p:spPr>
          <a:xfrm>
            <a:off x="7196455" y="2651125"/>
            <a:ext cx="1813560" cy="554990"/>
          </a:xfrm>
          <a:prstGeom prst="rect">
            <a:avLst/>
          </a:prstGeom>
          <a:noFill/>
        </p:spPr>
        <p:txBody>
          <a:bodyPr wrap="square" lIns="0" tIns="0" rIns="0" bIns="0" rtlCol="0" anchor="b" anchorCtr="0">
            <a:noAutofit/>
          </a:bodyPr>
          <a:lstStyle/>
          <a:p>
            <a:pPr algn="just">
              <a:spcBef>
                <a:spcPct val="0"/>
              </a:spcBef>
              <a:spcAft>
                <a:spcPct val="0"/>
              </a:spcAft>
            </a:pPr>
            <a:r>
              <a:rPr lang="zh-CN" altLang="en-US" b="1">
                <a:solidFill>
                  <a:schemeClr val="accent3"/>
                </a:solidFill>
                <a:latin typeface="+mn-ea"/>
                <a:cs typeface="+mn-ea"/>
                <a:sym typeface="+mn-ea"/>
              </a:rPr>
              <a:t>游戏的社会性与自主性</a:t>
            </a:r>
            <a:endParaRPr lang="zh-CN" altLang="en-US" b="1">
              <a:solidFill>
                <a:schemeClr val="accent3"/>
              </a:solidFill>
              <a:latin typeface="+mn-ea"/>
              <a:cs typeface="+mn-ea"/>
              <a:sym typeface="+mn-ea"/>
            </a:endParaRPr>
          </a:p>
        </p:txBody>
      </p:sp>
      <p:sp>
        <p:nvSpPr>
          <p:cNvPr id="26" name="矩形 25"/>
          <p:cNvSpPr/>
          <p:nvPr>
            <p:custDataLst>
              <p:tags r:id="rId24"/>
            </p:custDataLst>
          </p:nvPr>
        </p:nvSpPr>
        <p:spPr>
          <a:xfrm>
            <a:off x="7196455" y="3251835"/>
            <a:ext cx="1813560" cy="830580"/>
          </a:xfrm>
          <a:prstGeom prst="rect">
            <a:avLst/>
          </a:prstGeom>
          <a:noFill/>
        </p:spPr>
        <p:txBody>
          <a:bodyPr wrap="square" lIns="0" tIns="0" rIns="0" bIns="0" rtlCol="0" anchor="t" anchorCtr="0">
            <a:noAutofit/>
          </a:bodyPr>
          <a:lstStyle/>
          <a:p>
            <a:pPr algn="l">
              <a:lnSpc>
                <a:spcPct val="130000"/>
              </a:lnSpc>
              <a:buClrTx/>
              <a:buSzTx/>
              <a:buFontTx/>
            </a:pPr>
            <a:r>
              <a:rPr lang="zh-CN" altLang="en-US" sz="1600">
                <a:solidFill>
                  <a:schemeClr val="tx1">
                    <a:lumMod val="85000"/>
                    <a:lumOff val="15000"/>
                  </a:schemeClr>
                </a:solidFill>
                <a:latin typeface="+mn-ea"/>
                <a:cs typeface="+mn-ea"/>
                <a:sym typeface="+mn-ea"/>
              </a:rPr>
              <a:t>游戏是社会性活动，促进幼儿自主互动和学习社会规则。</a:t>
            </a:r>
            <a:endParaRPr lang="zh-CN" altLang="en-US" sz="1600">
              <a:solidFill>
                <a:schemeClr val="tx1">
                  <a:lumMod val="85000"/>
                  <a:lumOff val="15000"/>
                </a:schemeClr>
              </a:solidFill>
              <a:latin typeface="+mn-ea"/>
              <a:cs typeface="+mn-ea"/>
              <a:sym typeface="+mn-ea"/>
            </a:endParaRPr>
          </a:p>
        </p:txBody>
      </p:sp>
      <p:pic>
        <p:nvPicPr>
          <p:cNvPr id="32" name="图片 4" descr="343439383331313b343532303032303bb8f6c8cbd0c5cfa2"/>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6683448" y="4886325"/>
            <a:ext cx="360000" cy="360000"/>
          </a:xfrm>
          <a:prstGeom prst="rect">
            <a:avLst/>
          </a:prstGeom>
        </p:spPr>
      </p:pic>
      <p:pic>
        <p:nvPicPr>
          <p:cNvPr id="31" name="图片 12" descr="343439383331313b343532303032383bbfcdbba7b9dcc0ed"/>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4020819" y="6003406"/>
            <a:ext cx="360000" cy="360000"/>
          </a:xfrm>
          <a:prstGeom prst="rect">
            <a:avLst/>
          </a:prstGeom>
        </p:spPr>
      </p:pic>
      <p:pic>
        <p:nvPicPr>
          <p:cNvPr id="33" name="图片 16" descr="343439383331313b343532303033323bd3a6d3c3b9dcc0ed"/>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7816324" y="5997346"/>
            <a:ext cx="360000" cy="360000"/>
          </a:xfrm>
          <a:prstGeom prst="rect">
            <a:avLst/>
          </a:prstGeom>
        </p:spPr>
      </p:pic>
    </p:spTree>
    <p:custDataLst>
      <p:tags r:id="rId34"/>
    </p:custDataLst>
  </p:cSld>
  <p:clrMapOvr>
    <a:masterClrMapping/>
  </p:clrMapOvr>
</p:sld>
</file>

<file path=ppt/tags/tag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xml><?xml version="1.0" encoding="utf-8"?>
<p:tagLst xmlns:p="http://schemas.openxmlformats.org/presentationml/2006/main">
  <p:tag name="KSO_WM_UNIT_TYPE" val="f"/>
  <p:tag name="KSO_WM_UNIT_INDEX" val="1"/>
  <p:tag name="KSO_WM_UNIT_ID" val="_3*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0.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UNIT_INDEX" val="1_2_1"/>
  <p:tag name="KSO_WM_UNIT_TYPE" val="l_h_i"/>
</p:tagLst>
</file>

<file path=ppt/tags/tag100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00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0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0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0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0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06.xml><?xml version="1.0" encoding="utf-8"?>
<p:tagLst xmlns:p="http://schemas.openxmlformats.org/presentationml/2006/main">
  <p:tag name="KSO_WM_BEAUTIFY_FLAG" val="#fgm#"/>
  <p:tag name="KSO_WM_FIGMA_FLAG" val="#fgm#"/>
  <p:tag name="KSO_WM_UNIT_INDEX" val="1"/>
  <p:tag name="KSO_WM_UNIT_TYPE" val="a"/>
  <p:tag name="KSO_WM_LAYOUT_CHECK_HASH" val="030f014b65b6ad66ef662126890c1cc3ae5cca76"/>
  <p:tag name="KSO_WM_NEWLAYOUT_GROUP_ID" val="layout_34"/>
  <p:tag name="KSO_WM_NEWLAYOUT_ID" val="slide_4acdb5d565d7a68b"/>
</p:tagLst>
</file>

<file path=ppt/tags/tag100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00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0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01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01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1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1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01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1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1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1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1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19.xml><?xml version="1.0" encoding="utf-8"?>
<p:tagLst xmlns:p="http://schemas.openxmlformats.org/presentationml/2006/main">
  <p:tag name="KSO_WM_BEAUTIFY_FLAG" val="#fgm#"/>
  <p:tag name="KSO_WM_FIGMA_FLAG" val="#fgm#"/>
  <p:tag name="KSO_WM_UNIT_INDEX" val="1"/>
  <p:tag name="KSO_WM_UNIT_TYPE" val="a"/>
  <p:tag name="KSO_WM_LAYOUT_CHECK_HASH" val="514607d673ff3bbd6dfa4383646c215bf1014952"/>
  <p:tag name="KSO_WM_NEWLAYOUT_GROUP_ID" val="layout_31"/>
  <p:tag name="KSO_WM_NEWLAYOUT_ID" val="slide_d233a04c91228a1b"/>
</p:tagLst>
</file>

<file path=ppt/tags/tag10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2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02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02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2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2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02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02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2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2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02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0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3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3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3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3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3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35.xml><?xml version="1.0" encoding="utf-8"?>
<p:tagLst xmlns:p="http://schemas.openxmlformats.org/presentationml/2006/main">
  <p:tag name="KSO_WM_BEAUTIFY_FLAG" val="#fgm#"/>
  <p:tag name="KSO_WM_FIGMA_FLAG" val="#fgm#"/>
  <p:tag name="KSO_WM_UNIT_INDEX" val="1"/>
  <p:tag name="KSO_WM_UNIT_TYPE" val="a"/>
  <p:tag name="KSO_WM_LAYOUT_CHECK_HASH" val="0fdd84646360f8f8e4339ad3aadde4e59deed22f"/>
  <p:tag name="KSO_WM_NEWLAYOUT_GROUP_ID" val="layout_6"/>
  <p:tag name="KSO_WM_NEWLAYOUT_ID" val="slide_afcfbd94b8c824b6"/>
</p:tagLst>
</file>

<file path=ppt/tags/tag1036.xml><?xml version="1.0" encoding="utf-8"?>
<p:tagLst xmlns:p="http://schemas.openxmlformats.org/presentationml/2006/main">
  <p:tag name="KSO_WM_BEAUTIFY_FLAG" val="#fgm#"/>
  <p:tag name="KSO_WM_FIGMA_FLAG" val="#fgm#"/>
  <p:tag name="KSO_WM_UNIT_INDEX" val="1"/>
  <p:tag name="KSO_WM_UNIT_TYPE" val="d"/>
</p:tagLst>
</file>

<file path=ppt/tags/tag103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03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3_1"/>
  <p:tag name="KSO_WM_UNIT_TYPE" val="l_h_i"/>
</p:tagLst>
</file>

<file path=ppt/tags/tag104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04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4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4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04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4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4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04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04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04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05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5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52.xml><?xml version="1.0" encoding="utf-8"?>
<p:tagLst xmlns:p="http://schemas.openxmlformats.org/presentationml/2006/main">
  <p:tag name="KSO_WM_BEAUTIFY_FLAG" val="#fgm#"/>
  <p:tag name="KSO_WM_FIGMA_FLAG" val="#fgm#"/>
  <p:tag name="KSO_WM_UNIT_INDEX" val="1"/>
  <p:tag name="KSO_WM_UNIT_TYPE" val="a"/>
  <p:tag name="KSO_WM_LAYOUT_CHECK_HASH" val="2628ea828d5f756aba889f6c29757a9c15a60fca"/>
  <p:tag name="KSO_WM_NEWLAYOUT_GROUP_ID" val="layout_26"/>
  <p:tag name="KSO_WM_NEWLAYOUT_ID" val="slide_b529fd4d3bc968ad"/>
</p:tagLst>
</file>

<file path=ppt/tags/tag105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05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05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5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5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05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05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6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6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062.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06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6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6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066.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06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06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06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7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7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72.xml><?xml version="1.0" encoding="utf-8"?>
<p:tagLst xmlns:p="http://schemas.openxmlformats.org/presentationml/2006/main">
  <p:tag name="KSO_WM_BEAUTIFY_FLAG" val="#fgm#"/>
  <p:tag name="KSO_WM_FIGMA_FLAG" val="#fgm#"/>
  <p:tag name="KSO_WM_UNIT_INDEX" val="1"/>
  <p:tag name="KSO_WM_UNIT_TYPE" val="a"/>
  <p:tag name="KSO_WM_LAYOUT_CHECK_HASH" val="346a549c832063e5a529976e43e44e7aa8641ebc"/>
  <p:tag name="KSO_WM_NEWLAYOUT_GROUP_ID" val="layout_63"/>
  <p:tag name="KSO_WM_NEWLAYOUT_ID" val="slide_f35b556d12691d4f"/>
</p:tagLst>
</file>

<file path=ppt/tags/tag1073.xml><?xml version="1.0" encoding="utf-8"?>
<p:tagLst xmlns:p="http://schemas.openxmlformats.org/presentationml/2006/main">
  <p:tag name="KSO_WM_BEAUTIFY_FLAG" val="#fgm#"/>
  <p:tag name="KSO_WM_FIGMA_FLAG" val="#fgm#"/>
  <p:tag name="KSO_WM_UNIT_INDEX" val="1"/>
  <p:tag name="KSO_WM_UNIT_TYPE" val="d"/>
</p:tagLst>
</file>

<file path=ppt/tags/tag107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7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7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7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7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7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8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08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08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8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8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85.xml><?xml version="1.0" encoding="utf-8"?>
<p:tagLst xmlns:p="http://schemas.openxmlformats.org/presentationml/2006/main">
  <p:tag name="KSO_WM_BEAUTIFY_FLAG" val="#fgm#"/>
  <p:tag name="KSO_WM_FIGMA_FLAG" val="#fgm#"/>
  <p:tag name="KSO_WM_UNIT_INDEX" val="1"/>
  <p:tag name="KSO_WM_UNIT_TYPE" val="a"/>
  <p:tag name="KSO_WM_LAYOUT_CHECK_HASH" val="e4dcea4ec157398cb98a902cedb126478f0f1d77"/>
  <p:tag name="KSO_WM_NEWLAYOUT_GROUP_ID" val="layout_51"/>
  <p:tag name="KSO_WM_NEWLAYOUT_ID" val="slide_5f9bbafbd906f1fe"/>
</p:tagLst>
</file>

<file path=ppt/tags/tag1086.xml><?xml version="1.0" encoding="utf-8"?>
<p:tagLst xmlns:p="http://schemas.openxmlformats.org/presentationml/2006/main">
  <p:tag name="KSO_WM_BEAUTIFY_FLAG" val="#fgm#"/>
  <p:tag name="KSO_WM_FIGMA_FLAG" val="#fgm#"/>
  <p:tag name="KSO_WM_UNIT_INDEX" val="1"/>
  <p:tag name="KSO_WM_UNIT_TYPE" val="d"/>
</p:tagLst>
</file>

<file path=ppt/tags/tag108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08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8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9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09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9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9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09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9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9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9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9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099.xml><?xml version="1.0" encoding="utf-8"?>
<p:tagLst xmlns:p="http://schemas.openxmlformats.org/presentationml/2006/main">
  <p:tag name="KSO_WM_BEAUTIFY_FLAG" val="#fgm#"/>
  <p:tag name="KSO_WM_FIGMA_FLAG" val="#fgm#"/>
  <p:tag name="KSO_WM_UNIT_INDEX" val="1"/>
  <p:tag name="KSO_WM_UNIT_TYPE" val="a"/>
  <p:tag name="KSO_WM_LAYOUT_CHECK_HASH" val="cbb95a6529590203917b190b088850179710ff1a"/>
  <p:tag name="KSO_WM_NEWLAYOUT_GROUP_ID" val="layout_2"/>
  <p:tag name="KSO_WM_NEWLAYOUT_ID" val="slide_d665d6f003d2fe82"/>
</p:tagLst>
</file>

<file path=ppt/tags/tag11.xml><?xml version="1.0" encoding="utf-8"?>
<p:tagLst xmlns:p="http://schemas.openxmlformats.org/presentationml/2006/main">
  <p:tag name="KSO_WM_UNIT_TYPE" val="f"/>
  <p:tag name="KSO_WM_UNIT_INDEX" val="2"/>
  <p:tag name="KSO_WM_UNIT_ID" val="_3*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1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100.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110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10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0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0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10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10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0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08.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110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11.xml><?xml version="1.0" encoding="utf-8"?>
<p:tagLst xmlns:p="http://schemas.openxmlformats.org/presentationml/2006/main">
  <p:tag name="KSO_WM_BEAUTIFY_FLAG" val="#fgm#"/>
  <p:tag name="KSO_WM_FIGMA_FLAG" val="#fgm#"/>
  <p:tag name="KSO_WM_UNIT_INDEX" val="1"/>
  <p:tag name="KSO_WM_UNIT_TYPE" val="a"/>
  <p:tag name="KSO_WM_LAYOUT_CHECK_HASH" val="d8394c4bba518cb5404e0f58fc3d638cc46c3311"/>
  <p:tag name="KSO_WM_NEWLAYOUT_GROUP_ID" val="layout_10003"/>
  <p:tag name="KSO_WM_NEWLAYOUT_ID" val="slide_a1e31e139923f8f0"/>
</p:tagLst>
</file>

<file path=ppt/tags/tag111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11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11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11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11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115.xml><?xml version="1.0" encoding="utf-8"?>
<p:tagLst xmlns:p="http://schemas.openxmlformats.org/presentationml/2006/main">
  <p:tag name="KSO_WM_BEAUTIFY_FLAG" val="#fgm#"/>
  <p:tag name="KSO_WM_FIGMA_FLAG" val="#fgm#"/>
  <p:tag name="KSO_WM_UNIT_INDEX" val="1"/>
  <p:tag name="KSO_WM_UNIT_TYPE" val="a"/>
  <p:tag name="KSO_WM_LAYOUT_CHECK_HASH" val="2165e9f1efbb7587e887054ce02611f9db031b19"/>
  <p:tag name="KSO_WM_NEWLAYOUT_GROUP_ID" val="layout_38"/>
  <p:tag name="KSO_WM_NEWLAYOUT_ID" val="slide_e75d5968f58836a4"/>
</p:tagLst>
</file>

<file path=ppt/tags/tag111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11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11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2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12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12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2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2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12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12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12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12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12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1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13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131.xml><?xml version="1.0" encoding="utf-8"?>
<p:tagLst xmlns:p="http://schemas.openxmlformats.org/presentationml/2006/main">
  <p:tag name="KSO_WM_BEAUTIFY_FLAG" val="#fgm#"/>
  <p:tag name="KSO_WM_FIGMA_FLAG" val="#fgm#"/>
  <p:tag name="KSO_WM_UNIT_INDEX" val="1"/>
  <p:tag name="KSO_WM_UNIT_TYPE" val="a"/>
  <p:tag name="KSO_WM_LAYOUT_CHECK_HASH" val="b3dd2640ef5c1c68187ce741699dbd62c71a91b9"/>
  <p:tag name="KSO_WM_NEWLAYOUT_GROUP_ID" val="layout_10013"/>
  <p:tag name="KSO_WM_NEWLAYOUT_ID" val="slide_3a7d2f05d99a81e7"/>
</p:tagLst>
</file>

<file path=ppt/tags/tag1132.xml><?xml version="1.0" encoding="utf-8"?>
<p:tagLst xmlns:p="http://schemas.openxmlformats.org/presentationml/2006/main">
  <p:tag name="KSO_WM_BEAUTIFY_FLAG" val="#fgm#"/>
  <p:tag name="KSO_WM_FIGMA_FLAG" val="#fgm#"/>
  <p:tag name="KSO_WM_UNIT_INDEX" val="1"/>
  <p:tag name="KSO_WM_UNIT_TYPE" val="d"/>
</p:tagLst>
</file>

<file path=ppt/tags/tag113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3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3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3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3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13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13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1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4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14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14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14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144.xml><?xml version="1.0" encoding="utf-8"?>
<p:tagLst xmlns:p="http://schemas.openxmlformats.org/presentationml/2006/main">
  <p:tag name="KSO_WM_BEAUTIFY_FLAG" val="#fgm#"/>
  <p:tag name="KSO_WM_FIGMA_FLAG" val="#fgm#"/>
  <p:tag name="KSO_WM_UNIT_INDEX" val="1"/>
  <p:tag name="KSO_WM_UNIT_TYPE" val="a"/>
  <p:tag name="KSO_WM_LAYOUT_CHECK_HASH" val="3cb55a2155f7d340c79b33c21cb4e56f5ed61ee2"/>
  <p:tag name="KSO_WM_NEWLAYOUT_GROUP_ID" val="layout_30"/>
  <p:tag name="KSO_WM_NEWLAYOUT_ID" val="slide_97e71a9c1fd50a82"/>
</p:tagLst>
</file>

<file path=ppt/tags/tag1145.xml><?xml version="1.0" encoding="utf-8"?>
<p:tagLst xmlns:p="http://schemas.openxmlformats.org/presentationml/2006/main">
  <p:tag name="KSO_WM_BEAUTIFY_FLAG" val="#fgm#"/>
  <p:tag name="KSO_WM_FIGMA_FLAG" val="#fgm#"/>
  <p:tag name="KSO_WM_UNIT_INDEX" val="1"/>
  <p:tag name="KSO_WM_UNIT_TYPE" val="d"/>
</p:tagLst>
</file>

<file path=ppt/tags/tag114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14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4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4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1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5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5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5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15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15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15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15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15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158.xml><?xml version="1.0" encoding="utf-8"?>
<p:tagLst xmlns:p="http://schemas.openxmlformats.org/presentationml/2006/main">
  <p:tag name="KSO_WM_BEAUTIFY_FLAG" val="#fgm#"/>
  <p:tag name="KSO_WM_FIGMA_FLAG" val="#fgm#"/>
  <p:tag name="KSO_WM_UNIT_INDEX" val="1"/>
  <p:tag name="KSO_WM_UNIT_TYPE" val="a"/>
  <p:tag name="KSO_WM_LAYOUT_CHECK_HASH" val="4a0c679b8f852c9bdc9876a38f9abe0a13f0ae36"/>
  <p:tag name="KSO_WM_NEWLAYOUT_GROUP_ID" val="layout_34"/>
  <p:tag name="KSO_WM_NEWLAYOUT_ID" val="slide_758c0c38998d981e"/>
</p:tagLst>
</file>

<file path=ppt/tags/tag115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1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16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6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6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16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6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6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16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16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168.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16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1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7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17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17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17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174.xml><?xml version="1.0" encoding="utf-8"?>
<p:tagLst xmlns:p="http://schemas.openxmlformats.org/presentationml/2006/main">
  <p:tag name="KSO_WM_BEAUTIFY_FLAG" val="#fgm#"/>
  <p:tag name="KSO_WM_FIGMA_FLAG" val="#fgm#"/>
  <p:tag name="KSO_WM_UNIT_INDEX" val="1"/>
  <p:tag name="KSO_WM_UNIT_TYPE" val="a"/>
  <p:tag name="KSO_WM_LAYOUT_CHECK_HASH" val="a73c64c9c8ec18ee554622662dca4ea4162e70c9"/>
  <p:tag name="KSO_WM_NEWLAYOUT_GROUP_ID" val="layout_6"/>
  <p:tag name="KSO_WM_NEWLAYOUT_ID" val="slide_82e1f1fbf520933b"/>
</p:tagLst>
</file>

<file path=ppt/tags/tag1175.xml><?xml version="1.0" encoding="utf-8"?>
<p:tagLst xmlns:p="http://schemas.openxmlformats.org/presentationml/2006/main">
  <p:tag name="KSO_WM_BEAUTIFY_FLAG" val="#fgm#"/>
  <p:tag name="KSO_WM_FIGMA_FLAG" val="#fgm#"/>
  <p:tag name="KSO_WM_UNIT_INDEX" val="1"/>
  <p:tag name="KSO_WM_UNIT_TYPE" val="d"/>
</p:tagLst>
</file>

<file path=ppt/tags/tag117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17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7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1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18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8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8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18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18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18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18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18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18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18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1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19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191.xml><?xml version="1.0" encoding="utf-8"?>
<p:tagLst xmlns:p="http://schemas.openxmlformats.org/presentationml/2006/main">
  <p:tag name="KSO_WM_BEAUTIFY_FLAG" val="#fgm#"/>
  <p:tag name="KSO_WM_FIGMA_FLAG" val="#fgm#"/>
  <p:tag name="KSO_WM_UNIT_INDEX" val="1"/>
  <p:tag name="KSO_WM_UNIT_TYPE" val="a"/>
  <p:tag name="KSO_WM_LAYOUT_CHECK_HASH" val="3cc6e1f67e8bae6587a541b98c6c50c693b77248"/>
  <p:tag name="KSO_WM_NEWLAYOUT_GROUP_ID" val="layout_42"/>
  <p:tag name="KSO_WM_NEWLAYOUT_ID" val="slide_ee14d0a864bc5166"/>
</p:tagLst>
</file>

<file path=ppt/tags/tag1192.xml><?xml version="1.0" encoding="utf-8"?>
<p:tagLst xmlns:p="http://schemas.openxmlformats.org/presentationml/2006/main">
  <p:tag name="KSO_WM_BEAUTIFY_FLAG" val="#fgm#"/>
  <p:tag name="KSO_WM_FIGMA_FLAG" val="#fgm#"/>
  <p:tag name="KSO_WM_UNIT_INDEX" val="1"/>
  <p:tag name="KSO_WM_UNIT_TYPE" val="d"/>
</p:tagLst>
</file>

<file path=ppt/tags/tag119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19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9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9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19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9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9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2.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2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20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20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20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20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20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20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20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20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208.xml><?xml version="1.0" encoding="utf-8"?>
<p:tagLst xmlns:p="http://schemas.openxmlformats.org/presentationml/2006/main">
  <p:tag name="KSO_WM_BEAUTIFY_FLAG" val="#fgm#"/>
  <p:tag name="KSO_WM_FIGMA_FLAG" val="#fgm#"/>
  <p:tag name="KSO_WM_UNIT_INDEX" val="1"/>
  <p:tag name="KSO_WM_UNIT_TYPE" val="a"/>
  <p:tag name="KSO_WM_LAYOUT_CHECK_HASH" val="d19c8ef477f29dfd25b66b2c3af089aef22a9281"/>
  <p:tag name="KSO_WM_NEWLAYOUT_GROUP_ID" val="layout_26"/>
  <p:tag name="KSO_WM_NEWLAYOUT_ID" val="slide_f2f0a703e5376311"/>
</p:tagLst>
</file>

<file path=ppt/tags/tag120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2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21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21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1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21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21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21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1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218.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21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2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22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22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222.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22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22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22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22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22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228.xml><?xml version="1.0" encoding="utf-8"?>
<p:tagLst xmlns:p="http://schemas.openxmlformats.org/presentationml/2006/main">
  <p:tag name="KSO_WM_BEAUTIFY_FLAG" val="#fgm#"/>
  <p:tag name="KSO_WM_FIGMA_FLAG" val="#fgm#"/>
  <p:tag name="KSO_WM_UNIT_INDEX" val="1"/>
  <p:tag name="KSO_WM_UNIT_TYPE" val="a"/>
  <p:tag name="KSO_WM_LAYOUT_CHECK_HASH" val="7a66c2648e3969d2bc08f5966cf08468ee0d1299"/>
  <p:tag name="KSO_WM_NEWLAYOUT_GROUP_ID" val="layout_6"/>
  <p:tag name="KSO_WM_NEWLAYOUT_ID" val="slide_20c7e24892b2d060"/>
</p:tagLst>
</file>

<file path=ppt/tags/tag1229.xml><?xml version="1.0" encoding="utf-8"?>
<p:tagLst xmlns:p="http://schemas.openxmlformats.org/presentationml/2006/main">
  <p:tag name="KSO_WM_BEAUTIFY_FLAG" val="#fgm#"/>
  <p:tag name="KSO_WM_FIGMA_FLAG" val="#fgm#"/>
  <p:tag name="KSO_WM_UNIT_INDEX" val="1"/>
  <p:tag name="KSO_WM_UNIT_TYPE" val="d"/>
</p:tagLst>
</file>

<file path=ppt/tags/tag12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23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23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3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23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23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3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23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23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23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24.xml><?xml version="1.0" encoding="utf-8"?>
<p:tagLst xmlns:p="http://schemas.openxmlformats.org/presentationml/2006/main">
  <p:tag name="KSO_WM_BEAUTIFY_FLAG" val="#fgm#"/>
  <p:tag name="KSO_WM_FIGMA_FLAG" val="#fgm#"/>
  <p:tag name="KSO_WM_UNIT_INDEX" val="1"/>
  <p:tag name="KSO_WM_UNIT_TYPE" val="a"/>
  <p:tag name="KSO_WM_LAYOUT_CHECK_HASH" val="514607d673ff3bbd6dfa4383646c215bf1014952"/>
  <p:tag name="KSO_WM_NEWLAYOUT_GROUP_ID" val="layout_31"/>
  <p:tag name="KSO_WM_NEWLAYOUT_ID" val="slide_d233a04c91228a1b"/>
</p:tagLst>
</file>

<file path=ppt/tags/tag124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24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242.xml><?xml version="1.0" encoding="utf-8"?>
<p:tagLst xmlns:p="http://schemas.openxmlformats.org/presentationml/2006/main">
  <p:tag name="KSO_WM_BEAUTIFY_FLAG" val="#fgm#"/>
  <p:tag name="KSO_WM_FIGMA_FLAG" val="#fgm#"/>
  <p:tag name="KSO_WM_UNIT_INDEX" val="1"/>
  <p:tag name="KSO_WM_UNIT_TYPE" val="a"/>
  <p:tag name="KSO_WM_LAYOUT_CHECK_HASH" val="c70b47c998b6342fb42e85283ebcfabc701a5815"/>
  <p:tag name="KSO_WM_NEWLAYOUT_GROUP_ID" val="layout_10003"/>
  <p:tag name="KSO_WM_NEWLAYOUT_ID" val="slide_10cd397e0139f3d8"/>
</p:tagLst>
</file>

<file path=ppt/tags/tag124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4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24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4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24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24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4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2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25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25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25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25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25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255.xml><?xml version="1.0" encoding="utf-8"?>
<p:tagLst xmlns:p="http://schemas.openxmlformats.org/presentationml/2006/main">
  <p:tag name="KSO_WM_BEAUTIFY_FLAG" val="#fgm#"/>
  <p:tag name="KSO_WM_FIGMA_FLAG" val="#fgm#"/>
  <p:tag name="KSO_WM_UNIT_INDEX" val="1"/>
  <p:tag name="KSO_WM_UNIT_TYPE" val="a"/>
  <p:tag name="KSO_WM_LAYOUT_CHECK_HASH" val="c528e88a560bee16e37e1824a02a23c7a6d0b87b"/>
  <p:tag name="KSO_WM_NEWLAYOUT_GROUP_ID" val="layout_51"/>
  <p:tag name="KSO_WM_NEWLAYOUT_ID" val="slide_aaa6327b7f6ff5c7"/>
</p:tagLst>
</file>

<file path=ppt/tags/tag1256.xml><?xml version="1.0" encoding="utf-8"?>
<p:tagLst xmlns:p="http://schemas.openxmlformats.org/presentationml/2006/main">
  <p:tag name="KSO_WM_BEAUTIFY_FLAG" val="#fgm#"/>
  <p:tag name="KSO_WM_FIGMA_FLAG" val="#fgm#"/>
  <p:tag name="KSO_WM_UNIT_INDEX" val="1"/>
  <p:tag name="KSO_WM_UNIT_TYPE" val="d"/>
</p:tagLst>
</file>

<file path=ppt/tags/tag125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25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5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26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26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26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6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26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26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26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26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26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269.xml><?xml version="1.0" encoding="utf-8"?>
<p:tagLst xmlns:p="http://schemas.openxmlformats.org/presentationml/2006/main">
  <p:tag name="KSO_WM_BEAUTIFY_FLAG" val="#fgm#"/>
  <p:tag name="KSO_WM_FIGMA_FLAG" val="#fgm#"/>
  <p:tag name="KSO_WM_UNIT_INDEX" val="1"/>
  <p:tag name="KSO_WM_UNIT_TYPE" val="a"/>
  <p:tag name="KSO_WM_LAYOUT_CHECK_HASH" val="1d7b1e2a9e7f781d04d17a3ac5568a3d38141cc2"/>
  <p:tag name="KSO_WM_NEWLAYOUT_GROUP_ID" val="layout_38"/>
  <p:tag name="KSO_WM_NEWLAYOUT_ID" val="slide_f7b9aa46f714e91f"/>
</p:tagLst>
</file>

<file path=ppt/tags/tag12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7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27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27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7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7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27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27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27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7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27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2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8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28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28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283.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28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28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28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28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28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289.xml><?xml version="1.0" encoding="utf-8"?>
<p:tagLst xmlns:p="http://schemas.openxmlformats.org/presentationml/2006/main">
  <p:tag name="KSO_WM_BEAUTIFY_FLAG" val="#fgm#"/>
  <p:tag name="KSO_WM_FIGMA_FLAG" val="#fgm#"/>
  <p:tag name="KSO_WM_UNIT_INDEX" val="1"/>
  <p:tag name="KSO_WM_UNIT_TYPE" val="a"/>
  <p:tag name="KSO_WM_LAYOUT_CHECK_HASH" val="a73c64c9c8ec18ee554622662dca4ea4162e70c9"/>
  <p:tag name="KSO_WM_NEWLAYOUT_GROUP_ID" val="layout_6"/>
  <p:tag name="KSO_WM_NEWLAYOUT_ID" val="slide_82e1f1fbf520933b"/>
</p:tagLst>
</file>

<file path=ppt/tags/tag12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290.xml><?xml version="1.0" encoding="utf-8"?>
<p:tagLst xmlns:p="http://schemas.openxmlformats.org/presentationml/2006/main">
  <p:tag name="KSO_WM_BEAUTIFY_FLAG" val="#fgm#"/>
  <p:tag name="KSO_WM_FIGMA_FLAG" val="#fgm#"/>
  <p:tag name="KSO_WM_UNIT_INDEX" val="1"/>
  <p:tag name="KSO_WM_UNIT_TYPE" val="d"/>
</p:tagLst>
</file>

<file path=ppt/tags/tag129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29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9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9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29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29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9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29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29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3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30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30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30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30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30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30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306.xml><?xml version="1.0" encoding="utf-8"?>
<p:tagLst xmlns:p="http://schemas.openxmlformats.org/presentationml/2006/main">
  <p:tag name="KSO_WM_BEAUTIFY_FLAG" val="#fgm#"/>
  <p:tag name="KSO_WM_FIGMA_FLAG" val="#fgm#"/>
  <p:tag name="KSO_WM_UNIT_INDEX" val="1"/>
  <p:tag name="KSO_WM_UNIT_TYPE" val="a"/>
  <p:tag name="KSO_WM_LAYOUT_CHECK_HASH" val="5992c91c515f51af786397104f58730a2256346a"/>
  <p:tag name="KSO_WM_NEWLAYOUT_GROUP_ID" val="layout_34"/>
  <p:tag name="KSO_WM_NEWLAYOUT_ID" val="slide_0d033a5ff5a14a67"/>
</p:tagLst>
</file>

<file path=ppt/tags/tag130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30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0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1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31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1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1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31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31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16.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31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31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31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3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2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32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322.xml><?xml version="1.0" encoding="utf-8"?>
<p:tagLst xmlns:p="http://schemas.openxmlformats.org/presentationml/2006/main">
  <p:tag name="KSO_WM_BEAUTIFY_FLAG" val="#fgm#"/>
  <p:tag name="KSO_WM_FIGMA_FLAG" val="#fgm#"/>
  <p:tag name="KSO_WM_UNIT_INDEX" val="1"/>
  <p:tag name="KSO_WM_UNIT_TYPE" val="a"/>
  <p:tag name="KSO_WM_LAYOUT_CHECK_HASH" val="ba442c3d6880c74da258b0f599a9740df87c3eb9"/>
  <p:tag name="KSO_WM_NEWLAYOUT_GROUP_ID" val="layout_59"/>
  <p:tag name="KSO_WM_NEWLAYOUT_ID" val="slide_bb541080977a002b"/>
</p:tagLst>
</file>

<file path=ppt/tags/tag1323.xml><?xml version="1.0" encoding="utf-8"?>
<p:tagLst xmlns:p="http://schemas.openxmlformats.org/presentationml/2006/main">
  <p:tag name="KSO_WM_BEAUTIFY_FLAG" val="#fgm#"/>
  <p:tag name="KSO_WM_FIGMA_FLAG" val="#fgm#"/>
  <p:tag name="KSO_WM_UNIT_INDEX" val="1"/>
  <p:tag name="KSO_WM_UNIT_TYPE" val="d"/>
</p:tagLst>
</file>

<file path=ppt/tags/tag132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32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2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2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32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2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33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33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33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3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33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33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336.xml><?xml version="1.0" encoding="utf-8"?>
<p:tagLst xmlns:p="http://schemas.openxmlformats.org/presentationml/2006/main">
  <p:tag name="KSO_WM_BEAUTIFY_FLAG" val="#fgm#"/>
  <p:tag name="KSO_WM_FIGMA_FLAG" val="#fgm#"/>
  <p:tag name="KSO_WM_UNIT_INDEX" val="1"/>
  <p:tag name="KSO_WM_UNIT_TYPE" val="a"/>
  <p:tag name="KSO_WM_LAYOUT_CHECK_HASH" val="1da058db46fcdbe5656effbbae4698e3c16d2c57"/>
  <p:tag name="KSO_WM_NEWLAYOUT_GROUP_ID" val="layout_35"/>
  <p:tag name="KSO_WM_NEWLAYOUT_ID" val="slide_90cdd96762bb354a"/>
</p:tagLst>
</file>

<file path=ppt/tags/tag1337.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33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4.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340.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34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4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43.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134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34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46.xml><?xml version="1.0" encoding="utf-8"?>
<p:tagLst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134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34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34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3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35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35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352.xml><?xml version="1.0" encoding="utf-8"?>
<p:tagLst xmlns:p="http://schemas.openxmlformats.org/presentationml/2006/main">
  <p:tag name="KSO_WM_BEAUTIFY_FLAG" val="#fgm#"/>
  <p:tag name="KSO_WM_FIGMA_FLAG" val="#fgm#"/>
  <p:tag name="KSO_WM_UNIT_INDEX" val="1"/>
  <p:tag name="KSO_WM_UNIT_TYPE" val="a"/>
  <p:tag name="KSO_WM_LAYOUT_CHECK_HASH" val="70d29ea31977b1220d470c64e47a12785183476c"/>
  <p:tag name="KSO_WM_NEWLAYOUT_GROUP_ID" val="layout_10003"/>
  <p:tag name="KSO_WM_NEWLAYOUT_ID" val="slide_3e8194f9171722b3"/>
</p:tagLst>
</file>

<file path=ppt/tags/tag135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5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35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5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5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35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5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3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6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36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6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36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36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36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36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36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368.xml><?xml version="1.0" encoding="utf-8"?>
<p:tagLst xmlns:p="http://schemas.openxmlformats.org/presentationml/2006/main">
  <p:tag name="KSO_WM_BEAUTIFY_FLAG" val="#fgm#"/>
  <p:tag name="KSO_WM_FIGMA_FLAG" val="#fgm#"/>
  <p:tag name="KSO_WM_UNIT_INDEX" val="1"/>
  <p:tag name="KSO_WM_UNIT_TYPE" val="a"/>
  <p:tag name="KSO_WM_LAYOUT_CHECK_HASH" val="92aa6a7433d133e4512c6937f76f05399dc50a1e"/>
  <p:tag name="KSO_WM_NEWLAYOUT_GROUP_ID" val="layout_32"/>
  <p:tag name="KSO_WM_NEWLAYOUT_ID" val="slide_f95b87826d1fb558"/>
</p:tagLst>
</file>

<file path=ppt/tags/tag136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3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37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Lst>
</file>

<file path=ppt/tags/tag1371.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37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7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7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375.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Lst>
</file>

<file path=ppt/tags/tag1376.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37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7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79.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13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380.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Lst>
</file>

<file path=ppt/tags/tag1381.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138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38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8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385.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2"/>
  <p:tag name="KSO_WM_UNIT_TYPE" val="l_h_i"/>
</p:tagLst>
</file>

<file path=ppt/tags/tag1386.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138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38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38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3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39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39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392.xml><?xml version="1.0" encoding="utf-8"?>
<p:tagLst xmlns:p="http://schemas.openxmlformats.org/presentationml/2006/main">
  <p:tag name="KSO_WM_BEAUTIFY_FLAG" val="#fgm#"/>
  <p:tag name="KSO_WM_FIGMA_FLAG" val="#fgm#"/>
  <p:tag name="KSO_WM_UNIT_INDEX" val="1"/>
  <p:tag name="KSO_WM_UNIT_TYPE" val="a"/>
  <p:tag name="KSO_WM_LAYOUT_CHECK_HASH" val="91fdbfd28f1a0ff7e8c7166610ef10af3ff1215c"/>
  <p:tag name="KSO_WM_NEWLAYOUT_GROUP_ID" val="layout_42"/>
  <p:tag name="KSO_WM_NEWLAYOUT_ID" val="slide_d7c0be60fa345d37"/>
</p:tagLst>
</file>

<file path=ppt/tags/tag1393.xml><?xml version="1.0" encoding="utf-8"?>
<p:tagLst xmlns:p="http://schemas.openxmlformats.org/presentationml/2006/main">
  <p:tag name="KSO_WM_BEAUTIFY_FLAG" val="#fgm#"/>
  <p:tag name="KSO_WM_FIGMA_FLAG" val="#fgm#"/>
  <p:tag name="KSO_WM_UNIT_INDEX" val="1"/>
  <p:tag name="KSO_WM_UNIT_TYPE" val="d"/>
</p:tagLst>
</file>

<file path=ppt/tags/tag139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39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9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9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39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9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40.xml><?xml version="1.0" encoding="utf-8"?>
<p:tagLst xmlns:p="http://schemas.openxmlformats.org/presentationml/2006/main">
  <p:tag name="KSO_WM_BEAUTIFY_FLAG" val="#fgm#"/>
  <p:tag name="KSO_WM_FIGMA_FLAG" val="#fgm#"/>
  <p:tag name="KSO_WM_UNIT_INDEX" val="1"/>
  <p:tag name="KSO_WM_UNIT_TYPE" val="a"/>
  <p:tag name="KSO_WM_LAYOUT_CHECK_HASH" val="9170d596a36ad1e06177a0ceec1e693e144eed99"/>
  <p:tag name="KSO_WM_NEWLAYOUT_GROUP_ID" val="layout_38"/>
  <p:tag name="KSO_WM_NEWLAYOUT_ID" val="slide_f76f4b8414bf2e96"/>
</p:tagLst>
</file>

<file path=ppt/tags/tag140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40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40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40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40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40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406.xml><?xml version="1.0" encoding="utf-8"?>
<p:tagLst xmlns:p="http://schemas.openxmlformats.org/presentationml/2006/main">
  <p:tag name="KSO_WM_BEAUTIFY_FLAG" val="#fgm#"/>
  <p:tag name="KSO_WM_FIGMA_FLAG" val="#fgm#"/>
  <p:tag name="KSO_WM_UNIT_INDEX" val="1"/>
  <p:tag name="KSO_WM_UNIT_TYPE" val="a"/>
  <p:tag name="KSO_WM_LAYOUT_CHECK_HASH" val="0e5735f307156fcf52fa3fe088b538f4ef5ad7c2"/>
  <p:tag name="KSO_WM_NEWLAYOUT_GROUP_ID" val="layout_57"/>
  <p:tag name="KSO_WM_NEWLAYOUT_ID" val="slide_1d0412df4421f911"/>
</p:tagLst>
</file>

<file path=ppt/tags/tag1407.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140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40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41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11.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41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41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1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15.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1416.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41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41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41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4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42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42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422.xml><?xml version="1.0" encoding="utf-8"?>
<p:tagLst xmlns:p="http://schemas.openxmlformats.org/presentationml/2006/main">
  <p:tag name="KSO_WM_BEAUTIFY_FLAG" val="#fgm#"/>
  <p:tag name="KSO_WM_FIGMA_FLAG" val="#fgm#"/>
  <p:tag name="KSO_WM_UNIT_INDEX" val="1"/>
  <p:tag name="KSO_WM_UNIT_TYPE" val="a"/>
  <p:tag name="KSO_WM_LAYOUT_CHECK_HASH" val="df97101f8526c4840d9a3ff9b843ae3fa37ab779"/>
  <p:tag name="KSO_WM_NEWLAYOUT_GROUP_ID" val="layout_30"/>
  <p:tag name="KSO_WM_NEWLAYOUT_ID" val="slide_a16b2b5fbc98ea23"/>
</p:tagLst>
</file>

<file path=ppt/tags/tag1423.xml><?xml version="1.0" encoding="utf-8"?>
<p:tagLst xmlns:p="http://schemas.openxmlformats.org/presentationml/2006/main">
  <p:tag name="KSO_WM_BEAUTIFY_FLAG" val="#fgm#"/>
  <p:tag name="KSO_WM_FIGMA_FLAG" val="#fgm#"/>
  <p:tag name="KSO_WM_UNIT_INDEX" val="1"/>
  <p:tag name="KSO_WM_UNIT_TYPE" val="d"/>
</p:tagLst>
</file>

<file path=ppt/tags/tag142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42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2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2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42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2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3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43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43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43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43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43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43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43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43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439.xml><?xml version="1.0" encoding="utf-8"?>
<p:tagLst xmlns:p="http://schemas.openxmlformats.org/presentationml/2006/main">
  <p:tag name="KSO_WM_BEAUTIFY_FLAG" val="#fgm#"/>
  <p:tag name="KSO_WM_FIGMA_FLAG" val="#fgm#"/>
  <p:tag name="KSO_WM_UNIT_INDEX" val="1"/>
  <p:tag name="KSO_WM_UNIT_TYPE" val="a"/>
  <p:tag name="KSO_WM_LAYOUT_CHECK_HASH" val="86d5ef5aebb52061d176befe811471efb346780f"/>
  <p:tag name="KSO_WM_NEWLAYOUT_GROUP_ID" val="layout_3"/>
  <p:tag name="KSO_WM_NEWLAYOUT_ID" val="slide_cf62f2ac8240bd95"/>
</p:tagLst>
</file>

<file path=ppt/tags/tag14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4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1441.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44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4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1445.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144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4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4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1449.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14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45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45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45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Lst>
</file>

<file path=ppt/tags/tag1453.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145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45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45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45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45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459.xml><?xml version="1.0" encoding="utf-8"?>
<p:tagLst xmlns:p="http://schemas.openxmlformats.org/presentationml/2006/main">
  <p:tag name="KSO_WM_BEAUTIFY_FLAG" val="#fgm#"/>
  <p:tag name="KSO_WM_FIGMA_FLAG" val="#fgm#"/>
  <p:tag name="KSO_WM_UNIT_INDEX" val="1"/>
  <p:tag name="KSO_WM_UNIT_TYPE" val="a"/>
  <p:tag name="KSO_WM_LAYOUT_CHECK_HASH" val="3b4a17ba2765ab2dfbac61594bc13fe1b09f52ef"/>
  <p:tag name="KSO_WM_NEWLAYOUT_GROUP_ID" val="layout_48"/>
  <p:tag name="KSO_WM_NEWLAYOUT_ID" val="slide_81d8e711c58b27d4"/>
</p:tagLst>
</file>

<file path=ppt/tags/tag14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46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46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46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6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6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46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46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6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6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46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4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7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47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47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47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47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475.xml><?xml version="1.0" encoding="utf-8"?>
<p:tagLst xmlns:p="http://schemas.openxmlformats.org/presentationml/2006/main">
  <p:tag name="KSO_WM_BEAUTIFY_FLAG" val="#fgm#"/>
  <p:tag name="KSO_WM_FIGMA_FLAG" val="#fgm#"/>
  <p:tag name="KSO_WM_UNIT_INDEX" val="1"/>
  <p:tag name="KSO_WM_UNIT_TYPE" val="a"/>
  <p:tag name="KSO_WM_LAYOUT_CHECK_HASH" val="e3341cbc38a44d0da0f59d5e5b6fe7f918643440"/>
  <p:tag name="KSO_WM_NEWLAYOUT_GROUP_ID" val="layout_30"/>
  <p:tag name="KSO_WM_NEWLAYOUT_ID" val="slide_5503ebf2133f2dbc"/>
</p:tagLst>
</file>

<file path=ppt/tags/tag1476.xml><?xml version="1.0" encoding="utf-8"?>
<p:tagLst xmlns:p="http://schemas.openxmlformats.org/presentationml/2006/main">
  <p:tag name="KSO_WM_BEAUTIFY_FLAG" val="#fgm#"/>
  <p:tag name="KSO_WM_FIGMA_FLAG" val="#fgm#"/>
  <p:tag name="KSO_WM_UNIT_INDEX" val="1"/>
  <p:tag name="KSO_WM_UNIT_TYPE" val="d"/>
</p:tagLst>
</file>

<file path=ppt/tags/tag147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47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7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8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48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8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8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48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48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48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48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48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489.xml><?xml version="1.0" encoding="utf-8"?>
<p:tagLst xmlns:p="http://schemas.openxmlformats.org/presentationml/2006/main">
  <p:tag name="KSO_WM_BEAUTIFY_FLAG" val="#fgm#"/>
  <p:tag name="KSO_WM_FIGMA_FLAG" val="#fgm#"/>
  <p:tag name="KSO_WM_UNIT_INDEX" val="1"/>
  <p:tag name="KSO_WM_UNIT_TYPE" val="a"/>
  <p:tag name="KSO_WM_LAYOUT_CHECK_HASH" val="1b6bd0a14e75db29e375aa70a0b7af1a6add7d92"/>
  <p:tag name="KSO_WM_NEWLAYOUT_GROUP_ID" val="layout_49"/>
  <p:tag name="KSO_WM_NEWLAYOUT_ID" val="slide_ae2691e5dbf106f5"/>
</p:tagLst>
</file>

<file path=ppt/tags/tag14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490.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1491.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49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9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94.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1495.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49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9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98.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1499.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15.xml><?xml version="1.0" encoding="utf-8"?>
<p:tagLst xmlns:p="http://schemas.openxmlformats.org/presentationml/2006/main">
  <p:tag name="KSO_WM_UNIT_TYPE" val="a"/>
  <p:tag name="KSO_WM_UNIT_INDEX" val="1"/>
  <p:tag name="KSO_WM_UNIT_ID" val="_3*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50.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50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0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0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50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50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505.xml><?xml version="1.0" encoding="utf-8"?>
<p:tagLst xmlns:p="http://schemas.openxmlformats.org/presentationml/2006/main">
  <p:tag name="KSO_WM_BEAUTIFY_FLAG" val="#fgm#"/>
  <p:tag name="KSO_WM_FIGMA_FLAG" val="#fgm#"/>
  <p:tag name="KSO_WM_UNIT_INDEX" val="1"/>
  <p:tag name="KSO_WM_UNIT_TYPE" val="a"/>
  <p:tag name="KSO_WM_LAYOUT_CHECK_HASH" val="2aab21bc83f258981bb69269a87d1c56d91a5056"/>
  <p:tag name="KSO_WM_NEWLAYOUT_GROUP_ID" val="layout_6"/>
  <p:tag name="KSO_WM_NEWLAYOUT_ID" val="slide_a8556cd901320e4b"/>
</p:tagLst>
</file>

<file path=ppt/tags/tag1506.xml><?xml version="1.0" encoding="utf-8"?>
<p:tagLst xmlns:p="http://schemas.openxmlformats.org/presentationml/2006/main">
  <p:tag name="KSO_WM_BEAUTIFY_FLAG" val="#fgm#"/>
  <p:tag name="KSO_WM_FIGMA_FLAG" val="#fgm#"/>
  <p:tag name="KSO_WM_UNIT_INDEX" val="1"/>
  <p:tag name="KSO_WM_UNIT_TYPE" val="d"/>
</p:tagLst>
</file>

<file path=ppt/tags/tag150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50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0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1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51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1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1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51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1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1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51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51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519.xml><?xml version="1.0" encoding="utf-8"?>
<p:tagLst xmlns:p="http://schemas.openxmlformats.org/presentationml/2006/main">
  <p:tag name="KSO_WM_BEAUTIFY_FLAG" val="#fgm#"/>
  <p:tag name="KSO_WM_FIGMA_FLAG" val="#fgm#"/>
  <p:tag name="KSO_WM_UNIT_INDEX" val="1"/>
  <p:tag name="KSO_WM_UNIT_TYPE" val="a"/>
  <p:tag name="KSO_WM_LAYOUT_CHECK_HASH" val="3da3a5153fc297ca6dd914bc5cb52f3f18b346ce"/>
  <p:tag name="KSO_WM_NEWLAYOUT_GROUP_ID" val="layout_39"/>
  <p:tag name="KSO_WM_NEWLAYOUT_ID" val="slide_e04cce603696ff95"/>
</p:tagLst>
</file>

<file path=ppt/tags/tag15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2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521.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52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2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2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525.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52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2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2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529.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15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53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3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3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533.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153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53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53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53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53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539.xml><?xml version="1.0" encoding="utf-8"?>
<p:tagLst xmlns:p="http://schemas.openxmlformats.org/presentationml/2006/main">
  <p:tag name="KSO_WM_BEAUTIFY_FLAG" val="#fgm#"/>
  <p:tag name="KSO_WM_FIGMA_FLAG" val="#fgm#"/>
  <p:tag name="KSO_WM_UNIT_INDEX" val="1"/>
  <p:tag name="KSO_WM_UNIT_TYPE" val="a"/>
  <p:tag name="KSO_WM_LAYOUT_CHECK_HASH" val="36ad1d52568146239bcaff2bac6be0ebd3b8c388"/>
  <p:tag name="KSO_WM_NEWLAYOUT_GROUP_ID" val="layout_31"/>
  <p:tag name="KSO_WM_NEWLAYOUT_ID" val="slide_5de812628256de36"/>
</p:tagLst>
</file>

<file path=ppt/tags/tag15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54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54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54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4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54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54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4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4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54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5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55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5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5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553.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55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55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55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55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55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559.xml><?xml version="1.0" encoding="utf-8"?>
<p:tagLst xmlns:p="http://schemas.openxmlformats.org/presentationml/2006/main">
  <p:tag name="KSO_WM_BEAUTIFY_FLAG" val="#fgm#"/>
  <p:tag name="KSO_WM_FIGMA_FLAG" val="#fgm#"/>
  <p:tag name="KSO_WM_UNIT_INDEX" val="1"/>
  <p:tag name="KSO_WM_UNIT_TYPE" val="a"/>
  <p:tag name="KSO_WM_LAYOUT_CHECK_HASH" val="0fdd84646360f8f8e4339ad3aadde4e59deed22f"/>
  <p:tag name="KSO_WM_NEWLAYOUT_GROUP_ID" val="layout_6"/>
  <p:tag name="KSO_WM_NEWLAYOUT_ID" val="slide_afcfbd94b8c824b6"/>
</p:tagLst>
</file>

<file path=ppt/tags/tag156.xml><?xml version="1.0" encoding="utf-8"?>
<p:tagLst xmlns:p="http://schemas.openxmlformats.org/presentationml/2006/main">
  <p:tag name="KSO_WM_BEAUTIFY_FLAG" val="#fgm#"/>
  <p:tag name="KSO_WM_FIGMA_FLAG" val="#fgm#"/>
  <p:tag name="KSO_WM_UNIT_INDEX" val="1"/>
  <p:tag name="KSO_WM_UNIT_TYPE" val="a"/>
  <p:tag name="KSO_WM_LAYOUT_CHECK_HASH" val="e3341cbc38a44d0da0f59d5e5b6fe7f918643440"/>
  <p:tag name="KSO_WM_NEWLAYOUT_GROUP_ID" val="layout_30"/>
  <p:tag name="KSO_WM_NEWLAYOUT_ID" val="slide_5503ebf2133f2dbc"/>
</p:tagLst>
</file>

<file path=ppt/tags/tag1560.xml><?xml version="1.0" encoding="utf-8"?>
<p:tagLst xmlns:p="http://schemas.openxmlformats.org/presentationml/2006/main">
  <p:tag name="KSO_WM_BEAUTIFY_FLAG" val="#fgm#"/>
  <p:tag name="KSO_WM_FIGMA_FLAG" val="#fgm#"/>
  <p:tag name="KSO_WM_UNIT_INDEX" val="1"/>
  <p:tag name="KSO_WM_UNIT_TYPE" val="d"/>
</p:tagLst>
</file>

<file path=ppt/tags/tag156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56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6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6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56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6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6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56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6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7.xml><?xml version="1.0" encoding="utf-8"?>
<p:tagLst xmlns:p="http://schemas.openxmlformats.org/presentationml/2006/main">
  <p:tag name="KSO_WM_BEAUTIFY_FLAG" val="#fgm#"/>
  <p:tag name="KSO_WM_FIGMA_FLAG" val="#fgm#"/>
  <p:tag name="KSO_WM_UNIT_INDEX" val="1"/>
  <p:tag name="KSO_WM_UNIT_TYPE" val="d"/>
</p:tagLst>
</file>

<file path=ppt/tags/tag157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57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57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57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57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57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576.xml><?xml version="1.0" encoding="utf-8"?>
<p:tagLst xmlns:p="http://schemas.openxmlformats.org/presentationml/2006/main">
  <p:tag name="KSO_WM_BEAUTIFY_FLAG" val="#fgm#"/>
  <p:tag name="KSO_WM_FIGMA_FLAG" val="#fgm#"/>
  <p:tag name="KSO_WM_UNIT_INDEX" val="1"/>
  <p:tag name="KSO_WM_UNIT_TYPE" val="a"/>
  <p:tag name="KSO_WM_LAYOUT_CHECK_HASH" val="2628ea828d5f756aba889f6c29757a9c15a60fca"/>
  <p:tag name="KSO_WM_NEWLAYOUT_GROUP_ID" val="layout_26"/>
  <p:tag name="KSO_WM_NEWLAYOUT_ID" val="slide_b529fd4d3bc968ad"/>
</p:tagLst>
</file>

<file path=ppt/tags/tag157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57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57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58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8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58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58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8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8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586.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58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8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8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5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90.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59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59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59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59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59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596.xml><?xml version="1.0" encoding="utf-8"?>
<p:tagLst xmlns:p="http://schemas.openxmlformats.org/presentationml/2006/main">
  <p:tag name="KSO_WM_BEAUTIFY_FLAG" val="#fgm#"/>
  <p:tag name="KSO_WM_FIGMA_FLAG" val="#fgm#"/>
  <p:tag name="KSO_WM_UNIT_INDEX" val="1"/>
  <p:tag name="KSO_WM_UNIT_TYPE" val="a"/>
  <p:tag name="KSO_WM_LAYOUT_CHECK_HASH" val="ce4bb538eecd0afd5113c2eb61164896ea150d52"/>
  <p:tag name="KSO_WM_NEWLAYOUT_GROUP_ID" val="layout_34"/>
  <p:tag name="KSO_WM_NEWLAYOUT_ID" val="slide_cc11746df3d78de5"/>
</p:tagLst>
</file>

<file path=ppt/tags/tag159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59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9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xml><?xml version="1.0" encoding="utf-8"?>
<p:tagLst xmlns:p="http://schemas.openxmlformats.org/presentationml/2006/main">
  <p:tag name="KSO_WM_UNIT_TYPE" val="f"/>
  <p:tag name="KSO_WM_UNIT_INDEX" val="1"/>
  <p:tag name="KSO_WM_UNIT_ID" val="_4*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0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60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0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0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60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60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06.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60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60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60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61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1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12.xml><?xml version="1.0" encoding="utf-8"?>
<p:tagLst xmlns:p="http://schemas.openxmlformats.org/presentationml/2006/main">
  <p:tag name="KSO_WM_BEAUTIFY_FLAG" val="#fgm#"/>
  <p:tag name="KSO_WM_FIGMA_FLAG" val="#fgm#"/>
  <p:tag name="KSO_WM_UNIT_INDEX" val="1"/>
  <p:tag name="KSO_WM_UNIT_TYPE" val="a"/>
  <p:tag name="KSO_WM_LAYOUT_CHECK_HASH" val="7a66c2648e3969d2bc08f5966cf08468ee0d1299"/>
  <p:tag name="KSO_WM_NEWLAYOUT_GROUP_ID" val="layout_6"/>
  <p:tag name="KSO_WM_NEWLAYOUT_ID" val="slide_20c7e24892b2d060"/>
</p:tagLst>
</file>

<file path=ppt/tags/tag1613.xml><?xml version="1.0" encoding="utf-8"?>
<p:tagLst xmlns:p="http://schemas.openxmlformats.org/presentationml/2006/main">
  <p:tag name="KSO_WM_BEAUTIFY_FLAG" val="#fgm#"/>
  <p:tag name="KSO_WM_FIGMA_FLAG" val="#fgm#"/>
  <p:tag name="KSO_WM_UNIT_INDEX" val="1"/>
  <p:tag name="KSO_WM_UNIT_TYPE" val="d"/>
</p:tagLst>
</file>

<file path=ppt/tags/tag161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61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1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1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61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1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2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62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62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2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2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2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26.xml><?xml version="1.0" encoding="utf-8"?>
<p:tagLst xmlns:p="http://schemas.openxmlformats.org/presentationml/2006/main">
  <p:tag name="KSO_WM_BEAUTIFY_FLAG" val="#fgm#"/>
  <p:tag name="KSO_WM_FIGMA_FLAG" val="#fgm#"/>
  <p:tag name="KSO_WM_UNIT_INDEX" val="1"/>
  <p:tag name="KSO_WM_UNIT_TYPE" val="a"/>
  <p:tag name="KSO_WM_LAYOUT_CHECK_HASH" val="15d1e14e2bc6fa73a6b358727088aa5223605836"/>
  <p:tag name="KSO_WM_NEWLAYOUT_GROUP_ID" val="layout_27"/>
  <p:tag name="KSO_WM_NEWLAYOUT_ID" val="slide_0c7050319d09d38c"/>
</p:tagLst>
</file>

<file path=ppt/tags/tag1627.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1628.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62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31.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1632.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63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3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35.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1636.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163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63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3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64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4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42.xml><?xml version="1.0" encoding="utf-8"?>
<p:tagLst xmlns:p="http://schemas.openxmlformats.org/presentationml/2006/main">
  <p:tag name="KSO_WM_BEAUTIFY_FLAG" val="#fgm#"/>
  <p:tag name="KSO_WM_FIGMA_FLAG" val="#fgm#"/>
  <p:tag name="KSO_WM_UNIT_INDEX" val="1"/>
  <p:tag name="KSO_WM_UNIT_TYPE" val="a"/>
  <p:tag name="KSO_WM_LAYOUT_CHECK_HASH" val="26c82b572d903d20aa8a3bd3402dd8d2fe41d1b2"/>
  <p:tag name="KSO_WM_NEWLAYOUT_GROUP_ID" val="layout_10013"/>
  <p:tag name="KSO_WM_NEWLAYOUT_ID" val="slide_47ddc0f3e0d84bd1"/>
</p:tagLst>
</file>

<file path=ppt/tags/tag1643.xml><?xml version="1.0" encoding="utf-8"?>
<p:tagLst xmlns:p="http://schemas.openxmlformats.org/presentationml/2006/main">
  <p:tag name="KSO_WM_BEAUTIFY_FLAG" val="#fgm#"/>
  <p:tag name="KSO_WM_FIGMA_FLAG" val="#fgm#"/>
  <p:tag name="KSO_WM_UNIT_INDEX" val="1"/>
  <p:tag name="KSO_WM_UNIT_TYPE" val="d"/>
</p:tagLst>
</file>

<file path=ppt/tags/tag164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4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4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4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4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64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65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5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5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53.xml><?xml version="1.0" encoding="utf-8"?>
<p:tagLst xmlns:p="http://schemas.openxmlformats.org/presentationml/2006/main">
  <p:tag name="KSO_WM_BEAUTIFY_FLAG" val="#fgm#"/>
  <p:tag name="KSO_WM_FIGMA_FLAG" val="#fgm#"/>
  <p:tag name="KSO_WM_UNIT_INDEX" val="1"/>
  <p:tag name="KSO_WM_UNIT_TYPE" val="a"/>
  <p:tag name="KSO_WM_LAYOUT_CHECK_HASH" val="3c0f50869ca012f2ac3819244758ec81eb528eb6"/>
  <p:tag name="KSO_WM_NEWLAYOUT_GROUP_ID" val="layout_26"/>
  <p:tag name="KSO_WM_NEWLAYOUT_ID" val="slide_33b65c8d547e38d4"/>
</p:tagLst>
</file>

<file path=ppt/tags/tag165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65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65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5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5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65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6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6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6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6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66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66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66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6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6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6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69.xml><?xml version="1.0" encoding="utf-8"?>
<p:tagLst xmlns:p="http://schemas.openxmlformats.org/presentationml/2006/main">
  <p:tag name="KSO_WM_BEAUTIFY_FLAG" val="#fgm#"/>
  <p:tag name="KSO_WM_FIGMA_FLAG" val="#fgm#"/>
  <p:tag name="KSO_WM_UNIT_INDEX" val="1"/>
  <p:tag name="KSO_WM_UNIT_TYPE" val="a"/>
  <p:tag name="KSO_WM_LAYOUT_CHECK_HASH" val="1fd21dfa98d870796ae01ddcceb4d9e2eb7eb89a"/>
  <p:tag name="KSO_WM_NEWLAYOUT_GROUP_ID" val="layout_30"/>
  <p:tag name="KSO_WM_NEWLAYOUT_ID" val="slide_3d2465070914cbc5"/>
</p:tagLst>
</file>

<file path=ppt/tags/tag16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70.xml><?xml version="1.0" encoding="utf-8"?>
<p:tagLst xmlns:p="http://schemas.openxmlformats.org/presentationml/2006/main">
  <p:tag name="KSO_WM_BEAUTIFY_FLAG" val="#fgm#"/>
  <p:tag name="KSO_WM_FIGMA_FLAG" val="#fgm#"/>
  <p:tag name="KSO_WM_UNIT_INDEX" val="1"/>
  <p:tag name="KSO_WM_UNIT_TYPE" val="d"/>
</p:tagLst>
</file>

<file path=ppt/tags/tag167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67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7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7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67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7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7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67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67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8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8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8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83.xml><?xml version="1.0" encoding="utf-8"?>
<p:tagLst xmlns:p="http://schemas.openxmlformats.org/presentationml/2006/main">
  <p:tag name="KSO_WM_BEAUTIFY_FLAG" val="#fgm#"/>
  <p:tag name="KSO_WM_FIGMA_FLAG" val="#fgm#"/>
  <p:tag name="KSO_WM_UNIT_INDEX" val="1"/>
  <p:tag name="KSO_WM_UNIT_TYPE" val="a"/>
  <p:tag name="KSO_WM_LAYOUT_CHECK_HASH" val="dbcc296d02654c6c6ba58a540b6653dbe51a6014"/>
  <p:tag name="KSO_WM_NEWLAYOUT_GROUP_ID" val="layout_35"/>
  <p:tag name="KSO_WM_NEWLAYOUT_ID" val="slide_ab402f9b2c729b91"/>
</p:tagLst>
</file>

<file path=ppt/tags/tag1684.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68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8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87.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68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8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90.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169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69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93.xml><?xml version="1.0" encoding="utf-8"?>
<p:tagLst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169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69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69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9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9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699.xml><?xml version="1.0" encoding="utf-8"?>
<p:tagLst xmlns:p="http://schemas.openxmlformats.org/presentationml/2006/main">
  <p:tag name="KSO_WM_BEAUTIFY_FLAG" val="#fgm#"/>
  <p:tag name="KSO_WM_FIGMA_FLAG" val="#fgm#"/>
  <p:tag name="KSO_WM_UNIT_INDEX" val="1"/>
  <p:tag name="KSO_WM_UNIT_TYPE" val="a"/>
  <p:tag name="KSO_WM_LAYOUT_CHECK_HASH" val="a73c64c9c8ec18ee554622662dca4ea4162e70c9"/>
  <p:tag name="KSO_WM_NEWLAYOUT_GROUP_ID" val="layout_6"/>
  <p:tag name="KSO_WM_NEWLAYOUT_ID" val="slide_82e1f1fbf520933b"/>
</p:tagLst>
</file>

<file path=ppt/tags/tag17.xml><?xml version="1.0" encoding="utf-8"?>
<p:tagLst xmlns:p="http://schemas.openxmlformats.org/presentationml/2006/main">
  <p:tag name="KSO_WM_UNIT_TYPE" val="f"/>
  <p:tag name="KSO_WM_UNIT_INDEX" val="2"/>
  <p:tag name="KSO_WM_UNIT_ID" val="_4*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70.xml><?xml version="1.0" encoding="utf-8"?>
<p:tagLst xmlns:p="http://schemas.openxmlformats.org/presentationml/2006/main">
  <p:tag name="KSO_WM_BEAUTIFY_FLAG" val="#fgm#"/>
  <p:tag name="KSO_WM_FIGMA_FLAG" val="#fgm#"/>
  <p:tag name="KSO_WM_UNIT_INDEX" val="1"/>
  <p:tag name="KSO_WM_UNIT_TYPE" val="a"/>
  <p:tag name="KSO_WM_LAYOUT_CHECK_HASH" val="84f69e8a966dfeb22ae40d3a7ee5b121d54940f9"/>
  <p:tag name="KSO_WM_NEWLAYOUT_GROUP_ID" val="layout_57"/>
  <p:tag name="KSO_WM_NEWLAYOUT_ID" val="slide_26021527a696b8ba"/>
</p:tagLst>
</file>

<file path=ppt/tags/tag1700.xml><?xml version="1.0" encoding="utf-8"?>
<p:tagLst xmlns:p="http://schemas.openxmlformats.org/presentationml/2006/main">
  <p:tag name="KSO_WM_BEAUTIFY_FLAG" val="#fgm#"/>
  <p:tag name="KSO_WM_FIGMA_FLAG" val="#fgm#"/>
  <p:tag name="KSO_WM_UNIT_INDEX" val="1"/>
  <p:tag name="KSO_WM_UNIT_TYPE" val="d"/>
</p:tagLst>
</file>

<file path=ppt/tags/tag170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70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0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0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70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0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0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70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70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71.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171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71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71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71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71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71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716.xml><?xml version="1.0" encoding="utf-8"?>
<p:tagLst xmlns:p="http://schemas.openxmlformats.org/presentationml/2006/main">
  <p:tag name="KSO_WM_BEAUTIFY_FLAG" val="#fgm#"/>
  <p:tag name="KSO_WM_FIGMA_FLAG" val="#fgm#"/>
  <p:tag name="KSO_WM_UNIT_INDEX" val="1"/>
  <p:tag name="KSO_WM_UNIT_TYPE" val="a"/>
  <p:tag name="KSO_WM_LAYOUT_CHECK_HASH" val="58d71efe1e8bfb8c7a88d59ff593c3b56594e6b6"/>
  <p:tag name="KSO_WM_NEWLAYOUT_GROUP_ID" val="layout_34"/>
  <p:tag name="KSO_WM_NEWLAYOUT_ID" val="slide_e14bdbc4104bb9ee"/>
</p:tagLst>
</file>

<file path=ppt/tags/tag171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71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72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72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2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2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72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72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726.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72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72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72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7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3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73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732.xml><?xml version="1.0" encoding="utf-8"?>
<p:tagLst xmlns:p="http://schemas.openxmlformats.org/presentationml/2006/main">
  <p:tag name="KSO_WM_BEAUTIFY_FLAG" val="#fgm#"/>
  <p:tag name="KSO_WM_FIGMA_FLAG" val="#fgm#"/>
  <p:tag name="KSO_WM_UNIT_INDEX" val="1"/>
  <p:tag name="KSO_WM_UNIT_TYPE" val="a"/>
  <p:tag name="KSO_WM_LAYOUT_CHECK_HASH" val="7a66c2648e3969d2bc08f5966cf08468ee0d1299"/>
  <p:tag name="KSO_WM_NEWLAYOUT_GROUP_ID" val="layout_6"/>
  <p:tag name="KSO_WM_NEWLAYOUT_ID" val="slide_20c7e24892b2d060"/>
</p:tagLst>
</file>

<file path=ppt/tags/tag1733.xml><?xml version="1.0" encoding="utf-8"?>
<p:tagLst xmlns:p="http://schemas.openxmlformats.org/presentationml/2006/main">
  <p:tag name="KSO_WM_BEAUTIFY_FLAG" val="#fgm#"/>
  <p:tag name="KSO_WM_FIGMA_FLAG" val="#fgm#"/>
  <p:tag name="KSO_WM_UNIT_INDEX" val="1"/>
  <p:tag name="KSO_WM_UNIT_TYPE" val="d"/>
</p:tagLst>
</file>

<file path=ppt/tags/tag173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7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3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73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3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4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74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74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74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74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74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746.xml><?xml version="1.0" encoding="utf-8"?>
<p:tagLst xmlns:p="http://schemas.openxmlformats.org/presentationml/2006/main">
  <p:tag name="KSO_WM_BEAUTIFY_FLAG" val="#fgm#"/>
  <p:tag name="KSO_WM_FIGMA_FLAG" val="#fgm#"/>
  <p:tag name="KSO_WM_UNIT_INDEX" val="1"/>
  <p:tag name="KSO_WM_UNIT_TYPE" val="a"/>
  <p:tag name="KSO_WM_LAYOUT_CHECK_HASH" val="f2400c5f185d936f456e32afd23c792e18a87d87"/>
  <p:tag name="KSO_WM_NEWLAYOUT_GROUP_ID" val="layout_31"/>
  <p:tag name="KSO_WM_NEWLAYOUT_ID" val="slide_d326cc5a9d07c076"/>
</p:tagLst>
</file>

<file path=ppt/tags/tag174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74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74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5.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75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5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75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75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5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5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75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75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758.xml><?xml version="1.0" encoding="utf-8"?>
<p:tagLst xmlns:p="http://schemas.openxmlformats.org/presentationml/2006/main">
  <p:tag name="KSO_WM_BEAUTIFY_FLAG" val="#fgm#"/>
  <p:tag name="KSO_WM_FIGMA_FLAG" val="#fgm#"/>
  <p:tag name="KSO_WM_UNIT_INDEX" val="1"/>
  <p:tag name="KSO_WM_UNIT_TYPE" val="a"/>
  <p:tag name="KSO_WM_LAYOUT_CHECK_HASH" val="82fa5c132673efb2f0757ba90791bf6c923ec172"/>
  <p:tag name="KSO_WM_NEWLAYOUT_GROUP_ID" val="layout_39"/>
  <p:tag name="KSO_WM_NEWLAYOUT_ID" val="slide_89d5a0e8dc3d2b6c"/>
</p:tagLst>
</file>

<file path=ppt/tags/tag175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7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760.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76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6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6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764.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76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6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6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768.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176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7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7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77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772.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177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77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77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77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77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778.xml><?xml version="1.0" encoding="utf-8"?>
<p:tagLst xmlns:p="http://schemas.openxmlformats.org/presentationml/2006/main">
  <p:tag name="KSO_WM_BEAUTIFY_FLAG" val="#fgm#"/>
  <p:tag name="KSO_WM_FIGMA_FLAG" val="#fgm#"/>
  <p:tag name="KSO_WM_UNIT_INDEX" val="1"/>
  <p:tag name="KSO_WM_UNIT_TYPE" val="a"/>
  <p:tag name="KSO_WM_LAYOUT_CHECK_HASH" val="bcd17f11fe950253c393647e2f0361a52f6573d0"/>
  <p:tag name="KSO_WM_NEWLAYOUT_GROUP_ID" val="layout_10014"/>
  <p:tag name="KSO_WM_NEWLAYOUT_ID" val="slide_64b62a6f7bb9f11d"/>
</p:tagLst>
</file>

<file path=ppt/tags/tag177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7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8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8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8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78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8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8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78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78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788.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78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79.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179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79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79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79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794.xml><?xml version="1.0" encoding="utf-8"?>
<p:tagLst xmlns:p="http://schemas.openxmlformats.org/presentationml/2006/main">
  <p:tag name="KSO_WM_BEAUTIFY_FLAG" val="#fgm#"/>
  <p:tag name="KSO_WM_FIGMA_FLAG" val="#fgm#"/>
  <p:tag name="KSO_WM_UNIT_INDEX" val="1"/>
  <p:tag name="KSO_WM_UNIT_TYPE" val="a"/>
  <p:tag name="KSO_WM_LAYOUT_CHECK_HASH" val="4acb351715ebaf813230813b53d58777d8a61f63"/>
  <p:tag name="KSO_WM_NEWLAYOUT_GROUP_ID" val="layout_51"/>
  <p:tag name="KSO_WM_NEWLAYOUT_ID" val="slide_f4b253cac2c5074c"/>
</p:tagLst>
</file>

<file path=ppt/tags/tag1795.xml><?xml version="1.0" encoding="utf-8"?>
<p:tagLst xmlns:p="http://schemas.openxmlformats.org/presentationml/2006/main">
  <p:tag name="KSO_WM_BEAUTIFY_FLAG" val="#fgm#"/>
  <p:tag name="KSO_WM_FIGMA_FLAG" val="#fgm#"/>
  <p:tag name="KSO_WM_UNIT_INDEX" val="1"/>
  <p:tag name="KSO_WM_UNIT_TYPE" val="d"/>
</p:tagLst>
</file>

<file path=ppt/tags/tag179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9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9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9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xml><?xml version="1.0" encoding="utf-8"?>
<p:tagLst xmlns:p="http://schemas.openxmlformats.org/presentationml/2006/main">
  <p:tag name="KSO_WM_UNIT_TYPE" val="f"/>
  <p:tag name="KSO_WM_UNIT_INDEX" val="3"/>
  <p:tag name="KSO_WM_UNIT_ID" val="_4*f*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80.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80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0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0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80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80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80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80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807.xml><?xml version="1.0" encoding="utf-8"?>
<p:tagLst xmlns:p="http://schemas.openxmlformats.org/presentationml/2006/main">
  <p:tag name="KSO_WM_BEAUTIFY_FLAG" val="#fgm#"/>
  <p:tag name="KSO_WM_FIGMA_FLAG" val="#fgm#"/>
  <p:tag name="KSO_WM_UNIT_INDEX" val="1"/>
  <p:tag name="KSO_WM_UNIT_TYPE" val="a"/>
  <p:tag name="KSO_WM_LAYOUT_CHECK_HASH" val="2628ea828d5f756aba889f6c29757a9c15a60fca"/>
  <p:tag name="KSO_WM_NEWLAYOUT_GROUP_ID" val="layout_26"/>
  <p:tag name="KSO_WM_NEWLAYOUT_ID" val="slide_b529fd4d3bc968ad"/>
</p:tagLst>
</file>

<file path=ppt/tags/tag180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80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8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1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1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1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81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81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1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1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81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81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1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2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821.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82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82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82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82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82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827.xml><?xml version="1.0" encoding="utf-8"?>
<p:tagLst xmlns:p="http://schemas.openxmlformats.org/presentationml/2006/main">
  <p:tag name="KSO_WM_BEAUTIFY_FLAG" val="#fgm#"/>
  <p:tag name="KSO_WM_FIGMA_FLAG" val="#fgm#"/>
  <p:tag name="KSO_WM_UNIT_INDEX" val="1"/>
  <p:tag name="KSO_WM_UNIT_TYPE" val="a"/>
  <p:tag name="KSO_WM_LAYOUT_CHECK_HASH" val="af864f7d6b548812232d4bd3e4445942dda5c449"/>
  <p:tag name="KSO_WM_NEWLAYOUT_GROUP_ID" val="layout_62"/>
  <p:tag name="KSO_WM_NEWLAYOUT_ID" val="slide_7fe9c46a89f657a6"/>
</p:tagLst>
</file>

<file path=ppt/tags/tag1828.xml><?xml version="1.0" encoding="utf-8"?>
<p:tagLst xmlns:p="http://schemas.openxmlformats.org/presentationml/2006/main">
  <p:tag name="KSO_WM_BEAUTIFY_FLAG" val="#fgm#"/>
  <p:tag name="KSO_WM_FIGMA_FLAG" val="#fgm#"/>
  <p:tag name="KSO_WM_UNIT_INDEX" val="1"/>
  <p:tag name="KSO_WM_UNIT_TYPE" val="d"/>
</p:tagLst>
</file>

<file path=ppt/tags/tag182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8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83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3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83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3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3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83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3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3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83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8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84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84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84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84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844.xml><?xml version="1.0" encoding="utf-8"?>
<p:tagLst xmlns:p="http://schemas.openxmlformats.org/presentationml/2006/main">
  <p:tag name="KSO_WM_BEAUTIFY_FLAG" val="#fgm#"/>
  <p:tag name="KSO_WM_FIGMA_FLAG" val="#fgm#"/>
  <p:tag name="KSO_WM_UNIT_INDEX" val="1"/>
  <p:tag name="KSO_WM_UNIT_TYPE" val="a"/>
  <p:tag name="KSO_WM_LAYOUT_CHECK_HASH" val="c94503a7d6e0283bf0891e85f24d20ddedee5132"/>
  <p:tag name="KSO_WM_NEWLAYOUT_GROUP_ID" val="layout_10004"/>
  <p:tag name="KSO_WM_NEWLAYOUT_ID" val="slide_8e33f9d5b013b715"/>
</p:tagLst>
</file>

<file path=ppt/tags/tag184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84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4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4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84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85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5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85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5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5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85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85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85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1858.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859.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86.xml><?xml version="1.0" encoding="utf-8"?>
<p:tagLst xmlns:p="http://schemas.openxmlformats.org/presentationml/2006/main">
  <p:tag name="KSO_WM_BEAUTIFY_FLAG" val="#fgm#"/>
  <p:tag name="KSO_WM_FIGMA_FLAG" val="#fgm#"/>
  <p:tag name="KSO_WM_UNIT_INDEX" val="1"/>
  <p:tag name="KSO_WM_UNIT_TYPE" val="a"/>
  <p:tag name="KSO_WM_LAYOUT_CHECK_HASH" val="96e09031a551a5d2f280a5ef0110896b7987483f"/>
  <p:tag name="KSO_WM_NEWLAYOUT_GROUP_ID" val="layout_61"/>
  <p:tag name="KSO_WM_NEWLAYOUT_ID" val="slide_1d512a589e2c0a59"/>
</p:tagLst>
</file>

<file path=ppt/tags/tag186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86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86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863.xml><?xml version="1.0" encoding="utf-8"?>
<p:tagLst xmlns:p="http://schemas.openxmlformats.org/presentationml/2006/main">
  <p:tag name="KSO_WM_BEAUTIFY_FLAG" val="#fgm#"/>
  <p:tag name="KSO_WM_FIGMA_FLAG" val="#fgm#"/>
  <p:tag name="KSO_WM_UNIT_INDEX" val="1"/>
  <p:tag name="KSO_WM_UNIT_TYPE" val="a"/>
  <p:tag name="KSO_WM_LAYOUT_CHECK_HASH" val="abb4e9004f02610f8dd81278850f5a40987a31f1"/>
  <p:tag name="KSO_WM_NEWLAYOUT_GROUP_ID" val="layout_10009"/>
  <p:tag name="KSO_WM_NEWLAYOUT_ID" val="slide_bbbe213a62687be5"/>
</p:tagLst>
</file>

<file path=ppt/tags/tag186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86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6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86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6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7.xml><?xml version="1.0" encoding="utf-8"?>
<p:tagLst xmlns:p="http://schemas.openxmlformats.org/presentationml/2006/main">
  <p:tag name="KSO_WM_BEAUTIFY_FLAG" val="#fgm#"/>
  <p:tag name="KSO_WM_FIGMA_FLAG" val="#fgm#"/>
  <p:tag name="KSO_WM_UNIT_INDEX" val="1"/>
  <p:tag name="KSO_WM_UNIT_TYPE" val="d"/>
</p:tagLst>
</file>

<file path=ppt/tags/tag1870.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87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7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73.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87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87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87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87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87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879.xml><?xml version="1.0" encoding="utf-8"?>
<p:tagLst xmlns:p="http://schemas.openxmlformats.org/presentationml/2006/main">
  <p:tag name="KSO_WM_BEAUTIFY_FLAG" val="#fgm#"/>
  <p:tag name="KSO_WM_FIGMA_FLAG" val="#fgm#"/>
  <p:tag name="KSO_WM_UNIT_INDEX" val="1"/>
  <p:tag name="KSO_WM_UNIT_TYPE" val="a"/>
  <p:tag name="KSO_WM_LAYOUT_CHECK_HASH" val="ba16fa211b65c88fe23bf9a623fbcec0482f19d2"/>
  <p:tag name="KSO_WM_NEWLAYOUT_GROUP_ID" val="layout_6"/>
  <p:tag name="KSO_WM_NEWLAYOUT_ID" val="slide_db6ecc7827b66e6e"/>
</p:tagLst>
</file>

<file path=ppt/tags/tag188.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880.xml><?xml version="1.0" encoding="utf-8"?>
<p:tagLst xmlns:p="http://schemas.openxmlformats.org/presentationml/2006/main">
  <p:tag name="KSO_WM_BEAUTIFY_FLAG" val="#fgm#"/>
  <p:tag name="KSO_WM_FIGMA_FLAG" val="#fgm#"/>
  <p:tag name="KSO_WM_UNIT_INDEX" val="1"/>
  <p:tag name="KSO_WM_UNIT_TYPE" val="d"/>
</p:tagLst>
</file>

<file path=ppt/tags/tag188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88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8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8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88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8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8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88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8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9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89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89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893.xml><?xml version="1.0" encoding="utf-8"?>
<p:tagLst xmlns:p="http://schemas.openxmlformats.org/presentationml/2006/main">
  <p:tag name="KSO_WM_BEAUTIFY_FLAG" val="#fgm#"/>
  <p:tag name="KSO_WM_FIGMA_FLAG" val="#fgm#"/>
  <p:tag name="KSO_WM_UNIT_INDEX" val="1"/>
  <p:tag name="KSO_WM_UNIT_TYPE" val="a"/>
  <p:tag name="KSO_WM_LAYOUT_CHECK_HASH" val="4f9bb94f6678389968ad243b5dca23765f8535f4"/>
  <p:tag name="KSO_WM_NEWLAYOUT_GROUP_ID" val="layout_30"/>
  <p:tag name="KSO_WM_NEWLAYOUT_ID" val="slide_fb62f28103eed57a"/>
</p:tagLst>
</file>

<file path=ppt/tags/tag1894.xml><?xml version="1.0" encoding="utf-8"?>
<p:tagLst xmlns:p="http://schemas.openxmlformats.org/presentationml/2006/main">
  <p:tag name="KSO_WM_BEAUTIFY_FLAG" val="#fgm#"/>
  <p:tag name="KSO_WM_FIGMA_FLAG" val="#fgm#"/>
  <p:tag name="KSO_WM_UNIT_INDEX" val="1"/>
  <p:tag name="KSO_WM_UNIT_TYPE" val="d"/>
</p:tagLst>
</file>

<file path=ppt/tags/tag189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89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9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9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89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xml><?xml version="1.0" encoding="utf-8"?>
<p:tagLst xmlns:p="http://schemas.openxmlformats.org/presentationml/2006/main">
  <p:tag name="KSO_WM_UNIT_TYPE" val="f"/>
  <p:tag name="KSO_WM_UNIT_INDEX" val="4"/>
  <p:tag name="KSO_WM_UNIT_ID" val="_4*f*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9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0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0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90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90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0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90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90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907.xml><?xml version="1.0" encoding="utf-8"?>
<p:tagLst xmlns:p="http://schemas.openxmlformats.org/presentationml/2006/main">
  <p:tag name="KSO_WM_BEAUTIFY_FLAG" val="#fgm#"/>
  <p:tag name="KSO_WM_FIGMA_FLAG" val="#fgm#"/>
  <p:tag name="KSO_WM_UNIT_INDEX" val="1"/>
  <p:tag name="KSO_WM_UNIT_TYPE" val="a"/>
  <p:tag name="KSO_WM_LAYOUT_CHECK_HASH" val="514607d673ff3bbd6dfa4383646c215bf1014952"/>
  <p:tag name="KSO_WM_NEWLAYOUT_GROUP_ID" val="layout_31"/>
  <p:tag name="KSO_WM_NEWLAYOUT_ID" val="slide_d233a04c91228a1b"/>
</p:tagLst>
</file>

<file path=ppt/tags/tag190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90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9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1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1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1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91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91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1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1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91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91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91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2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92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92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923.xml><?xml version="1.0" encoding="utf-8"?>
<p:tagLst xmlns:p="http://schemas.openxmlformats.org/presentationml/2006/main">
  <p:tag name="KSO_WM_BEAUTIFY_FLAG" val="#fgm#"/>
  <p:tag name="KSO_WM_FIGMA_FLAG" val="#fgm#"/>
  <p:tag name="KSO_WM_UNIT_INDEX" val="1"/>
  <p:tag name="KSO_WM_UNIT_TYPE" val="a"/>
  <p:tag name="KSO_WM_LAYOUT_CHECK_HASH" val="e456967ad20c42581b4a41eb48f02f3b1cce354d"/>
  <p:tag name="KSO_WM_NEWLAYOUT_GROUP_ID" val="layout_34"/>
  <p:tag name="KSO_WM_NEWLAYOUT_ID" val="slide_4ae229a2f1c7f65e"/>
</p:tagLst>
</file>

<file path=ppt/tags/tag192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92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2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2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92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2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930.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93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93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33.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93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93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93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93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93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939.xml><?xml version="1.0" encoding="utf-8"?>
<p:tagLst xmlns:p="http://schemas.openxmlformats.org/presentationml/2006/main">
  <p:tag name="KSO_WM_BEAUTIFY_FLAG" val="#fgm#"/>
  <p:tag name="KSO_WM_FIGMA_FLAG" val="#fgm#"/>
  <p:tag name="KSO_WM_UNIT_INDEX" val="1"/>
  <p:tag name="KSO_WM_UNIT_TYPE" val="a"/>
  <p:tag name="KSO_WM_LAYOUT_CHECK_HASH" val="0630be841cd3f21a602af68476583458fbad201d"/>
  <p:tag name="KSO_WM_NEWLAYOUT_GROUP_ID" val="layout_10004"/>
  <p:tag name="KSO_WM_NEWLAYOUT_ID" val="slide_c477180384e92ca8"/>
</p:tagLst>
</file>

<file path=ppt/tags/tag19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4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94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4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94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4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4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94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94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4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9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95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95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95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95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95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955.xml><?xml version="1.0" encoding="utf-8"?>
<p:tagLst xmlns:p="http://schemas.openxmlformats.org/presentationml/2006/main">
  <p:tag name="KSO_WM_BEAUTIFY_FLAG" val="#fgm#"/>
  <p:tag name="KSO_WM_FIGMA_FLAG" val="#fgm#"/>
  <p:tag name="KSO_WM_UNIT_INDEX" val="1"/>
  <p:tag name="KSO_WM_UNIT_TYPE" val="a"/>
  <p:tag name="KSO_WM_LAYOUT_CHECK_HASH" val="514d13b59c3a10f46a819670ac082dc1282b3456"/>
  <p:tag name="KSO_WM_NEWLAYOUT_GROUP_ID" val="layout_42"/>
  <p:tag name="KSO_WM_NEWLAYOUT_ID" val="slide_e1461cd84873efff"/>
</p:tagLst>
</file>

<file path=ppt/tags/tag1956.xml><?xml version="1.0" encoding="utf-8"?>
<p:tagLst xmlns:p="http://schemas.openxmlformats.org/presentationml/2006/main">
  <p:tag name="KSO_WM_BEAUTIFY_FLAG" val="#fgm#"/>
  <p:tag name="KSO_WM_FIGMA_FLAG" val="#fgm#"/>
  <p:tag name="KSO_WM_UNIT_INDEX" val="1"/>
  <p:tag name="KSO_WM_UNIT_TYPE" val="d"/>
</p:tagLst>
</file>

<file path=ppt/tags/tag195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95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5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96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96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6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6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96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96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6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96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96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969.xml><?xml version="1.0" encoding="utf-8"?>
<p:tagLst xmlns:p="http://schemas.openxmlformats.org/presentationml/2006/main">
  <p:tag name="KSO_WM_BEAUTIFY_FLAG" val="#fgm#"/>
  <p:tag name="KSO_WM_FIGMA_FLAG" val="#fgm#"/>
  <p:tag name="KSO_WM_UNIT_INDEX" val="1"/>
  <p:tag name="KSO_WM_UNIT_TYPE" val="a"/>
  <p:tag name="KSO_WM_LAYOUT_CHECK_HASH" val="0fdd84646360f8f8e4339ad3aadde4e59deed22f"/>
  <p:tag name="KSO_WM_NEWLAYOUT_GROUP_ID" val="layout_6"/>
  <p:tag name="KSO_WM_NEWLAYOUT_ID" val="slide_afcfbd94b8c824b6"/>
</p:tagLst>
</file>

<file path=ppt/tags/tag19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970.xml><?xml version="1.0" encoding="utf-8"?>
<p:tagLst xmlns:p="http://schemas.openxmlformats.org/presentationml/2006/main">
  <p:tag name="KSO_WM_BEAUTIFY_FLAG" val="#fgm#"/>
  <p:tag name="KSO_WM_FIGMA_FLAG" val="#fgm#"/>
  <p:tag name="KSO_WM_UNIT_INDEX" val="1"/>
  <p:tag name="KSO_WM_UNIT_TYPE" val="d"/>
</p:tagLst>
</file>

<file path=ppt/tags/tag197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97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7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7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97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7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7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97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97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98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98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98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98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98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98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986.xml><?xml version="1.0" encoding="utf-8"?>
<p:tagLst xmlns:p="http://schemas.openxmlformats.org/presentationml/2006/main">
  <p:tag name="KSO_WM_BEAUTIFY_FLAG" val="#fgm#"/>
  <p:tag name="KSO_WM_FIGMA_FLAG" val="#fgm#"/>
  <p:tag name="KSO_WM_UNIT_INDEX" val="1"/>
  <p:tag name="KSO_WM_UNIT_TYPE" val="a"/>
  <p:tag name="KSO_WM_LAYOUT_CHECK_HASH" val="a761f2c646df39e00cd9cbce378c4fb4397b7b84"/>
  <p:tag name="KSO_WM_NEWLAYOUT_GROUP_ID" val="layout_39"/>
  <p:tag name="KSO_WM_NEWLAYOUT_ID" val="slide_0d17081f8fc47b1c"/>
</p:tagLst>
</file>

<file path=ppt/tags/tag198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988.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98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199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9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992.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99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9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9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996.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199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99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9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0.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00.xml><?xml version="1.0" encoding="utf-8"?>
<p:tagLst xmlns:p="http://schemas.openxmlformats.org/presentationml/2006/main">
  <p:tag name="KSO_WM_BEAUTIFY_FLAG" val="#fgm#"/>
  <p:tag name="KSO_WM_FIGMA_FLAG" val="#fgm#"/>
  <p:tag name="KSO_WM_UNIT_INDEX" val="1"/>
  <p:tag name="KSO_WM_UNIT_TYPE" val="a"/>
  <p:tag name="KSO_WM_LAYOUT_CHECK_HASH" val="582ef1ff2cfd45c45ab689282a64dc255f0e69ae"/>
  <p:tag name="KSO_WM_NEWLAYOUT_GROUP_ID" val="layout_60"/>
  <p:tag name="KSO_WM_NEWLAYOUT_ID" val="slide_a784c87bdcc349d2"/>
</p:tagLst>
</file>

<file path=ppt/tags/tag2000.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200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00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00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00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00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006.xml><?xml version="1.0" encoding="utf-8"?>
<p:tagLst xmlns:p="http://schemas.openxmlformats.org/presentationml/2006/main">
  <p:tag name="KSO_WM_BEAUTIFY_FLAG" val="#fgm#"/>
  <p:tag name="KSO_WM_FIGMA_FLAG" val="#fgm#"/>
  <p:tag name="KSO_WM_UNIT_INDEX" val="1"/>
  <p:tag name="KSO_WM_UNIT_TYPE" val="a"/>
  <p:tag name="KSO_WM_LAYOUT_CHECK_HASH" val="d19c8ef477f29dfd25b66b2c3af089aef22a9281"/>
  <p:tag name="KSO_WM_NEWLAYOUT_GROUP_ID" val="layout_26"/>
  <p:tag name="KSO_WM_NEWLAYOUT_ID" val="slide_f2f0a703e5376311"/>
</p:tagLst>
</file>

<file path=ppt/tags/tag200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00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00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1.xml><?xml version="1.0" encoding="utf-8"?>
<p:tagLst xmlns:p="http://schemas.openxmlformats.org/presentationml/2006/main">
  <p:tag name="KSO_WM_BEAUTIFY_FLAG" val="#fgm#"/>
  <p:tag name="KSO_WM_FIGMA_FLAG" val="#fgm#"/>
  <p:tag name="KSO_WM_UNIT_INDEX" val="1"/>
  <p:tag name="KSO_WM_UNIT_TYPE" val="d"/>
</p:tagLst>
</file>

<file path=ppt/tags/tag201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1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01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01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1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1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016.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01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01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01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02.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020.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202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02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02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02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02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026.xml><?xml version="1.0" encoding="utf-8"?>
<p:tagLst xmlns:p="http://schemas.openxmlformats.org/presentationml/2006/main">
  <p:tag name="KSO_WM_BEAUTIFY_FLAG" val="#fgm#"/>
  <p:tag name="KSO_WM_FIGMA_FLAG" val="#fgm#"/>
  <p:tag name="KSO_WM_UNIT_INDEX" val="1"/>
  <p:tag name="KSO_WM_UNIT_TYPE" val="a"/>
  <p:tag name="KSO_WM_LAYOUT_CHECK_HASH" val="47b07b533a8c1659215ec33b91785f1e39e7543d"/>
  <p:tag name="KSO_WM_NEWLAYOUT_GROUP_ID" val="layout_32"/>
  <p:tag name="KSO_WM_NEWLAYOUT_ID" val="slide_e956d0c454ddc340"/>
</p:tagLst>
</file>

<file path=ppt/tags/tag202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02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Lst>
</file>

<file path=ppt/tags/tag2029.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0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3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32.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033.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Lst>
</file>

<file path=ppt/tags/tag2034.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03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3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37.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2038.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Lst>
</file>

<file path=ppt/tags/tag2039.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0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4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04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04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04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2"/>
  <p:tag name="KSO_WM_UNIT_TYPE" val="l_h_i"/>
</p:tagLst>
</file>

<file path=ppt/tags/tag2044.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204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04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04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04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04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0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50.xml><?xml version="1.0" encoding="utf-8"?>
<p:tagLst xmlns:p="http://schemas.openxmlformats.org/presentationml/2006/main">
  <p:tag name="KSO_WM_BEAUTIFY_FLAG" val="#fgm#"/>
  <p:tag name="KSO_WM_FIGMA_FLAG" val="#fgm#"/>
  <p:tag name="KSO_WM_UNIT_INDEX" val="1"/>
  <p:tag name="KSO_WM_UNIT_TYPE" val="a"/>
  <p:tag name="KSO_WM_LAYOUT_CHECK_HASH" val="af864f7d6b548812232d4bd3e4445942dda5c449"/>
  <p:tag name="KSO_WM_NEWLAYOUT_GROUP_ID" val="layout_62"/>
  <p:tag name="KSO_WM_NEWLAYOUT_ID" val="slide_7fe9c46a89f657a6"/>
</p:tagLst>
</file>

<file path=ppt/tags/tag2051.xml><?xml version="1.0" encoding="utf-8"?>
<p:tagLst xmlns:p="http://schemas.openxmlformats.org/presentationml/2006/main">
  <p:tag name="KSO_WM_BEAUTIFY_FLAG" val="#fgm#"/>
  <p:tag name="KSO_WM_FIGMA_FLAG" val="#fgm#"/>
  <p:tag name="KSO_WM_UNIT_INDEX" val="1"/>
  <p:tag name="KSO_WM_UNIT_TYPE" val="d"/>
</p:tagLst>
</file>

<file path=ppt/tags/tag205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05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5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5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05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5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5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05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0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6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06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206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06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06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06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06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067.xml><?xml version="1.0" encoding="utf-8"?>
<p:tagLst xmlns:p="http://schemas.openxmlformats.org/presentationml/2006/main">
  <p:tag name="KSO_WM_BEAUTIFY_FLAG" val="#fgm#"/>
  <p:tag name="KSO_WM_FIGMA_FLAG" val="#fgm#"/>
  <p:tag name="KSO_WM_UNIT_INDEX" val="1"/>
  <p:tag name="KSO_WM_UNIT_TYPE" val="a"/>
  <p:tag name="KSO_WM_LAYOUT_CHECK_HASH" val="d9fc1e271eb60c2d5d145c6038b7e507c18df924"/>
  <p:tag name="KSO_WM_NEWLAYOUT_GROUP_ID" val="layout_30"/>
  <p:tag name="KSO_WM_NEWLAYOUT_ID" val="slide_6ecf4bad5637ac93"/>
</p:tagLst>
</file>

<file path=ppt/tags/tag2068.xml><?xml version="1.0" encoding="utf-8"?>
<p:tagLst xmlns:p="http://schemas.openxmlformats.org/presentationml/2006/main">
  <p:tag name="KSO_WM_BEAUTIFY_FLAG" val="#fgm#"/>
  <p:tag name="KSO_WM_FIGMA_FLAG" val="#fgm#"/>
  <p:tag name="KSO_WM_UNIT_INDEX" val="1"/>
  <p:tag name="KSO_WM_UNIT_TYPE" val="d"/>
</p:tagLst>
</file>

<file path=ppt/tags/tag206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0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07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7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7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07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7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7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07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07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07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207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0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08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08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08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08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084.xml><?xml version="1.0" encoding="utf-8"?>
<p:tagLst xmlns:p="http://schemas.openxmlformats.org/presentationml/2006/main">
  <p:tag name="KSO_WM_BEAUTIFY_FLAG" val="#fgm#"/>
  <p:tag name="KSO_WM_FIGMA_FLAG" val="#fgm#"/>
  <p:tag name="KSO_WM_UNIT_INDEX" val="1"/>
  <p:tag name="KSO_WM_UNIT_TYPE" val="a"/>
  <p:tag name="KSO_WM_LAYOUT_CHECK_HASH" val="26c82b572d903d20aa8a3bd3402dd8d2fe41d1b2"/>
  <p:tag name="KSO_WM_NEWLAYOUT_GROUP_ID" val="layout_10013"/>
  <p:tag name="KSO_WM_NEWLAYOUT_ID" val="slide_47ddc0f3e0d84bd1"/>
</p:tagLst>
</file>

<file path=ppt/tags/tag2085.xml><?xml version="1.0" encoding="utf-8"?>
<p:tagLst xmlns:p="http://schemas.openxmlformats.org/presentationml/2006/main">
  <p:tag name="KSO_WM_BEAUTIFY_FLAG" val="#fgm#"/>
  <p:tag name="KSO_WM_FIGMA_FLAG" val="#fgm#"/>
  <p:tag name="KSO_WM_UNIT_INDEX" val="1"/>
  <p:tag name="KSO_WM_UNIT_TYPE" val="d"/>
</p:tagLst>
</file>

<file path=ppt/tags/tag208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8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8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8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09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09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09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09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09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095.xml><?xml version="1.0" encoding="utf-8"?>
<p:tagLst xmlns:p="http://schemas.openxmlformats.org/presentationml/2006/main">
  <p:tag name="KSO_WM_BEAUTIFY_FLAG" val="#fgm#"/>
  <p:tag name="KSO_WM_FIGMA_FLAG" val="#fgm#"/>
  <p:tag name="KSO_WM_UNIT_INDEX" val="1"/>
  <p:tag name="KSO_WM_UNIT_TYPE" val="a"/>
  <p:tag name="KSO_WM_LAYOUT_CHECK_HASH" val="a761f2c646df39e00cd9cbce378c4fb4397b7b84"/>
  <p:tag name="KSO_WM_NEWLAYOUT_GROUP_ID" val="layout_39"/>
  <p:tag name="KSO_WM_NEWLAYOUT_ID" val="slide_0d17081f8fc47b1c"/>
</p:tagLst>
</file>

<file path=ppt/tags/tag209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097.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209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9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10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101.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10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0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0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105.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10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10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10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109.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21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1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11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11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1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1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15.xml><?xml version="1.0" encoding="utf-8"?>
<p:tagLst xmlns:p="http://schemas.openxmlformats.org/presentationml/2006/main">
  <p:tag name="KSO_WM_BEAUTIFY_FLAG" val="#fgm#"/>
  <p:tag name="KSO_WM_FIGMA_FLAG" val="#fgm#"/>
  <p:tag name="KSO_WM_UNIT_INDEX" val="1"/>
  <p:tag name="KSO_WM_UNIT_TYPE" val="a"/>
  <p:tag name="KSO_WM_LAYOUT_CHECK_HASH" val="f10b338c59359d2609029917c855c9175466e2df"/>
  <p:tag name="KSO_WM_NEWLAYOUT_GROUP_ID" val="layout_10009"/>
  <p:tag name="KSO_WM_NEWLAYOUT_ID" val="slide_271e292e8ce0feb0"/>
</p:tagLst>
</file>

<file path=ppt/tags/tag211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11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1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1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2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2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22.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12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12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12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2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2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28.xml><?xml version="1.0" encoding="utf-8"?>
<p:tagLst xmlns:p="http://schemas.openxmlformats.org/presentationml/2006/main">
  <p:tag name="KSO_WM_BEAUTIFY_FLAG" val="#fgm#"/>
  <p:tag name="KSO_WM_FIGMA_FLAG" val="#fgm#"/>
  <p:tag name="KSO_WM_UNIT_INDEX" val="1"/>
  <p:tag name="KSO_WM_UNIT_TYPE" val="a"/>
  <p:tag name="KSO_WM_LAYOUT_CHECK_HASH" val="002bb99fe8f0a82b744bb37a6041ffc8774b574a"/>
  <p:tag name="KSO_WM_NEWLAYOUT_GROUP_ID" val="layout_51"/>
  <p:tag name="KSO_WM_NEWLAYOUT_ID" val="slide_a37dda83b8ee5498"/>
</p:tagLst>
</file>

<file path=ppt/tags/tag2129.xml><?xml version="1.0" encoding="utf-8"?>
<p:tagLst xmlns:p="http://schemas.openxmlformats.org/presentationml/2006/main">
  <p:tag name="KSO_WM_BEAUTIFY_FLAG" val="#fgm#"/>
  <p:tag name="KSO_WM_FIGMA_FLAG" val="#fgm#"/>
  <p:tag name="KSO_WM_UNIT_INDEX" val="1"/>
  <p:tag name="KSO_WM_UNIT_TYPE" val="d"/>
</p:tagLst>
</file>

<file path=ppt/tags/tag21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3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3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3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3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13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13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3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3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39.xml><?xml version="1.0" encoding="utf-8"?>
<p:tagLst xmlns:p="http://schemas.openxmlformats.org/presentationml/2006/main">
  <p:tag name="KSO_WM_BEAUTIFY_FLAG" val="#fgm#"/>
  <p:tag name="KSO_WM_FIGMA_FLAG" val="#fgm#"/>
  <p:tag name="KSO_WM_UNIT_INDEX" val="1"/>
  <p:tag name="KSO_WM_UNIT_TYPE" val="a"/>
  <p:tag name="KSO_WM_LAYOUT_CHECK_HASH" val="582ef1ff2cfd45c45ab689282a64dc255f0e69ae"/>
  <p:tag name="KSO_WM_NEWLAYOUT_GROUP_ID" val="layout_60"/>
  <p:tag name="KSO_WM_NEWLAYOUT_ID" val="slide_a784c87bdcc349d2"/>
</p:tagLst>
</file>

<file path=ppt/tags/tag214.xml><?xml version="1.0" encoding="utf-8"?>
<p:tagLst xmlns:p="http://schemas.openxmlformats.org/presentationml/2006/main">
  <p:tag name="KSO_WM_BEAUTIFY_FLAG" val="#fgm#"/>
  <p:tag name="KSO_WM_FIGMA_FLAG" val="#fgm#"/>
  <p:tag name="KSO_WM_UNIT_INDEX" val="1"/>
  <p:tag name="KSO_WM_UNIT_TYPE" val="a"/>
  <p:tag name="KSO_WM_LAYOUT_CHECK_HASH" val="3c1beedddc692c0f848608a5824ea3dd0de8bd07"/>
  <p:tag name="KSO_WM_NEWLAYOUT_GROUP_ID" val="layout_10013"/>
  <p:tag name="KSO_WM_NEWLAYOUT_ID" val="slide_137695828d19bc9f"/>
</p:tagLst>
</file>

<file path=ppt/tags/tag2140.xml><?xml version="1.0" encoding="utf-8"?>
<p:tagLst xmlns:p="http://schemas.openxmlformats.org/presentationml/2006/main">
  <p:tag name="KSO_WM_BEAUTIFY_FLAG" val="#fgm#"/>
  <p:tag name="KSO_WM_FIGMA_FLAG" val="#fgm#"/>
  <p:tag name="KSO_WM_UNIT_INDEX" val="1"/>
  <p:tag name="KSO_WM_UNIT_TYPE" val="d"/>
</p:tagLst>
</file>

<file path=ppt/tags/tag2141.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14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4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4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4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14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14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14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15.xml><?xml version="1.0" encoding="utf-8"?>
<p:tagLst xmlns:p="http://schemas.openxmlformats.org/presentationml/2006/main">
  <p:tag name="KSO_WM_BEAUTIFY_FLAG" val="#fgm#"/>
  <p:tag name="KSO_WM_FIGMA_FLAG" val="#fgm#"/>
  <p:tag name="KSO_WM_UNIT_INDEX" val="1"/>
  <p:tag name="KSO_WM_UNIT_TYPE" val="d"/>
</p:tagLst>
</file>

<file path=ppt/tags/tag215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5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5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53.xml><?xml version="1.0" encoding="utf-8"?>
<p:tagLst xmlns:p="http://schemas.openxmlformats.org/presentationml/2006/main">
  <p:tag name="KSO_WM_BEAUTIFY_FLAG" val="#fgm#"/>
  <p:tag name="KSO_WM_FIGMA_FLAG" val="#fgm#"/>
  <p:tag name="KSO_WM_UNIT_INDEX" val="1"/>
  <p:tag name="KSO_WM_UNIT_TYPE" val="a"/>
  <p:tag name="KSO_WM_LAYOUT_CHECK_HASH" val="df97101f8526c4840d9a3ff9b843ae3fa37ab779"/>
  <p:tag name="KSO_WM_NEWLAYOUT_GROUP_ID" val="layout_30"/>
  <p:tag name="KSO_WM_NEWLAYOUT_ID" val="slide_a16b2b5fbc98ea23"/>
</p:tagLst>
</file>

<file path=ppt/tags/tag2154.xml><?xml version="1.0" encoding="utf-8"?>
<p:tagLst xmlns:p="http://schemas.openxmlformats.org/presentationml/2006/main">
  <p:tag name="KSO_WM_BEAUTIFY_FLAG" val="#fgm#"/>
  <p:tag name="KSO_WM_FIGMA_FLAG" val="#fgm#"/>
  <p:tag name="KSO_WM_UNIT_INDEX" val="1"/>
  <p:tag name="KSO_WM_UNIT_TYPE" val="d"/>
</p:tagLst>
</file>

<file path=ppt/tags/tag215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15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5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5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15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6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6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16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16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16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216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16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16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6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6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70.xml><?xml version="1.0" encoding="utf-8"?>
<p:tagLst xmlns:p="http://schemas.openxmlformats.org/presentationml/2006/main">
  <p:tag name="KSO_WM_BEAUTIFY_FLAG" val="#fgm#"/>
  <p:tag name="KSO_WM_FIGMA_FLAG" val="#fgm#"/>
  <p:tag name="KSO_WM_UNIT_INDEX" val="1"/>
  <p:tag name="KSO_WM_UNIT_TYPE" val="a"/>
  <p:tag name="KSO_WM_LAYOUT_CHECK_HASH" val="1fd21dfa98d870796ae01ddcceb4d9e2eb7eb89a"/>
  <p:tag name="KSO_WM_NEWLAYOUT_GROUP_ID" val="layout_30"/>
  <p:tag name="KSO_WM_NEWLAYOUT_ID" val="slide_3d2465070914cbc5"/>
</p:tagLst>
</file>

<file path=ppt/tags/tag2171.xml><?xml version="1.0" encoding="utf-8"?>
<p:tagLst xmlns:p="http://schemas.openxmlformats.org/presentationml/2006/main">
  <p:tag name="KSO_WM_BEAUTIFY_FLAG" val="#fgm#"/>
  <p:tag name="KSO_WM_FIGMA_FLAG" val="#fgm#"/>
  <p:tag name="KSO_WM_UNIT_INDEX" val="1"/>
  <p:tag name="KSO_WM_UNIT_TYPE" val="d"/>
</p:tagLst>
</file>

<file path=ppt/tags/tag217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17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7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7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17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7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7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17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1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8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18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8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8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84.xml><?xml version="1.0" encoding="utf-8"?>
<p:tagLst xmlns:p="http://schemas.openxmlformats.org/presentationml/2006/main">
  <p:tag name="KSO_WM_BEAUTIFY_FLAG" val="#fgm#"/>
  <p:tag name="KSO_WM_FIGMA_FLAG" val="#fgm#"/>
  <p:tag name="KSO_WM_UNIT_INDEX" val="1"/>
  <p:tag name="KSO_WM_UNIT_TYPE" val="a"/>
  <p:tag name="KSO_WM_LAYOUT_CHECK_HASH" val="6f9b82a4880267ebacbeb7aa74d978eacd313c1a"/>
  <p:tag name="KSO_WM_NEWLAYOUT_GROUP_ID" val="layout_10009"/>
  <p:tag name="KSO_WM_NEWLAYOUT_ID" val="slide_2536ba00920a4d07"/>
</p:tagLst>
</file>

<file path=ppt/tags/tag218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18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8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8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18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9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91.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19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19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19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9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9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197.xml><?xml version="1.0" encoding="utf-8"?>
<p:tagLst xmlns:p="http://schemas.openxmlformats.org/presentationml/2006/main">
  <p:tag name="KSO_WM_BEAUTIFY_FLAG" val="#fgm#"/>
  <p:tag name="KSO_WM_FIGMA_FLAG" val="#fgm#"/>
  <p:tag name="KSO_WM_UNIT_INDEX" val="1"/>
  <p:tag name="KSO_WM_UNIT_TYPE" val="a"/>
  <p:tag name="KSO_WM_LAYOUT_CHECK_HASH" val="aa99a183bf23f071143ff7ec07bd4e3b17d95f94"/>
  <p:tag name="KSO_WM_NEWLAYOUT_GROUP_ID" val="layout_26"/>
  <p:tag name="KSO_WM_NEWLAYOUT_ID" val="slide_1a49b5dcfffdb860"/>
</p:tagLst>
</file>

<file path=ppt/tags/tag219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19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2.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2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20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0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0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20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20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0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0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20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20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20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2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21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21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21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213.xml><?xml version="1.0" encoding="utf-8"?>
<p:tagLst xmlns:p="http://schemas.openxmlformats.org/presentationml/2006/main">
  <p:tag name="KSO_WM_BEAUTIFY_FLAG" val="#fgm#"/>
  <p:tag name="KSO_WM_FIGMA_FLAG" val="#fgm#"/>
  <p:tag name="KSO_WM_UNIT_INDEX" val="1"/>
  <p:tag name="KSO_WM_UNIT_TYPE" val="a"/>
  <p:tag name="KSO_WM_LAYOUT_CHECK_HASH" val="002bb99fe8f0a82b744bb37a6041ffc8774b574a"/>
  <p:tag name="KSO_WM_NEWLAYOUT_GROUP_ID" val="layout_51"/>
  <p:tag name="KSO_WM_NEWLAYOUT_ID" val="slide_a37dda83b8ee5498"/>
</p:tagLst>
</file>

<file path=ppt/tags/tag2214.xml><?xml version="1.0" encoding="utf-8"?>
<p:tagLst xmlns:p="http://schemas.openxmlformats.org/presentationml/2006/main">
  <p:tag name="KSO_WM_BEAUTIFY_FLAG" val="#fgm#"/>
  <p:tag name="KSO_WM_FIGMA_FLAG" val="#fgm#"/>
  <p:tag name="KSO_WM_UNIT_INDEX" val="1"/>
  <p:tag name="KSO_WM_UNIT_TYPE" val="d"/>
</p:tagLst>
</file>

<file path=ppt/tags/tag221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1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1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1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1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2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22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22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22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22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224.xml><?xml version="1.0" encoding="utf-8"?>
<p:tagLst xmlns:p="http://schemas.openxmlformats.org/presentationml/2006/main">
  <p:tag name="KSO_WM_BEAUTIFY_FLAG" val="#fgm#"/>
  <p:tag name="KSO_WM_FIGMA_FLAG" val="#fgm#"/>
  <p:tag name="KSO_WM_UNIT_INDEX" val="1"/>
  <p:tag name="KSO_WM_UNIT_TYPE" val="a"/>
  <p:tag name="KSO_WM_LAYOUT_CHECK_HASH" val="df97101f8526c4840d9a3ff9b843ae3fa37ab779"/>
  <p:tag name="KSO_WM_NEWLAYOUT_GROUP_ID" val="layout_30"/>
  <p:tag name="KSO_WM_NEWLAYOUT_ID" val="slide_a16b2b5fbc98ea23"/>
</p:tagLst>
</file>

<file path=ppt/tags/tag2225.xml><?xml version="1.0" encoding="utf-8"?>
<p:tagLst xmlns:p="http://schemas.openxmlformats.org/presentationml/2006/main">
  <p:tag name="KSO_WM_BEAUTIFY_FLAG" val="#fgm#"/>
  <p:tag name="KSO_WM_FIGMA_FLAG" val="#fgm#"/>
  <p:tag name="KSO_WM_UNIT_INDEX" val="1"/>
  <p:tag name="KSO_WM_UNIT_TYPE" val="d"/>
</p:tagLst>
</file>

<file path=ppt/tags/tag222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22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2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2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2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23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3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3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23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23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23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223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23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23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23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2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24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241.xml><?xml version="1.0" encoding="utf-8"?>
<p:tagLst xmlns:p="http://schemas.openxmlformats.org/presentationml/2006/main">
  <p:tag name="KSO_WM_BEAUTIFY_FLAG" val="#fgm#"/>
  <p:tag name="KSO_WM_FIGMA_FLAG" val="#fgm#"/>
  <p:tag name="KSO_WM_UNIT_INDEX" val="1"/>
  <p:tag name="KSO_WM_UNIT_TYPE" val="a"/>
  <p:tag name="KSO_WM_LAYOUT_CHECK_HASH" val="ce4bb538eecd0afd5113c2eb61164896ea150d52"/>
  <p:tag name="KSO_WM_NEWLAYOUT_GROUP_ID" val="layout_34"/>
  <p:tag name="KSO_WM_NEWLAYOUT_ID" val="slide_cc11746df3d78de5"/>
</p:tagLst>
</file>

<file path=ppt/tags/tag224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24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4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4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24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4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48.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24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2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25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251.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225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25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25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25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25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257.xml><?xml version="1.0" encoding="utf-8"?>
<p:tagLst xmlns:p="http://schemas.openxmlformats.org/presentationml/2006/main">
  <p:tag name="KSO_WM_BEAUTIFY_FLAG" val="#fgm#"/>
  <p:tag name="KSO_WM_FIGMA_FLAG" val="#fgm#"/>
  <p:tag name="KSO_WM_UNIT_INDEX" val="1"/>
  <p:tag name="KSO_WM_UNIT_TYPE" val="a"/>
  <p:tag name="KSO_WM_LAYOUT_CHECK_HASH" val="ac6eb43c8102bd7015f1b1bed4a78f4e76f016d2"/>
  <p:tag name="KSO_WM_NEWLAYOUT_GROUP_ID" val="layout_6"/>
  <p:tag name="KSO_WM_NEWLAYOUT_ID" val="slide_e87187570ab29065"/>
</p:tagLst>
</file>

<file path=ppt/tags/tag2258.xml><?xml version="1.0" encoding="utf-8"?>
<p:tagLst xmlns:p="http://schemas.openxmlformats.org/presentationml/2006/main">
  <p:tag name="KSO_WM_BEAUTIFY_FLAG" val="#fgm#"/>
  <p:tag name="KSO_WM_FIGMA_FLAG" val="#fgm#"/>
  <p:tag name="KSO_WM_UNIT_INDEX" val="1"/>
  <p:tag name="KSO_WM_UNIT_TYPE" val="d"/>
</p:tagLst>
</file>

<file path=ppt/tags/tag225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2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26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6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6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26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6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6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26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26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268.xml><?xml version="1.0" encoding="utf-8"?>
<p:tagLst xmlns:p="http://schemas.openxmlformats.org/presentationml/2006/main">
  <p:tag name="KSO_WM_BEAUTIFY_FLAG" val="#fgm#"/>
  <p:tag name="KSO_WM_FIGMA_FLAG" val="#fgm#"/>
  <p:tag name="KSO_WM_UNIT_INDEX" val="1"/>
  <p:tag name="KSO_WM_UNIT_TYPE" val="a"/>
  <p:tag name="KSO_WM_LAYOUT_CHECK_HASH" val="ce4bb538eecd0afd5113c2eb61164896ea150d52"/>
  <p:tag name="KSO_WM_NEWLAYOUT_GROUP_ID" val="layout_34"/>
  <p:tag name="KSO_WM_NEWLAYOUT_ID" val="slide_cc11746df3d78de5"/>
</p:tagLst>
</file>

<file path=ppt/tags/tag226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27.xml><?xml version="1.0" encoding="utf-8"?>
<p:tagLst xmlns:p="http://schemas.openxmlformats.org/presentationml/2006/main">
  <p:tag name="KSO_WM_BEAUTIFY_FLAG" val="#fgm#"/>
  <p:tag name="KSO_WM_FIGMA_FLAG" val="#fgm#"/>
  <p:tag name="KSO_WM_UNIT_INDEX" val="1"/>
  <p:tag name="KSO_WM_UNIT_TYPE" val="a"/>
  <p:tag name="KSO_WM_LAYOUT_CHECK_HASH" val="5c46f39aceef43e4391a2122715a099d885dbeb0"/>
  <p:tag name="KSO_WM_NEWLAYOUT_GROUP_ID" val="layout_10014"/>
  <p:tag name="KSO_WM_NEWLAYOUT_ID" val="slide_950849bfc2c3a066"/>
</p:tagLst>
</file>

<file path=ppt/tags/tag227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7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7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27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7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7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27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27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278.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227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2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28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28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28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28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284.xml><?xml version="1.0" encoding="utf-8"?>
<p:tagLst xmlns:p="http://schemas.openxmlformats.org/presentationml/2006/main">
  <p:tag name="KSO_WM_BEAUTIFY_FLAG" val="#fgm#"/>
  <p:tag name="KSO_WM_FIGMA_FLAG" val="#fgm#"/>
  <p:tag name="KSO_WM_UNIT_INDEX" val="1"/>
  <p:tag name="KSO_WM_UNIT_TYPE" val="a"/>
  <p:tag name="KSO_WM_LAYOUT_CHECK_HASH" val="c98ba65ab287c26d374d70c2fa91a036a38e5e1f"/>
  <p:tag name="KSO_WM_NEWLAYOUT_GROUP_ID" val="layout_3"/>
  <p:tag name="KSO_WM_NEWLAYOUT_ID" val="slide_4a6fe43407dcb18b"/>
</p:tagLst>
</file>

<file path=ppt/tags/tag2285.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2286.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28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8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8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22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90.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229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9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9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2294.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229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29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29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Lst>
</file>

<file path=ppt/tags/tag2298.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229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3.xml><?xml version="1.0" encoding="utf-8"?>
<p:tagLst xmlns:p="http://schemas.openxmlformats.org/presentationml/2006/main">
  <p:tag name="KSO_WM_UNIT_TYPE" val="a"/>
  <p:tag name="KSO_WM_UNIT_INDEX" val="1"/>
  <p:tag name="KSO_WM_UNIT_ID" val="_4*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0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30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30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30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304.xml><?xml version="1.0" encoding="utf-8"?>
<p:tagLst xmlns:p="http://schemas.openxmlformats.org/presentationml/2006/main">
  <p:tag name="KSO_WM_BEAUTIFY_FLAG" val="#fgm#"/>
  <p:tag name="KSO_WM_FIGMA_FLAG" val="#fgm#"/>
  <p:tag name="KSO_WM_UNIT_INDEX" val="1"/>
  <p:tag name="KSO_WM_UNIT_TYPE" val="a"/>
  <p:tag name="KSO_WM_LAYOUT_CHECK_HASH" val="d19c8ef477f29dfd25b66b2c3af089aef22a9281"/>
  <p:tag name="KSO_WM_NEWLAYOUT_GROUP_ID" val="layout_26"/>
  <p:tag name="KSO_WM_NEWLAYOUT_ID" val="slide_f2f0a703e5376311"/>
</p:tagLst>
</file>

<file path=ppt/tags/tag230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30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30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0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3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31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31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1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1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314.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31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31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31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318.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231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3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2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32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32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32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324.xml><?xml version="1.0" encoding="utf-8"?>
<p:tagLst xmlns:p="http://schemas.openxmlformats.org/presentationml/2006/main">
  <p:tag name="KSO_WM_BEAUTIFY_FLAG" val="#fgm#"/>
  <p:tag name="KSO_WM_FIGMA_FLAG" val="#fgm#"/>
  <p:tag name="KSO_WM_UNIT_INDEX" val="1"/>
  <p:tag name="KSO_WM_UNIT_TYPE" val="a"/>
  <p:tag name="KSO_WM_LAYOUT_CHECK_HASH" val="e456967ad20c42581b4a41eb48f02f3b1cce354d"/>
  <p:tag name="KSO_WM_NEWLAYOUT_GROUP_ID" val="layout_34"/>
  <p:tag name="KSO_WM_NEWLAYOUT_ID" val="slide_4ae229a2f1c7f65e"/>
</p:tagLst>
</file>

<file path=ppt/tags/tag232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32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2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2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32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3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31.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33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33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334.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233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33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33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33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33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34.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340.xml><?xml version="1.0" encoding="utf-8"?>
<p:tagLst xmlns:p="http://schemas.openxmlformats.org/presentationml/2006/main">
  <p:tag name="KSO_WM_BEAUTIFY_FLAG" val="#fgm#"/>
  <p:tag name="KSO_WM_FIGMA_FLAG" val="#fgm#"/>
  <p:tag name="KSO_WM_UNIT_INDEX" val="1"/>
  <p:tag name="KSO_WM_UNIT_TYPE" val="a"/>
  <p:tag name="KSO_WM_LAYOUT_CHECK_HASH" val="c0bb73685c5b416704e3727e0c6fea7ea6cf301f"/>
  <p:tag name="KSO_WM_NEWLAYOUT_GROUP_ID" val="layout_10012"/>
  <p:tag name="KSO_WM_NEWLAYOUT_ID" val="slide_ed19c0db6ed585c4"/>
</p:tagLst>
</file>

<file path=ppt/tags/tag2341.xml><?xml version="1.0" encoding="utf-8"?>
<p:tagLst xmlns:p="http://schemas.openxmlformats.org/presentationml/2006/main">
  <p:tag name="KSO_WM_BEAUTIFY_FLAG" val="#fgm#"/>
  <p:tag name="KSO_WM_FIGMA_FLAG" val="#fgm#"/>
  <p:tag name="KSO_WM_UNIT_INDEX" val="1"/>
  <p:tag name="KSO_WM_UNIT_TYPE" val="d"/>
</p:tagLst>
</file>

<file path=ppt/tags/tag234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4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4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4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34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34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34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3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35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351.xml><?xml version="1.0" encoding="utf-8"?>
<p:tagLst xmlns:p="http://schemas.openxmlformats.org/presentationml/2006/main">
  <p:tag name="KSO_WM_BEAUTIFY_FLAG" val="#fgm#"/>
  <p:tag name="KSO_WM_FIGMA_FLAG" val="#fgm#"/>
  <p:tag name="KSO_WM_UNIT_INDEX" val="1"/>
  <p:tag name="KSO_WM_UNIT_TYPE" val="a"/>
  <p:tag name="KSO_WM_LAYOUT_CHECK_HASH" val="2aab21bc83f258981bb69269a87d1c56d91a5056"/>
  <p:tag name="KSO_WM_NEWLAYOUT_GROUP_ID" val="layout_6"/>
  <p:tag name="KSO_WM_NEWLAYOUT_ID" val="slide_a8556cd901320e4b"/>
</p:tagLst>
</file>

<file path=ppt/tags/tag2352.xml><?xml version="1.0" encoding="utf-8"?>
<p:tagLst xmlns:p="http://schemas.openxmlformats.org/presentationml/2006/main">
  <p:tag name="KSO_WM_BEAUTIFY_FLAG" val="#fgm#"/>
  <p:tag name="KSO_WM_FIGMA_FLAG" val="#fgm#"/>
  <p:tag name="KSO_WM_UNIT_INDEX" val="1"/>
  <p:tag name="KSO_WM_UNIT_TYPE" val="d"/>
</p:tagLst>
</file>

<file path=ppt/tags/tag235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35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5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5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35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5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5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3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36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36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36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36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36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365.xml><?xml version="1.0" encoding="utf-8"?>
<p:tagLst xmlns:p="http://schemas.openxmlformats.org/presentationml/2006/main">
  <p:tag name="KSO_WM_BEAUTIFY_FLAG" val="#fgm#"/>
  <p:tag name="KSO_WM_FIGMA_FLAG" val="#fgm#"/>
  <p:tag name="KSO_WM_UNIT_INDEX" val="1"/>
  <p:tag name="KSO_WM_UNIT_TYPE" val="a"/>
  <p:tag name="KSO_WM_LAYOUT_CHECK_HASH" val="d19c8ef477f29dfd25b66b2c3af089aef22a9281"/>
  <p:tag name="KSO_WM_NEWLAYOUT_GROUP_ID" val="layout_26"/>
  <p:tag name="KSO_WM_NEWLAYOUT_ID" val="slide_f2f0a703e5376311"/>
</p:tagLst>
</file>

<file path=ppt/tags/tag236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36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36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6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7.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237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37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37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7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7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37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37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37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37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379.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23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38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38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38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38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38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385.xml><?xml version="1.0" encoding="utf-8"?>
<p:tagLst xmlns:p="http://schemas.openxmlformats.org/presentationml/2006/main">
  <p:tag name="KSO_WM_BEAUTIFY_FLAG" val="#fgm#"/>
  <p:tag name="KSO_WM_FIGMA_FLAG" val="#fgm#"/>
  <p:tag name="KSO_WM_UNIT_INDEX" val="1"/>
  <p:tag name="KSO_WM_UNIT_TYPE" val="a"/>
  <p:tag name="KSO_WM_LAYOUT_CHECK_HASH" val="d0152900d24bf1e078134b05fc6fcfad6a433a0f"/>
  <p:tag name="KSO_WM_NEWLAYOUT_GROUP_ID" val="layout_42"/>
  <p:tag name="KSO_WM_NEWLAYOUT_ID" val="slide_dd2f059f6dfe3f3e"/>
</p:tagLst>
</file>

<file path=ppt/tags/tag2386.xml><?xml version="1.0" encoding="utf-8"?>
<p:tagLst xmlns:p="http://schemas.openxmlformats.org/presentationml/2006/main">
  <p:tag name="KSO_WM_BEAUTIFY_FLAG" val="#fgm#"/>
  <p:tag name="KSO_WM_FIGMA_FLAG" val="#fgm#"/>
  <p:tag name="KSO_WM_UNIT_INDEX" val="1"/>
  <p:tag name="KSO_WM_UNIT_TYPE" val="d"/>
</p:tagLst>
</file>

<file path=ppt/tags/tag238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38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8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39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39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9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9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39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39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39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39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39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399.xml><?xml version="1.0" encoding="utf-8"?>
<p:tagLst xmlns:p="http://schemas.openxmlformats.org/presentationml/2006/main">
  <p:tag name="KSO_WM_BEAUTIFY_FLAG" val="#fgm#"/>
  <p:tag name="KSO_WM_FIGMA_FLAG" val="#fgm#"/>
  <p:tag name="KSO_WM_UNIT_INDEX" val="1"/>
  <p:tag name="KSO_WM_UNIT_TYPE" val="a"/>
  <p:tag name="KSO_WM_LAYOUT_CHECK_HASH" val="2165e9f1efbb7587e887054ce02611f9db031b19"/>
  <p:tag name="KSO_WM_NEWLAYOUT_GROUP_ID" val="layout_38"/>
  <p:tag name="KSO_WM_NEWLAYOUT_ID" val="slide_e75d5968f58836a4"/>
</p:tagLst>
</file>

<file path=ppt/tags/tag24.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0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40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40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0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0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40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40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40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40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40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4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1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41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41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1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1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15.xml><?xml version="1.0" encoding="utf-8"?>
<p:tagLst xmlns:p="http://schemas.openxmlformats.org/presentationml/2006/main">
  <p:tag name="KSO_WM_BEAUTIFY_FLAG" val="#fgm#"/>
  <p:tag name="KSO_WM_FIGMA_FLAG" val="#fgm#"/>
  <p:tag name="KSO_WM_UNIT_INDEX" val="1"/>
  <p:tag name="KSO_WM_UNIT_TYPE" val="a"/>
  <p:tag name="KSO_WM_LAYOUT_CHECK_HASH" val="178b68fda3262f8adea2f1330729f0280e09710d"/>
  <p:tag name="KSO_WM_NEWLAYOUT_GROUP_ID" val="layout_34"/>
  <p:tag name="KSO_WM_NEWLAYOUT_ID" val="slide_437b60f49d977836"/>
</p:tagLst>
</file>

<file path=ppt/tags/tag241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41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1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4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2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42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422.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42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42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42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2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2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28.xml><?xml version="1.0" encoding="utf-8"?>
<p:tagLst xmlns:p="http://schemas.openxmlformats.org/presentationml/2006/main">
  <p:tag name="KSO_WM_BEAUTIFY_FLAG" val="#fgm#"/>
  <p:tag name="KSO_WM_FIGMA_FLAG" val="#fgm#"/>
  <p:tag name="KSO_WM_UNIT_INDEX" val="1"/>
  <p:tag name="KSO_WM_UNIT_TYPE" val="a"/>
  <p:tag name="KSO_WM_LAYOUT_CHECK_HASH" val="df7c1dd971bde44b3ee9d6727c84faef81e10ebd"/>
  <p:tag name="KSO_WM_NEWLAYOUT_GROUP_ID" val="layout_59"/>
  <p:tag name="KSO_WM_NEWLAYOUT_ID" val="slide_31dbeeed601a3e99"/>
</p:tagLst>
</file>

<file path=ppt/tags/tag2429.xml><?xml version="1.0" encoding="utf-8"?>
<p:tagLst xmlns:p="http://schemas.openxmlformats.org/presentationml/2006/main">
  <p:tag name="KSO_WM_BEAUTIFY_FLAG" val="#fgm#"/>
  <p:tag name="KSO_WM_FIGMA_FLAG" val="#fgm#"/>
  <p:tag name="KSO_WM_UNIT_INDEX" val="1"/>
  <p:tag name="KSO_WM_UNIT_TYPE" val="d"/>
</p:tagLst>
</file>

<file path=ppt/tags/tag243.xml><?xml version="1.0" encoding="utf-8"?>
<p:tagLst xmlns:p="http://schemas.openxmlformats.org/presentationml/2006/main">
  <p:tag name="KSO_WM_BEAUTIFY_FLAG" val="#fgm#"/>
  <p:tag name="KSO_WM_FIGMA_FLAG" val="#fgm#"/>
  <p:tag name="KSO_WM_UNIT_INDEX" val="1"/>
  <p:tag name="KSO_WM_UNIT_TYPE" val="a"/>
  <p:tag name="KSO_WM_LAYOUT_CHECK_HASH" val="582ef1ff2cfd45c45ab689282a64dc255f0e69ae"/>
  <p:tag name="KSO_WM_NEWLAYOUT_GROUP_ID" val="layout_60"/>
  <p:tag name="KSO_WM_NEWLAYOUT_ID" val="slide_a784c87bdcc349d2"/>
</p:tagLst>
</file>

<file path=ppt/tags/tag243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43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3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43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43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43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43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43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43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4.xml><?xml version="1.0" encoding="utf-8"?>
<p:tagLst xmlns:p="http://schemas.openxmlformats.org/presentationml/2006/main">
  <p:tag name="KSO_WM_BEAUTIFY_FLAG" val="#fgm#"/>
  <p:tag name="KSO_WM_FIGMA_FLAG" val="#fgm#"/>
  <p:tag name="KSO_WM_UNIT_INDEX" val="1"/>
  <p:tag name="KSO_WM_UNIT_TYPE" val="d"/>
</p:tagLst>
</file>

<file path=ppt/tags/tag244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4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42.xml><?xml version="1.0" encoding="utf-8"?>
<p:tagLst xmlns:p="http://schemas.openxmlformats.org/presentationml/2006/main">
  <p:tag name="KSO_WM_BEAUTIFY_FLAG" val="#fgm#"/>
  <p:tag name="KSO_WM_FIGMA_FLAG" val="#fgm#"/>
  <p:tag name="KSO_WM_UNIT_INDEX" val="1"/>
  <p:tag name="KSO_WM_UNIT_TYPE" val="a"/>
  <p:tag name="KSO_WM_LAYOUT_CHECK_HASH" val="f10b338c59359d2609029917c855c9175466e2df"/>
  <p:tag name="KSO_WM_NEWLAYOUT_GROUP_ID" val="layout_10009"/>
  <p:tag name="KSO_WM_NEWLAYOUT_ID" val="slide_271e292e8ce0feb0"/>
</p:tagLst>
</file>

<file path=ppt/tags/tag244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44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4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4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44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44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44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45.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45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45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45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5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5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55.xml><?xml version="1.0" encoding="utf-8"?>
<p:tagLst xmlns:p="http://schemas.openxmlformats.org/presentationml/2006/main">
  <p:tag name="KSO_WM_BEAUTIFY_FLAG" val="#fgm#"/>
  <p:tag name="KSO_WM_FIGMA_FLAG" val="#fgm#"/>
  <p:tag name="KSO_WM_UNIT_INDEX" val="1"/>
  <p:tag name="KSO_WM_UNIT_TYPE" val="a"/>
  <p:tag name="KSO_WM_LAYOUT_CHECK_HASH" val="cbb95a6529590203917b190b088850179710ff1a"/>
  <p:tag name="KSO_WM_NEWLAYOUT_GROUP_ID" val="layout_2"/>
  <p:tag name="KSO_WM_NEWLAYOUT_ID" val="slide_d665d6f003d2fe82"/>
</p:tagLst>
</file>

<file path=ppt/tags/tag2456.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245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45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5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6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46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46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46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46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246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46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46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46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6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7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71.xml><?xml version="1.0" encoding="utf-8"?>
<p:tagLst xmlns:p="http://schemas.openxmlformats.org/presentationml/2006/main">
  <p:tag name="KSO_WM_BEAUTIFY_FLAG" val="#fgm#"/>
  <p:tag name="KSO_WM_FIGMA_FLAG" val="#fgm#"/>
  <p:tag name="KSO_WM_UNIT_INDEX" val="1"/>
  <p:tag name="KSO_WM_UNIT_TYPE" val="a"/>
  <p:tag name="KSO_WM_LAYOUT_CHECK_HASH" val="aa99a183bf23f071143ff7ec07bd4e3b17d95f94"/>
  <p:tag name="KSO_WM_NEWLAYOUT_GROUP_ID" val="layout_26"/>
  <p:tag name="KSO_WM_NEWLAYOUT_ID" val="slide_1a49b5dcfffdb860"/>
</p:tagLst>
</file>

<file path=ppt/tags/tag247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47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47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7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7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47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47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47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4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48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481.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48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48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48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8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8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87.xml><?xml version="1.0" encoding="utf-8"?>
<p:tagLst xmlns:p="http://schemas.openxmlformats.org/presentationml/2006/main">
  <p:tag name="KSO_WM_BEAUTIFY_FLAG" val="#fgm#"/>
  <p:tag name="KSO_WM_FIGMA_FLAG" val="#fgm#"/>
  <p:tag name="KSO_WM_UNIT_INDEX" val="1"/>
  <p:tag name="KSO_WM_UNIT_TYPE" val="a"/>
  <p:tag name="KSO_WM_LAYOUT_CHECK_HASH" val="1fd21dfa98d870796ae01ddcceb4d9e2eb7eb89a"/>
  <p:tag name="KSO_WM_NEWLAYOUT_GROUP_ID" val="layout_30"/>
  <p:tag name="KSO_WM_NEWLAYOUT_ID" val="slide_3d2465070914cbc5"/>
</p:tagLst>
</file>

<file path=ppt/tags/tag2488.xml><?xml version="1.0" encoding="utf-8"?>
<p:tagLst xmlns:p="http://schemas.openxmlformats.org/presentationml/2006/main">
  <p:tag name="KSO_WM_BEAUTIFY_FLAG" val="#fgm#"/>
  <p:tag name="KSO_WM_FIGMA_FLAG" val="#fgm#"/>
  <p:tag name="KSO_WM_UNIT_INDEX" val="1"/>
  <p:tag name="KSO_WM_UNIT_TYPE" val="d"/>
</p:tagLst>
</file>

<file path=ppt/tags/tag248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4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49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9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9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49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49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49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49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49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49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49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50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01.xml><?xml version="1.0" encoding="utf-8"?>
<p:tagLst xmlns:p="http://schemas.openxmlformats.org/presentationml/2006/main">
  <p:tag name="KSO_WM_BEAUTIFY_FLAG" val="#fgm#"/>
  <p:tag name="KSO_WM_FIGMA_FLAG" val="#fgm#"/>
  <p:tag name="KSO_WM_UNIT_INDEX" val="1"/>
  <p:tag name="KSO_WM_UNIT_TYPE" val="a"/>
  <p:tag name="KSO_WM_LAYOUT_CHECK_HASH" val="96e09031a551a5d2f280a5ef0110896b7987483f"/>
  <p:tag name="KSO_WM_NEWLAYOUT_GROUP_ID" val="layout_61"/>
  <p:tag name="KSO_WM_NEWLAYOUT_ID" val="slide_1d512a589e2c0a59"/>
</p:tagLst>
</file>

<file path=ppt/tags/tag2502.xml><?xml version="1.0" encoding="utf-8"?>
<p:tagLst xmlns:p="http://schemas.openxmlformats.org/presentationml/2006/main">
  <p:tag name="KSO_WM_BEAUTIFY_FLAG" val="#fgm#"/>
  <p:tag name="KSO_WM_FIGMA_FLAG" val="#fgm#"/>
  <p:tag name="KSO_WM_UNIT_INDEX" val="1"/>
  <p:tag name="KSO_WM_UNIT_TYPE" val="d"/>
</p:tagLst>
</file>

<file path=ppt/tags/tag2503.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50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50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0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50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0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50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5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51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51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51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1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1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15.xml><?xml version="1.0" encoding="utf-8"?>
<p:tagLst xmlns:p="http://schemas.openxmlformats.org/presentationml/2006/main">
  <p:tag name="KSO_WM_BEAUTIFY_FLAG" val="#fgm#"/>
  <p:tag name="KSO_WM_FIGMA_FLAG" val="#fgm#"/>
  <p:tag name="KSO_WM_UNIT_INDEX" val="1"/>
  <p:tag name="KSO_WM_UNIT_TYPE" val="a"/>
  <p:tag name="KSO_WM_LAYOUT_CHECK_HASH" val="ad2fa6e4b728168bc52413bf285bbc6c0d8687f2"/>
  <p:tag name="KSO_WM_NEWLAYOUT_GROUP_ID" val="layout_53"/>
  <p:tag name="KSO_WM_NEWLAYOUT_ID" val="slide_2f831b2b7f15b833"/>
</p:tagLst>
</file>

<file path=ppt/tags/tag251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51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51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5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52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52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52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52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2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52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52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52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52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2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53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31.xml><?xml version="1.0" encoding="utf-8"?>
<p:tagLst xmlns:p="http://schemas.openxmlformats.org/presentationml/2006/main">
  <p:tag name="KSO_WM_BEAUTIFY_FLAG" val="#fgm#"/>
  <p:tag name="KSO_WM_FIGMA_FLAG" val="#fgm#"/>
  <p:tag name="KSO_WM_UNIT_INDEX" val="1"/>
  <p:tag name="KSO_WM_UNIT_TYPE" val="a"/>
  <p:tag name="KSO_WM_LAYOUT_CHECK_HASH" val="9cf00265f11d50eba6d639866e44e654f23ed5a9"/>
  <p:tag name="KSO_WM_NEWLAYOUT_GROUP_ID" val="layout_3"/>
  <p:tag name="KSO_WM_NEWLAYOUT_ID" val="slide_0237f1834dd0fed3"/>
</p:tagLst>
</file>

<file path=ppt/tags/tag253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2533.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53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53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3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2537.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253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53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4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2541.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254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54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54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Lst>
</file>

<file path=ppt/tags/tag2545.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254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54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54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4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5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51.xml><?xml version="1.0" encoding="utf-8"?>
<p:tagLst xmlns:p="http://schemas.openxmlformats.org/presentationml/2006/main">
  <p:tag name="KSO_WM_BEAUTIFY_FLAG" val="#fgm#"/>
  <p:tag name="KSO_WM_FIGMA_FLAG" val="#fgm#"/>
  <p:tag name="KSO_WM_UNIT_INDEX" val="1"/>
  <p:tag name="KSO_WM_UNIT_TYPE" val="a"/>
  <p:tag name="KSO_WM_LAYOUT_CHECK_HASH" val="e1cdb731db8426cd5705b9236b3db1aa4027bb11"/>
  <p:tag name="KSO_WM_NEWLAYOUT_GROUP_ID" val="layout_6"/>
  <p:tag name="KSO_WM_NEWLAYOUT_ID" val="slide_a9b8dd85d7f4ac41"/>
</p:tagLst>
</file>

<file path=ppt/tags/tag2552.xml><?xml version="1.0" encoding="utf-8"?>
<p:tagLst xmlns:p="http://schemas.openxmlformats.org/presentationml/2006/main">
  <p:tag name="KSO_WM_BEAUTIFY_FLAG" val="#fgm#"/>
  <p:tag name="KSO_WM_FIGMA_FLAG" val="#fgm#"/>
  <p:tag name="KSO_WM_UNIT_INDEX" val="1"/>
  <p:tag name="KSO_WM_UNIT_TYPE" val="d"/>
</p:tagLst>
</file>

<file path=ppt/tags/tag255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55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55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5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55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55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5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5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6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56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56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6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6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65.xml><?xml version="1.0" encoding="utf-8"?>
<p:tagLst xmlns:p="http://schemas.openxmlformats.org/presentationml/2006/main">
  <p:tag name="KSO_WM_BEAUTIFY_FLAG" val="#fgm#"/>
  <p:tag name="KSO_WM_FIGMA_FLAG" val="#fgm#"/>
  <p:tag name="KSO_WM_UNIT_INDEX" val="1"/>
  <p:tag name="KSO_WM_UNIT_TYPE" val="a"/>
  <p:tag name="KSO_WM_LAYOUT_CHECK_HASH" val="0e5735f307156fcf52fa3fe088b538f4ef5ad7c2"/>
  <p:tag name="KSO_WM_NEWLAYOUT_GROUP_ID" val="layout_57"/>
  <p:tag name="KSO_WM_NEWLAYOUT_ID" val="slide_1d0412df4421f911"/>
</p:tagLst>
</file>

<file path=ppt/tags/tag2566.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256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56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56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7.xml><?xml version="1.0" encoding="utf-8"?>
<p:tagLst xmlns:p="http://schemas.openxmlformats.org/presentationml/2006/main">
  <p:tag name="KSO_WM_BEAUTIFY_FLAG" val="#fgm#"/>
  <p:tag name="KSO_WM_FIGMA_FLAG" val="#fgm#"/>
  <p:tag name="KSO_WM_UNIT_INDEX" val="1"/>
  <p:tag name="KSO_WM_UNIT_TYPE" val="a"/>
  <p:tag name="KSO_WM_LAYOUT_CHECK_HASH" val="85792060697b8265484bd9347560d46282552d9b"/>
  <p:tag name="KSO_WM_NEWLAYOUT_GROUP_ID" val="layout_42"/>
  <p:tag name="KSO_WM_NEWLAYOUT_ID" val="slide_4af5094f548443d8"/>
</p:tagLst>
</file>

<file path=ppt/tags/tag2570.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57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57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57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7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257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57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57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57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7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8.xml><?xml version="1.0" encoding="utf-8"?>
<p:tagLst xmlns:p="http://schemas.openxmlformats.org/presentationml/2006/main">
  <p:tag name="KSO_WM_BEAUTIFY_FLAG" val="#fgm#"/>
  <p:tag name="KSO_WM_FIGMA_FLAG" val="#fgm#"/>
  <p:tag name="KSO_WM_UNIT_INDEX" val="1"/>
  <p:tag name="KSO_WM_UNIT_TYPE" val="d"/>
</p:tagLst>
</file>

<file path=ppt/tags/tag258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81.xml><?xml version="1.0" encoding="utf-8"?>
<p:tagLst xmlns:p="http://schemas.openxmlformats.org/presentationml/2006/main">
  <p:tag name="KSO_WM_BEAUTIFY_FLAG" val="#fgm#"/>
  <p:tag name="KSO_WM_FIGMA_FLAG" val="#fgm#"/>
  <p:tag name="KSO_WM_UNIT_INDEX" val="1"/>
  <p:tag name="KSO_WM_UNIT_TYPE" val="a"/>
  <p:tag name="KSO_WM_LAYOUT_CHECK_HASH" val="aa99a183bf23f071143ff7ec07bd4e3b17d95f94"/>
  <p:tag name="KSO_WM_NEWLAYOUT_GROUP_ID" val="layout_26"/>
  <p:tag name="KSO_WM_NEWLAYOUT_ID" val="slide_1a49b5dcfffdb860"/>
</p:tagLst>
</file>

<file path=ppt/tags/tag258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58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58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58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8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58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58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58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59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591.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59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59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59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9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9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597.xml><?xml version="1.0" encoding="utf-8"?>
<p:tagLst xmlns:p="http://schemas.openxmlformats.org/presentationml/2006/main">
  <p:tag name="KSO_WM_BEAUTIFY_FLAG" val="#fgm#"/>
  <p:tag name="KSO_WM_FIGMA_FLAG" val="#fgm#"/>
  <p:tag name="KSO_WM_UNIT_INDEX" val="1"/>
  <p:tag name="KSO_WM_UNIT_TYPE" val="a"/>
  <p:tag name="KSO_WM_LAYOUT_CHECK_HASH" val="e388e6c1e13e02396e53c7db9389a70373f02742"/>
  <p:tag name="KSO_WM_NEWLAYOUT_GROUP_ID" val="layout_51"/>
  <p:tag name="KSO_WM_NEWLAYOUT_ID" val="slide_88ce898f9160abdb"/>
</p:tagLst>
</file>

<file path=ppt/tags/tag2598.xml><?xml version="1.0" encoding="utf-8"?>
<p:tagLst xmlns:p="http://schemas.openxmlformats.org/presentationml/2006/main">
  <p:tag name="KSO_WM_BEAUTIFY_FLAG" val="#fgm#"/>
  <p:tag name="KSO_WM_FIGMA_FLAG" val="#fgm#"/>
  <p:tag name="KSO_WM_UNIT_INDEX" val="1"/>
  <p:tag name="KSO_WM_UNIT_TYPE" val="d"/>
</p:tagLst>
</file>

<file path=ppt/tags/tag259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6.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6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60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60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60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60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60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60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60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60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60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60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6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61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611.xml><?xml version="1.0" encoding="utf-8"?>
<p:tagLst xmlns:p="http://schemas.openxmlformats.org/presentationml/2006/main">
  <p:tag name="KSO_WM_BEAUTIFY_FLAG" val="#fgm#"/>
  <p:tag name="KSO_WM_FIGMA_FLAG" val="#fgm#"/>
  <p:tag name="KSO_WM_UNIT_INDEX" val="1"/>
  <p:tag name="KSO_WM_UNIT_TYPE" val="a"/>
  <p:tag name="KSO_WM_LAYOUT_CHECK_HASH" val="c0bb73685c5b416704e3727e0c6fea7ea6cf301f"/>
  <p:tag name="KSO_WM_NEWLAYOUT_GROUP_ID" val="layout_10012"/>
  <p:tag name="KSO_WM_NEWLAYOUT_ID" val="slide_ed19c0db6ed585c4"/>
</p:tagLst>
</file>

<file path=ppt/tags/tag2612.xml><?xml version="1.0" encoding="utf-8"?>
<p:tagLst xmlns:p="http://schemas.openxmlformats.org/presentationml/2006/main">
  <p:tag name="KSO_WM_BEAUTIFY_FLAG" val="#fgm#"/>
  <p:tag name="KSO_WM_FIGMA_FLAG" val="#fgm#"/>
  <p:tag name="KSO_WM_UNIT_INDEX" val="1"/>
  <p:tag name="KSO_WM_UNIT_TYPE" val="d"/>
</p:tagLst>
</file>

<file path=ppt/tags/tag261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61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61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61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61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61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61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6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62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62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622.xml><?xml version="1.0" encoding="utf-8"?>
<p:tagLst xmlns:p="http://schemas.openxmlformats.org/presentationml/2006/main">
  <p:tag name="KSO_WM_BEAUTIFY_FLAG" val="#fgm#"/>
  <p:tag name="KSO_WM_FIGMA_FLAG" val="#fgm#"/>
  <p:tag name="KSO_WM_UNIT_INDEX" val="1"/>
  <p:tag name="KSO_WM_UNIT_TYPE" val="a"/>
  <p:tag name="KSO_WM_LAYOUT_CHECK_HASH" val="dab799bce5aea0f422ad05a29dda9d98d4fb8427"/>
  <p:tag name="KSO_WM_NEWLAYOUT_GROUP_ID" val="layout_6"/>
  <p:tag name="KSO_WM_NEWLAYOUT_ID" val="slide_acc7948a249ecb22"/>
</p:tagLst>
</file>

<file path=ppt/tags/tag2623.xml><?xml version="1.0" encoding="utf-8"?>
<p:tagLst xmlns:p="http://schemas.openxmlformats.org/presentationml/2006/main">
  <p:tag name="KSO_WM_BEAUTIFY_FLAG" val="#fgm#"/>
  <p:tag name="KSO_WM_FIGMA_FLAG" val="#fgm#"/>
  <p:tag name="KSO_WM_UNIT_INDEX" val="1"/>
  <p:tag name="KSO_WM_UNIT_TYPE" val="d"/>
</p:tagLst>
</file>

<file path=ppt/tags/tag262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62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62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62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62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62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6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63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63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63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63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63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63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636.xml><?xml version="1.0" encoding="utf-8"?>
<p:tagLst xmlns:p="http://schemas.openxmlformats.org/presentationml/2006/main">
  <p:tag name="KSO_WM_BEAUTIFY_FLAG" val="#fgm#"/>
  <p:tag name="KSO_WM_FIGMA_FLAG" val="#fgm#"/>
  <p:tag name="KSO_WM_UNIT_INDEX" val="1"/>
  <p:tag name="KSO_WM_UNIT_TYPE" val="a"/>
  <p:tag name="KSO_WM_LAYOUT_CHECK_HASH" val="e456967ad20c42581b4a41eb48f02f3b1cce354d"/>
  <p:tag name="KSO_WM_NEWLAYOUT_GROUP_ID" val="layout_34"/>
  <p:tag name="KSO_WM_NEWLAYOUT_ID" val="slide_4ae229a2f1c7f65e"/>
</p:tagLst>
</file>

<file path=ppt/tags/tag263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63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6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6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64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64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64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64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64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64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646.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264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64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64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6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65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65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652.xml><?xml version="1.0" encoding="utf-8"?>
<p:tagLst xmlns:p="http://schemas.openxmlformats.org/presentationml/2006/main">
  <p:tag name="KSO_WM_BEAUTIFY_FLAG" val="#fgm#"/>
  <p:tag name="KSO_WM_FIGMA_FLAG" val="#fgm#"/>
  <p:tag name="KSO_WM_UNIT_INDEX" val="1"/>
  <p:tag name="KSO_WM_UNIT_TYPE" val="a"/>
  <p:tag name="KSO_WM_LAYOUT_CHECK_HASH" val="91fdbfd28f1a0ff7e8c7166610ef10af3ff1215c"/>
  <p:tag name="KSO_WM_NEWLAYOUT_GROUP_ID" val="layout_42"/>
  <p:tag name="KSO_WM_NEWLAYOUT_ID" val="slide_d7c0be60fa345d37"/>
</p:tagLst>
</file>

<file path=ppt/tags/tag2653.xml><?xml version="1.0" encoding="utf-8"?>
<p:tagLst xmlns:p="http://schemas.openxmlformats.org/presentationml/2006/main">
  <p:tag name="KSO_WM_BEAUTIFY_FLAG" val="#fgm#"/>
  <p:tag name="KSO_WM_FIGMA_FLAG" val="#fgm#"/>
  <p:tag name="KSO_WM_UNIT_INDEX" val="1"/>
  <p:tag name="KSO_WM_UNIT_TYPE" val="d"/>
</p:tagLst>
</file>

<file path=ppt/tags/tag265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65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65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65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65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65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6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66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66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66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66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66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66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666.xml><?xml version="1.0" encoding="utf-8"?>
<p:tagLst xmlns:p="http://schemas.openxmlformats.org/presentationml/2006/main">
  <p:tag name="KSO_WM_BEAUTIFY_FLAG" val="#fgm#"/>
  <p:tag name="KSO_WM_FIGMA_FLAG" val="#fgm#"/>
  <p:tag name="KSO_WM_UNIT_INDEX" val="1"/>
  <p:tag name="KSO_WM_UNIT_TYPE" val="a"/>
  <p:tag name="KSO_WM_LAYOUT_CHECK_HASH" val="178b68fda3262f8adea2f1330729f0280e09710d"/>
  <p:tag name="KSO_WM_NEWLAYOUT_GROUP_ID" val="layout_34"/>
  <p:tag name="KSO_WM_NEWLAYOUT_ID" val="slide_437b60f49d977836"/>
</p:tagLst>
</file>

<file path=ppt/tags/tag266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66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66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6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67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67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67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67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67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67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67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67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67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679.xml><?xml version="1.0" encoding="utf-8"?>
<p:tagLst xmlns:p="http://schemas.openxmlformats.org/presentationml/2006/main">
  <p:tag name="KSO_WM_BEAUTIFY_FLAG" val="#fgm#"/>
  <p:tag name="KSO_WM_FIGMA_FLAG" val="#fgm#"/>
  <p:tag name="KSO_WM_UNIT_INDEX" val="1"/>
  <p:tag name="KSO_WM_UNIT_TYPE" val="a"/>
  <p:tag name="KSO_WM_LAYOUT_CHECK_HASH" val="aa99a183bf23f071143ff7ec07bd4e3b17d95f94"/>
  <p:tag name="KSO_WM_NEWLAYOUT_GROUP_ID" val="layout_26"/>
  <p:tag name="KSO_WM_NEWLAYOUT_ID" val="slide_1a49b5dcfffdb860"/>
</p:tagLst>
</file>

<file path=ppt/tags/tag26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268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68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68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68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68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68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68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68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68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68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6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69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69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69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69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69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695.xml><?xml version="1.0" encoding="utf-8"?>
<p:tagLst xmlns:p="http://schemas.openxmlformats.org/presentationml/2006/main">
  <p:tag name="KSO_WM_BEAUTIFY_FLAG" val="#fgm#"/>
  <p:tag name="KSO_WM_FIGMA_FLAG" val="#fgm#"/>
  <p:tag name="KSO_WM_UNIT_INDEX" val="1"/>
  <p:tag name="KSO_WM_UNIT_TYPE" val="a"/>
  <p:tag name="KSO_WM_LAYOUT_CHECK_HASH" val="e0c859a3e8c995e5669efe92eaee1959f452adf8"/>
  <p:tag name="KSO_WM_NEWLAYOUT_GROUP_ID" val="layout_27"/>
  <p:tag name="KSO_WM_NEWLAYOUT_ID" val="slide_a80a05dcf57e23b7"/>
</p:tagLst>
</file>

<file path=ppt/tags/tag2696.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2697.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269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69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7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700.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2701.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270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70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704.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2705.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270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70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708.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4_1"/>
  <p:tag name="KSO_WM_UNIT_TYPE" val="l_h_i"/>
</p:tagLst>
</file>

<file path=ppt/tags/tag2709.xml><?xml version="1.0" encoding="utf-8"?>
<p:tagLst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27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71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71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71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71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71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715.xml><?xml version="1.0" encoding="utf-8"?>
<p:tagLst xmlns:p="http://schemas.openxmlformats.org/presentationml/2006/main">
  <p:tag name="KSO_WM_BEAUTIFY_FLAG" val="#fgm#"/>
  <p:tag name="KSO_WM_FIGMA_FLAG" val="#fgm#"/>
  <p:tag name="KSO_WM_UNIT_INDEX" val="1"/>
  <p:tag name="KSO_WM_UNIT_TYPE" val="a"/>
  <p:tag name="KSO_WM_LAYOUT_CHECK_HASH" val="ca7a466dd3befa5c198d05dc41ac9f8ec3e5d1c4"/>
  <p:tag name="KSO_WM_NEWLAYOUT_GROUP_ID" val="layout_27"/>
  <p:tag name="KSO_WM_NEWLAYOUT_ID" val="slide_32796d7565842e22"/>
</p:tagLst>
</file>

<file path=ppt/tags/tag2716.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2717.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271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7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720.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2721.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272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72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724.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2725.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272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72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728.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4_1"/>
  <p:tag name="KSO_WM_UNIT_TYPE" val="l_h_i"/>
</p:tagLst>
</file>

<file path=ppt/tags/tag2729.xml><?xml version="1.0" encoding="utf-8"?>
<p:tagLst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27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73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73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73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73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73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735.xml><?xml version="1.0" encoding="utf-8"?>
<p:tagLst xmlns:p="http://schemas.openxmlformats.org/presentationml/2006/main">
  <p:tag name="KSO_WM_BEAUTIFY_FLAG" val="#fgm#"/>
  <p:tag name="KSO_WM_FIGMA_FLAG" val="#fgm#"/>
  <p:tag name="KSO_WM_UNIT_INDEX" val="1"/>
  <p:tag name="KSO_WM_UNIT_TYPE" val="a"/>
  <p:tag name="KSO_WM_LAYOUT_CHECK_HASH" val="df97101f8526c4840d9a3ff9b843ae3fa37ab779"/>
  <p:tag name="KSO_WM_NEWLAYOUT_GROUP_ID" val="layout_30"/>
  <p:tag name="KSO_WM_NEWLAYOUT_ID" val="slide_a16b2b5fbc98ea23"/>
</p:tagLst>
</file>

<file path=ppt/tags/tag2736.xml><?xml version="1.0" encoding="utf-8"?>
<p:tagLst xmlns:p="http://schemas.openxmlformats.org/presentationml/2006/main">
  <p:tag name="KSO_WM_BEAUTIFY_FLAG" val="#fgm#"/>
  <p:tag name="KSO_WM_FIGMA_FLAG" val="#fgm#"/>
  <p:tag name="KSO_WM_UNIT_INDEX" val="1"/>
  <p:tag name="KSO_WM_UNIT_TYPE" val="d"/>
</p:tagLst>
</file>

<file path=ppt/tags/tag273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73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7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4.xml><?xml version="1.0" encoding="utf-8"?>
<p:tagLst xmlns:p="http://schemas.openxmlformats.org/presentationml/2006/main">
  <p:tag name="KSO_WM_BEAUTIFY_FLAG" val="#fgm#"/>
  <p:tag name="KSO_WM_FIGMA_FLAG" val="#fgm#"/>
  <p:tag name="KSO_WM_UNIT_INDEX" val="1"/>
  <p:tag name="KSO_WM_UNIT_TYPE" val="a"/>
  <p:tag name="KSO_WM_LAYOUT_CHECK_HASH" val="1d7b1e2a9e7f781d04d17a3ac5568a3d38141cc2"/>
  <p:tag name="KSO_WM_NEWLAYOUT_GROUP_ID" val="layout_38"/>
  <p:tag name="KSO_WM_NEWLAYOUT_ID" val="slide_f7b9aa46f714e91f"/>
</p:tagLst>
</file>

<file path=ppt/tags/tag274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74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74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74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74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74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74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274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74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74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7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75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75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752.xml><?xml version="1.0" encoding="utf-8"?>
<p:tagLst xmlns:p="http://schemas.openxmlformats.org/presentationml/2006/main">
  <p:tag name="KSO_WM_BEAUTIFY_FLAG" val="#fgm#"/>
  <p:tag name="KSO_WM_FIGMA_FLAG" val="#fgm#"/>
  <p:tag name="KSO_WM_UNIT_INDEX" val="1"/>
  <p:tag name="KSO_WM_UNIT_TYPE" val="a"/>
  <p:tag name="KSO_WM_LAYOUT_CHECK_HASH" val="92aa6a7433d133e4512c6937f76f05399dc50a1e"/>
  <p:tag name="KSO_WM_NEWLAYOUT_GROUP_ID" val="layout_32"/>
  <p:tag name="KSO_WM_NEWLAYOUT_ID" val="slide_f95b87826d1fb558"/>
</p:tagLst>
</file>

<file path=ppt/tags/tag275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75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Lst>
</file>

<file path=ppt/tags/tag2755.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75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75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58.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759.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Lst>
</file>

<file path=ppt/tags/tag27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760.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76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76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763.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2764.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Lst>
</file>

<file path=ppt/tags/tag2765.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76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76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76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76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2"/>
  <p:tag name="KSO_WM_UNIT_TYPE" val="l_h_i"/>
</p:tagLst>
</file>

<file path=ppt/tags/tag27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770.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277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77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77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77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77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776.xml><?xml version="1.0" encoding="utf-8"?>
<p:tagLst xmlns:p="http://schemas.openxmlformats.org/presentationml/2006/main">
  <p:tag name="KSO_WM_BEAUTIFY_FLAG" val="#fgm#"/>
  <p:tag name="KSO_WM_FIGMA_FLAG" val="#fgm#"/>
  <p:tag name="KSO_WM_UNIT_INDEX" val="1"/>
  <p:tag name="KSO_WM_UNIT_TYPE" val="a"/>
  <p:tag name="KSO_WM_LAYOUT_CHECK_HASH" val="5992c91c515f51af786397104f58730a2256346a"/>
  <p:tag name="KSO_WM_NEWLAYOUT_GROUP_ID" val="layout_34"/>
  <p:tag name="KSO_WM_NEWLAYOUT_ID" val="slide_0d033a5ff5a14a67"/>
</p:tagLst>
</file>

<file path=ppt/tags/tag277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77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77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8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78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78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78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78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78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786.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278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78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78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7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79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79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792.xml><?xml version="1.0" encoding="utf-8"?>
<p:tagLst xmlns:p="http://schemas.openxmlformats.org/presentationml/2006/main">
  <p:tag name="KSO_WM_BEAUTIFY_FLAG" val="#fgm#"/>
  <p:tag name="KSO_WM_FIGMA_FLAG" val="#fgm#"/>
  <p:tag name="KSO_WM_UNIT_INDEX" val="1"/>
  <p:tag name="KSO_WM_UNIT_TYPE" val="a"/>
  <p:tag name="KSO_WM_LAYOUT_CHECK_HASH" val="002bb99fe8f0a82b744bb37a6041ffc8774b574a"/>
  <p:tag name="KSO_WM_NEWLAYOUT_GROUP_ID" val="layout_51"/>
  <p:tag name="KSO_WM_NEWLAYOUT_ID" val="slide_a37dda83b8ee5498"/>
</p:tagLst>
</file>

<file path=ppt/tags/tag2793.xml><?xml version="1.0" encoding="utf-8"?>
<p:tagLst xmlns:p="http://schemas.openxmlformats.org/presentationml/2006/main">
  <p:tag name="KSO_WM_BEAUTIFY_FLAG" val="#fgm#"/>
  <p:tag name="KSO_WM_FIGMA_FLAG" val="#fgm#"/>
  <p:tag name="KSO_WM_UNIT_INDEX" val="1"/>
  <p:tag name="KSO_WM_UNIT_TYPE" val="d"/>
</p:tagLst>
</file>

<file path=ppt/tags/tag279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79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9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79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79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79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8.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80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0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0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03.xml><?xml version="1.0" encoding="utf-8"?>
<p:tagLst xmlns:p="http://schemas.openxmlformats.org/presentationml/2006/main">
  <p:tag name="KSO_WM_BEAUTIFY_FLAG" val="#fgm#"/>
  <p:tag name="KSO_WM_FIGMA_FLAG" val="#fgm#"/>
  <p:tag name="KSO_WM_UNIT_INDEX" val="1"/>
  <p:tag name="KSO_WM_UNIT_TYPE" val="a"/>
  <p:tag name="KSO_WM_LAYOUT_CHECK_HASH" val="f2735a816f6b00b1ea59318b54b2a0216fd7378f"/>
  <p:tag name="KSO_WM_NEWLAYOUT_GROUP_ID" val="layout_2"/>
  <p:tag name="KSO_WM_NEWLAYOUT_ID" val="slide_ae82171bf138ca61"/>
</p:tagLst>
</file>

<file path=ppt/tags/tag280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80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80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80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808.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80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8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81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81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81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81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81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81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81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1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1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19.xml><?xml version="1.0" encoding="utf-8"?>
<p:tagLst xmlns:p="http://schemas.openxmlformats.org/presentationml/2006/main">
  <p:tag name="KSO_WM_BEAUTIFY_FLAG" val="#fgm#"/>
  <p:tag name="KSO_WM_FIGMA_FLAG" val="#fgm#"/>
  <p:tag name="KSO_WM_UNIT_INDEX" val="1"/>
  <p:tag name="KSO_WM_UNIT_TYPE" val="a"/>
  <p:tag name="KSO_WM_LAYOUT_CHECK_HASH" val="aa99a183bf23f071143ff7ec07bd4e3b17d95f94"/>
  <p:tag name="KSO_WM_NEWLAYOUT_GROUP_ID" val="layout_26"/>
  <p:tag name="KSO_WM_NEWLAYOUT_ID" val="slide_1a49b5dcfffdb860"/>
</p:tagLst>
</file>

<file path=ppt/tags/tag28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82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82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82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82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82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82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82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82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82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82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8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83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83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83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3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3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35.xml><?xml version="1.0" encoding="utf-8"?>
<p:tagLst xmlns:p="http://schemas.openxmlformats.org/presentationml/2006/main">
  <p:tag name="KSO_WM_BEAUTIFY_FLAG" val="#fgm#"/>
  <p:tag name="KSO_WM_FIGMA_FLAG" val="#fgm#"/>
  <p:tag name="KSO_WM_UNIT_INDEX" val="1"/>
  <p:tag name="KSO_WM_UNIT_TYPE" val="a"/>
  <p:tag name="KSO_WM_LAYOUT_CHECK_HASH" val="9ab5b73376d03480ba4382c2963821d1714e8898"/>
  <p:tag name="KSO_WM_NEWLAYOUT_GROUP_ID" val="layout_26"/>
  <p:tag name="KSO_WM_NEWLAYOUT_ID" val="slide_e3c93414deaf5687"/>
</p:tagLst>
</file>

<file path=ppt/tags/tag283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83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83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8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84.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84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84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84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84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84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84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84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84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84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4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85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51.xml><?xml version="1.0" encoding="utf-8"?>
<p:tagLst xmlns:p="http://schemas.openxmlformats.org/presentationml/2006/main">
  <p:tag name="KSO_WM_BEAUTIFY_FLAG" val="#fgm#"/>
  <p:tag name="KSO_WM_FIGMA_FLAG" val="#fgm#"/>
  <p:tag name="KSO_WM_UNIT_INDEX" val="1"/>
  <p:tag name="KSO_WM_UNIT_TYPE" val="a"/>
  <p:tag name="KSO_WM_LAYOUT_CHECK_HASH" val="8db0c38f9a0b9c077903c36c26b3e65d79b78242"/>
  <p:tag name="KSO_WM_NEWLAYOUT_GROUP_ID" val="layout_61"/>
  <p:tag name="KSO_WM_NEWLAYOUT_ID" val="slide_e1d1abaaf739d42e"/>
</p:tagLst>
</file>

<file path=ppt/tags/tag2852.xml><?xml version="1.0" encoding="utf-8"?>
<p:tagLst xmlns:p="http://schemas.openxmlformats.org/presentationml/2006/main">
  <p:tag name="KSO_WM_BEAUTIFY_FLAG" val="#fgm#"/>
  <p:tag name="KSO_WM_FIGMA_FLAG" val="#fgm#"/>
  <p:tag name="KSO_WM_UNIT_INDEX" val="1"/>
  <p:tag name="KSO_WM_UNIT_TYPE" val="d"/>
</p:tagLst>
</file>

<file path=ppt/tags/tag2853.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85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85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85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85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85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85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8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86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6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6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63.xml><?xml version="1.0" encoding="utf-8"?>
<p:tagLst xmlns:p="http://schemas.openxmlformats.org/presentationml/2006/main">
  <p:tag name="KSO_WM_BEAUTIFY_FLAG" val="#fgm#"/>
  <p:tag name="KSO_WM_FIGMA_FLAG" val="#fgm#"/>
  <p:tag name="KSO_WM_UNIT_INDEX" val="1"/>
  <p:tag name="KSO_WM_UNIT_TYPE" val="a"/>
  <p:tag name="KSO_WM_LAYOUT_CHECK_HASH" val="8f9509ad2fbdc475d528cea40033e6a109858152"/>
  <p:tag name="KSO_WM_NEWLAYOUT_GROUP_ID" val="layout_6"/>
  <p:tag name="KSO_WM_NEWLAYOUT_ID" val="slide_f130d032ab3e4666"/>
</p:tagLst>
</file>

<file path=ppt/tags/tag2864.xml><?xml version="1.0" encoding="utf-8"?>
<p:tagLst xmlns:p="http://schemas.openxmlformats.org/presentationml/2006/main">
  <p:tag name="KSO_WM_BEAUTIFY_FLAG" val="#fgm#"/>
  <p:tag name="KSO_WM_FIGMA_FLAG" val="#fgm#"/>
  <p:tag name="KSO_WM_UNIT_INDEX" val="1"/>
  <p:tag name="KSO_WM_UNIT_TYPE" val="d"/>
</p:tagLst>
</file>

<file path=ppt/tags/tag286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86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86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86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86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8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87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87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87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87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87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287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87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877.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545"/>
  <p:tag name="KSO_WM_TEMPLATE_CATEGORY" val="custom"/>
</p:tagLst>
</file>

<file path=ppt/tags/tag2878.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9*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79.xml><?xml version="1.0" encoding="utf-8"?>
<p:tagLst xmlns:p="http://schemas.openxmlformats.org/presentationml/2006/main">
  <p:tag name="KSO_WM_UNIT_TYPE" val="i"/>
  <p:tag name="KSO_WM_UNIT_INDEX" val="3"/>
  <p:tag name="KSO_WM_BEAUTIFY_FLAG" val="#wm#"/>
  <p:tag name="KSO_WM_TAG_VERSION" val="3.0"/>
  <p:tag name="LayoutZOrder" val="4"/>
  <p:tag name="KSO_WM_UNIT_ID" val="_9*i*3"/>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8.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2880.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81.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82.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83.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84.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85.xml><?xml version="1.0" encoding="utf-8"?>
<p:tagLst xmlns:p="http://schemas.openxmlformats.org/presentationml/2006/main">
  <p:tag name="KSO_WM_TEMPLATE_SUBCATEGORY" val="29"/>
  <p:tag name="KSO_WM_BEAUTIFY_FLAG" val="#wm#"/>
  <p:tag name="KSO_WM_TEMPLATE_SLIDE_ID" val="slide_7d1b418b74e2b859"/>
  <p:tag name="KSO_WM_TEMPLATE_THUMBS_INDEX" val="1、9"/>
  <p:tag name="KSO_WM_TEMPLATE_INDEX" val="40488545"/>
  <p:tag name="KSO_WM_TEMPLATE_CATEGORY" val="custom"/>
  <p:tag name="KSO_WM_TEMPLATE_MASTER_TYPE" val="0"/>
  <p:tag name="KSO_WM_TAG_VERSION" val="3.0"/>
</p:tagLst>
</file>

<file path=ppt/tags/tag2886.xml><?xml version="1.0" encoding="utf-8"?>
<p:tagLst xmlns:p="http://schemas.openxmlformats.org/presentationml/2006/main">
  <p:tag name="KSO_WM_AITEMPLATE_STYLE_ID" val="69796636987"/>
</p:tagLst>
</file>

<file path=ppt/tags/tag288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8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8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8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890.xml><?xml version="1.0" encoding="utf-8"?>
<p:tagLst xmlns:p="http://schemas.openxmlformats.org/presentationml/2006/main">
  <p:tag name="KSO_WM_BEAUTIFY_FLAG" val="#fgm#"/>
  <p:tag name="KSO_WM_FIGMA_FLAG" val="#fgm#"/>
  <p:tag name="KSO_WM_UNIT_INDEX" val="1"/>
  <p:tag name="KSO_WM_UNIT_TYPE" val="a"/>
  <p:tag name="KSO_WM_LAYOUT_CHECK_HASH" val="df7c1dd971bde44b3ee9d6727c84faef81e10ebd"/>
  <p:tag name="KSO_WM_NEWLAYOUT_GROUP_ID" val="layout_59"/>
  <p:tag name="KSO_WM_NEWLAYOUT_ID" val="slide_31dbeeed601a3e99"/>
</p:tagLst>
</file>

<file path=ppt/tags/tag2891.xml><?xml version="1.0" encoding="utf-8"?>
<p:tagLst xmlns:p="http://schemas.openxmlformats.org/presentationml/2006/main">
  <p:tag name="KSO_WM_BEAUTIFY_FLAG" val="#fgm#"/>
  <p:tag name="KSO_WM_FIGMA_FLAG" val="#fgm#"/>
  <p:tag name="KSO_WM_UNIT_INDEX" val="1"/>
  <p:tag name="KSO_WM_UNIT_TYPE" val="d"/>
</p:tagLst>
</file>

<file path=ppt/tags/tag289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89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89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89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89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89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89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89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9.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9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90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9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04.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545"/>
  <p:tag name="KSO_WM_TEMPLATE_CATEGORY" val="custom"/>
</p:tagLst>
</file>

<file path=ppt/tags/tag2905.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9*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906.xml><?xml version="1.0" encoding="utf-8"?>
<p:tagLst xmlns:p="http://schemas.openxmlformats.org/presentationml/2006/main">
  <p:tag name="KSO_WM_UNIT_TYPE" val="i"/>
  <p:tag name="KSO_WM_UNIT_INDEX" val="3"/>
  <p:tag name="KSO_WM_BEAUTIFY_FLAG" val="#wm#"/>
  <p:tag name="KSO_WM_TAG_VERSION" val="3.0"/>
  <p:tag name="LayoutZOrder" val="4"/>
  <p:tag name="KSO_WM_UNIT_ID" val="_9*i*3"/>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907.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908.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909.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9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910.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911.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912.xml><?xml version="1.0" encoding="utf-8"?>
<p:tagLst xmlns:p="http://schemas.openxmlformats.org/presentationml/2006/main">
  <p:tag name="KSO_WM_TEMPLATE_SUBCATEGORY" val="29"/>
  <p:tag name="KSO_WM_BEAUTIFY_FLAG" val="#wm#"/>
  <p:tag name="KSO_WM_TEMPLATE_SLIDE_ID" val="slide_7d1b418b74e2b859"/>
  <p:tag name="KSO_WM_TEMPLATE_THUMBS_INDEX" val="1、9"/>
  <p:tag name="KSO_WM_TEMPLATE_INDEX" val="40488545"/>
  <p:tag name="KSO_WM_TEMPLATE_CATEGORY" val="custom"/>
  <p:tag name="KSO_WM_TEMPLATE_MASTER_TYPE" val="0"/>
  <p:tag name="KSO_WM_TAG_VERSION" val="3.0"/>
</p:tagLst>
</file>

<file path=ppt/tags/tag2913.xml><?xml version="1.0" encoding="utf-8"?>
<p:tagLst xmlns:p="http://schemas.openxmlformats.org/presentationml/2006/main">
  <p:tag name="KSO_WM_AITEMPLATE_STYLE_ID" val="69796636987"/>
</p:tagLst>
</file>

<file path=ppt/tags/tag2914.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f6f43343d30913008b7aa72efa4397b916a43f64"/>
  <p:tag name="KSO_WM_NEWLAYOUT_ID" val="725"/>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545"/>
  <p:tag name="KSO_WM_TEMPLATE_CATEGORY" val="custom"/>
</p:tagLst>
</file>

<file path=ppt/tags/tag2915.xml><?xml version="1.0" encoding="utf-8"?>
<p:tagLst xmlns:p="http://schemas.openxmlformats.org/presentationml/2006/main">
  <p:tag name="KSO_WM_UNIT_HIGHLIGHT" val="0"/>
  <p:tag name="KSO_WM_BEAUTIFY_FLAG" val="#wm#"/>
  <p:tag name="KSO_WM_FIGMA_FLAG" val="#fgm#"/>
  <p:tag name="KSO_WM_UNIT_INDEX" val="2"/>
  <p:tag name="KSO_WM_UNIT_SUBTYPE" val="b"/>
  <p:tag name="KSO_WM_UNIT_TEXT_TYPE" val="1"/>
  <p:tag name="KSO_WM_UNIT_TYPE" val="f"/>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545"/>
  <p:tag name="KSO_WM_TEMPLATE_CATEGORY" val="custom"/>
</p:tagLst>
</file>

<file path=ppt/tags/tag2916.xml><?xml version="1.0" encoding="utf-8"?>
<p:tagLst xmlns:p="http://schemas.openxmlformats.org/presentationml/2006/main">
  <p:tag name="KSO_WM_BEAUTIFY_FLAG" val="#wm#"/>
  <p:tag name="KSO_WM_SLIDE_HAS_MASK" val="0"/>
  <p:tag name="KSO_WM_SLIDE_ID" val="custom40488545_1"/>
  <p:tag name="KSO_WM_SLIDE_INDEX" val="1"/>
  <p:tag name="KSO_WM_SLIDE_ITEM_CNT" val="0"/>
  <p:tag name="KSO_WM_SLIDE_LAYOUT" val="a_f"/>
  <p:tag name="KSO_WM_SLIDE_LAYOUT_CNT" val="1_2"/>
  <p:tag name="KSO_WM_SLIDE_TYPE" val="title"/>
  <p:tag name="KSO_WM_TAG_VERSION" val="3.0"/>
  <p:tag name="KSO_WM_TEMPLATE_CATEGORY" val="custom"/>
  <p:tag name="KSO_WM_TEMPLATE_INDEX" val="40488545"/>
  <p:tag name="KSO_WM_TEMPLATE_MASTER_TYPE" val="0"/>
  <p:tag name="KSO_WM_TEMPLATE_SLIDE_ID" val="slide_7d1b418b74e2b859"/>
  <p:tag name="KSO_WM_TEMPLATE_SUBCATEGORY" val="29"/>
  <p:tag name="KSO_WM_TEMPLATE_THUMBS_INDEX" val="1、9"/>
</p:tagLst>
</file>

<file path=ppt/tags/tag2917.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6cec238fb8fa480c2b4e9b7eeeefc128c8b69acc"/>
  <p:tag name="KSO_WM_NEWLAYOUT_ID" val="731"/>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545"/>
  <p:tag name="KSO_WM_TEMPLATE_CATEGORY" val="custom"/>
</p:tagLst>
</file>

<file path=ppt/tags/tag2918.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545"/>
  <p:tag name="KSO_WM_TEMPLATE_CATEGORY" val="custom"/>
</p:tagLst>
</file>

<file path=ppt/tags/tag2919.xml><?xml version="1.0" encoding="utf-8"?>
<p:tagLst xmlns:p="http://schemas.openxmlformats.org/presentationml/2006/main">
  <p:tag name="KSO_WM_BEAUTIFY_FLAG" val="#wm#"/>
  <p:tag name="KSO_WM_TEMPLATE_CATEGORY" val="custom"/>
  <p:tag name="KSO_WM_TEMPLATE_INDEX" val="40488545"/>
  <p:tag name="KSO_WM_SLIDE_HAS_MASK" val="0"/>
  <p:tag name="KSO_WM_SLIDE_ID" val="custom40488545_7"/>
  <p:tag name="KSO_WM_SLIDE_INDEX" val="3"/>
  <p:tag name="KSO_WM_SLIDE_ITEM_CNT" val="0"/>
  <p:tag name="KSO_WM_SLIDE_LAYOUT" val="a_e"/>
  <p:tag name="KSO_WM_SLIDE_LAYOUT_CNT" val="1_1"/>
  <p:tag name="KSO_WM_SLIDE_TYPE" val="sectionTitle"/>
  <p:tag name="KSO_WM_TAG_VERSION" val="3.0"/>
  <p:tag name="KSO_WM_TEMPLATE_MASTER_TYPE" val="0"/>
  <p:tag name="KSO_WM_TEMPLATE_SLIDE_ID" val="slide_8d1615941f9e1a55"/>
  <p:tag name="KSO_WM_TEMPLATE_SUBCATEGORY" val="29"/>
</p:tagLst>
</file>

<file path=ppt/tags/tag29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920.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2921.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60b4cc4fb58763acac1eaf22d96072b9cace45c7"/>
  <p:tag name="KSO_WM_NEWLAYOUT_GROUP_ID" val="layout_1-5"/>
  <p:tag name="KSO_WM_NEWLAYOUT_ID" val="slide_f6eba500053b1ebb"/>
</p:tagLst>
</file>

<file path=ppt/tags/tag2922.xml><?xml version="1.0" encoding="utf-8"?>
<p:tagLst xmlns:p="http://schemas.openxmlformats.org/presentationml/2006/main">
  <p:tag name="KSO_WM_DIAGRAM_GROUP_CODE" val="1"/>
  <p:tag name="KSO_WM_BEAUTIFY_FLAG" val="#fgm#"/>
  <p:tag name="KSO_WM_UNIT_INDEX" val="1_1_1"/>
  <p:tag name="KSO_WM_UNIT_SUBTYPE" val="d"/>
  <p:tag name="KSO_WM_UNIT_TYPE" val="l_h_i"/>
  <p:tag name="KSO_WM_FIGMA_FLAG" val="#fgm#"/>
  <p:tag name="KSO_WM_UNIT_PRESET_TEXT" val="01"/>
  <p:tag name="KSO_WM_SLIDE_FIGMA_DIAGRAM" val="1"/>
</p:tagLst>
</file>

<file path=ppt/tags/tag2923.xml><?xml version="1.0" encoding="utf-8"?>
<p:tagLst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此处添加项标题"/>
  <p:tag name="KSO_WM_SLIDE_FIGMA_DIAGRAM" val="1"/>
</p:tagLst>
</file>

<file path=ppt/tags/tag2924.xml><?xml version="1.0" encoding="utf-8"?>
<p:tagLst xmlns:p="http://schemas.openxmlformats.org/presentationml/2006/main">
  <p:tag name="KSO_WM_DIAGRAM_GROUP_CODE" val="1"/>
  <p:tag name="KSO_WM_BEAUTIFY_FLAG" val="#fgm#"/>
  <p:tag name="KSO_WM_UNIT_INDEX" val="1_1_1"/>
  <p:tag name="KSO_WM_UNIT_SUBTYPE" val="d"/>
  <p:tag name="KSO_WM_UNIT_TYPE" val="l_h_i"/>
  <p:tag name="KSO_WM_FIGMA_FLAG" val="#fgm#"/>
  <p:tag name="KSO_WM_UNIT_PRESET_TEXT" val="01"/>
  <p:tag name="KSO_WM_SLIDE_FIGMA_DIAGRAM" val="1"/>
</p:tagLst>
</file>

<file path=ppt/tags/tag2925.xml><?xml version="1.0" encoding="utf-8"?>
<p:tagLst xmlns:p="http://schemas.openxmlformats.org/presentationml/2006/main">
  <p:tag name="KSO_WM_DIAGRAM_GROUP_CODE" val="1"/>
  <p:tag name="KSO_WM_BEAUTIFY_FLAG" val="#fgm#"/>
  <p:tag name="KSO_WM_UNIT_INDEX" val="1_1_1"/>
  <p:tag name="KSO_WM_UNIT_TYPE" val="l_h_a"/>
  <p:tag name="KSO_WM_FIGMA_FLAG" val="#fgm#"/>
  <p:tag name="KSO_WM_UNIT_PRESET_TEXT" val="单击此处添加项标题"/>
  <p:tag name="KSO_WM_SLIDE_FIGMA_DIAGRAM" val="1"/>
</p:tagLst>
</file>

<file path=ppt/tags/tag2926.xml><?xml version="1.0" encoding="utf-8"?>
<p:tagLst xmlns:p="http://schemas.openxmlformats.org/presentationml/2006/main">
  <p:tag name="KSO_WM_BEAUTIFY_FLAG" val="#wm#"/>
  <p:tag name="KSO_WM_TEMPLATE_CATEGORY" val="custom"/>
  <p:tag name="KSO_WM_TEMPLATE_INDEX" val="40488545"/>
  <p:tag name="KSO_WM_SLIDE_CONTENT_ORIENTATION" val=""/>
  <p:tag name="KSO_WM_SLIDE_HAS_MASK" val="0"/>
  <p:tag name="KSO_WM_SLIDE_ITEM_CNT" val="1"/>
  <p:tag name="KSO_WM_SLIDE_TYPE" val="contents"/>
  <p:tag name="KSO_WM_TEMPLATE_SUBCATEGORY" val="29"/>
  <p:tag name="KSO_WM_TEMPLATE_FIGMA_ID" val="69796636987"/>
  <p:tag name="KSO_WM_TEMPLATE_SLIDE_ID" val="slide_f6eba500053b1ebb"/>
</p:tagLst>
</file>

<file path=ppt/tags/tag2927.xml><?xml version="1.0" encoding="utf-8"?>
<p:tagLst xmlns:p="http://schemas.openxmlformats.org/presentationml/2006/main">
  <p:tag name="KSO_WM_DIAGRAM_VIRTUALLY_FRAME" val="{&quot;height&quot;:288.35,&quot;left&quot;:96.3,&quot;top&quot;:186.3,&quot;width&quot;:810.15}"/>
</p:tagLst>
</file>

<file path=ppt/tags/tag2928.xml><?xml version="1.0" encoding="utf-8"?>
<p:tagLst xmlns:p="http://schemas.openxmlformats.org/presentationml/2006/main">
  <p:tag name="KSO_WM_DIAGRAM_VIRTUALLY_FRAME" val="{&quot;height&quot;:288.35,&quot;left&quot;:96.3,&quot;top&quot;:186.3,&quot;width&quot;:810.15}"/>
</p:tagLst>
</file>

<file path=ppt/tags/tag2929.xml><?xml version="1.0" encoding="utf-8"?>
<p:tagLst xmlns:p="http://schemas.openxmlformats.org/presentationml/2006/main">
  <p:tag name="KSO_WM_DIAGRAM_VIRTUALLY_FRAME" val="{&quot;height&quot;:288.35,&quot;left&quot;:96.3,&quot;top&quot;:186.3,&quot;width&quot;:810.15}"/>
</p:tagLst>
</file>

<file path=ppt/tags/tag29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2930.xml><?xml version="1.0" encoding="utf-8"?>
<p:tagLst xmlns:p="http://schemas.openxmlformats.org/presentationml/2006/main">
  <p:tag name="KSO_WM_DIAGRAM_VIRTUALLY_FRAME" val="{&quot;height&quot;:288.35,&quot;left&quot;:96.3,&quot;top&quot;:186.3,&quot;width&quot;:810.15}"/>
</p:tagLst>
</file>

<file path=ppt/tags/tag2931.xml><?xml version="1.0" encoding="utf-8"?>
<p:tagLst xmlns:p="http://schemas.openxmlformats.org/presentationml/2006/main">
  <p:tag name="KSO_WM_BEAUTIFY_FLAG" val="#wm#"/>
  <p:tag name="KSO_WM_TEMPLATE_CATEGORY" val="custom"/>
  <p:tag name="KSO_WM_TEMPLATE_INDEX" val="40488545"/>
  <p:tag name="KSO_WM_SLIDE_CONTENT_ORIENTATION" val=""/>
  <p:tag name="KSO_WM_SLIDE_HAS_MASK" val="0"/>
  <p:tag name="KSO_WM_SLIDE_ITEM_CNT" val="1"/>
  <p:tag name="KSO_WM_SLIDE_TYPE" val="contents"/>
  <p:tag name="KSO_WM_TEMPLATE_SUBCATEGORY" val="29"/>
  <p:tag name="KSO_WM_TEMPLATE_FIGMA_ID" val="69796636987"/>
  <p:tag name="KSO_WM_TEMPLATE_SLIDE_ID" val="slide_f6eba500053b1ebb"/>
</p:tagLst>
</file>

<file path=ppt/tags/tag2932.xml><?xml version="1.0" encoding="utf-8"?>
<p:tagLst xmlns:p="http://schemas.openxmlformats.org/presentationml/2006/main">
  <p:tag name="KSO_WM_BEAUTIFY_FLAG" val="#wm#"/>
  <p:tag name="KSO_WM_TEMPLATE_CATEGORY" val="custom"/>
  <p:tag name="KSO_WM_TEMPLATE_INDEX" val="40488545"/>
  <p:tag name="KSO_WM_SLIDE_CONTENT_ORIENTATION" val=""/>
  <p:tag name="KSO_WM_SLIDE_HAS_MASK" val="0"/>
  <p:tag name="KSO_WM_SLIDE_ITEM_CNT" val="1"/>
  <p:tag name="KSO_WM_SLIDE_TYPE" val="contents"/>
  <p:tag name="KSO_WM_TEMPLATE_SUBCATEGORY" val="29"/>
  <p:tag name="KSO_WM_TEMPLATE_FIGMA_ID" val="69796636987"/>
  <p:tag name="KSO_WM_TEMPLATE_SLIDE_ID" val="slide_f6eba500053b1ebb"/>
</p:tagLst>
</file>

<file path=ppt/tags/tag2933.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6cec238fb8fa480c2b4e9b7eeeefc128c8b69acc"/>
  <p:tag name="KSO_WM_NEWLAYOUT_ID" val="731"/>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545"/>
  <p:tag name="KSO_WM_TEMPLATE_CATEGORY" val="custom"/>
</p:tagLst>
</file>

<file path=ppt/tags/tag2934.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545"/>
  <p:tag name="KSO_WM_TEMPLATE_CATEGORY" val="custom"/>
</p:tagLst>
</file>

<file path=ppt/tags/tag2935.xml><?xml version="1.0" encoding="utf-8"?>
<p:tagLst xmlns:p="http://schemas.openxmlformats.org/presentationml/2006/main">
  <p:tag name="KSO_WM_BEAUTIFY_FLAG" val="#wm#"/>
  <p:tag name="KSO_WM_TEMPLATE_CATEGORY" val="custom"/>
  <p:tag name="KSO_WM_TEMPLATE_INDEX" val="40488545"/>
  <p:tag name="KSO_WM_SLIDE_HAS_MASK" val="0"/>
  <p:tag name="KSO_WM_SLIDE_ID" val="custom40488545_7"/>
  <p:tag name="KSO_WM_SLIDE_INDEX" val="3"/>
  <p:tag name="KSO_WM_SLIDE_ITEM_CNT" val="0"/>
  <p:tag name="KSO_WM_SLIDE_LAYOUT" val="a_e"/>
  <p:tag name="KSO_WM_SLIDE_LAYOUT_CNT" val="1_1"/>
  <p:tag name="KSO_WM_SLIDE_TYPE" val="sectionTitle"/>
  <p:tag name="KSO_WM_TAG_VERSION" val="3.0"/>
  <p:tag name="KSO_WM_TEMPLATE_MASTER_TYPE" val="0"/>
  <p:tag name="KSO_WM_TEMPLATE_SLIDE_ID" val="slide_8d1615941f9e1a55"/>
  <p:tag name="KSO_WM_TEMPLATE_SUBCATEGORY" val="29"/>
</p:tagLst>
</file>

<file path=ppt/tags/tag2936.xml><?xml version="1.0" encoding="utf-8"?>
<p:tagLst xmlns:p="http://schemas.openxmlformats.org/presentationml/2006/main">
  <p:tag name="KSO_WM_BEAUTIFY_FLAG" val="#fgm#"/>
  <p:tag name="KSO_WM_FIGMA_FLAG" val="#fgm#"/>
  <p:tag name="KSO_WM_UNIT_INDEX" val="1"/>
  <p:tag name="KSO_WM_UNIT_TYPE" val="a"/>
  <p:tag name="KSO_WM_LAYOUT_CHECK_HASH" val="bcd17f11fe950253c393647e2f0361a52f6573d0"/>
  <p:tag name="KSO_WM_NEWLAYOUT_GROUP_ID" val="layout_10014"/>
  <p:tag name="KSO_WM_NEWLAYOUT_ID" val="slide_64b62a6f7bb9f11d"/>
  <p:tag name="KSO_WM_UNIT_PRESET_TEXT" val="单击此处添加标题"/>
</p:tagLst>
</file>

<file path=ppt/tags/tag293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091724580&quot;,&quot;product_name&quot;:&quot;wps-wpp-pc&quot;,&quot;intention_code&quot;:&quot;wps_wpp_generate_slide_outline&quot;}*gallery_gallery_ai_v2.2.0_ONLINE*1766110072424_fbb3e1_b4aae0b04132-slide-0"/>
</p:tagLst>
</file>

<file path=ppt/tags/tag293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9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94.xml><?xml version="1.0" encoding="utf-8"?>
<p:tagLst xmlns:p="http://schemas.openxmlformats.org/presentationml/2006/main">
  <p:tag name="KSO_WM_BEAUTIFY_FLAG" val="#fgm#"/>
  <p:tag name="KSO_WM_FIGMA_FLAG" val="#fgm#"/>
  <p:tag name="KSO_WM_UNIT_INDEX" val="1"/>
  <p:tag name="KSO_WM_UNIT_TYPE" val="a"/>
  <p:tag name="KSO_WM_LAYOUT_CHECK_HASH" val="582ef1ff2cfd45c45ab689282a64dc255f0e69ae"/>
  <p:tag name="KSO_WM_NEWLAYOUT_GROUP_ID" val="layout_60"/>
  <p:tag name="KSO_WM_NEWLAYOUT_ID" val="slide_a784c87bdcc349d2"/>
</p:tagLst>
</file>

<file path=ppt/tags/tag294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450352927&quot;,&quot;product_name&quot;:&quot;wps-wpp-pc&quot;,&quot;intention_code&quot;:&quot;wps_wpp_generate_slide_outline&quot;}*gallery_gallery_ai_v2.2.0_ONLINE*1766110072424_fbb3e1_b4aae0b04132-slide-0"/>
</p:tagLst>
</file>

<file path=ppt/tags/tag294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94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94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460035136&quot;,&quot;product_name&quot;:&quot;wps-wpp-pc&quot;,&quot;intention_code&quot;:&quot;wps_wpp_generate_slide_outline&quot;}*gallery_gallery_ai_v2.2.0_ONLINE*1766110072424_fbb3e1_b4aae0b04132-slide-0"/>
</p:tagLst>
</file>

<file path=ppt/tags/tag294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94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946.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VCG211388696660&quot;,&quot;product_name&quot;:&quot;wps-wpp-pc&quot;,&quot;intention_code&quot;:&quot;wps_wpp_generate_slide_outline&quot;}*gallery_gallery_ai_v2.2.0_ONLINE*1766110072424_fbb3e1_b4aae0b04132-slide-0"/>
</p:tagLst>
</file>

<file path=ppt/tags/tag294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294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949.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6987"/>
  <p:tag name="KSO_WM_TEMPLATE_SLIDE_ID" val="slide_64b62a6f7bb9f11d"/>
</p:tagLst>
</file>

<file path=ppt/tags/tag295.xml><?xml version="1.0" encoding="utf-8"?>
<p:tagLst xmlns:p="http://schemas.openxmlformats.org/presentationml/2006/main">
  <p:tag name="KSO_WM_BEAUTIFY_FLAG" val="#fgm#"/>
  <p:tag name="KSO_WM_FIGMA_FLAG" val="#fgm#"/>
  <p:tag name="KSO_WM_UNIT_INDEX" val="1"/>
  <p:tag name="KSO_WM_UNIT_TYPE" val="d"/>
</p:tagLst>
</file>

<file path=ppt/tags/tag2950.xml><?xml version="1.0" encoding="utf-8"?>
<p:tagLst xmlns:p="http://schemas.openxmlformats.org/presentationml/2006/main">
  <p:tag name="KSO_WM_BEAUTIFY_FLAG" val="#fgm#"/>
  <p:tag name="KSO_WM_FIGMA_FLAG" val="#fgm#"/>
  <p:tag name="KSO_WM_UNIT_INDEX" val="1"/>
  <p:tag name="KSO_WM_UNIT_TYPE" val="a"/>
  <p:tag name="KSO_WM_LAYOUT_CHECK_HASH" val="4acb351715ebaf813230813b53d58777d8a61f63"/>
  <p:tag name="KSO_WM_NEWLAYOUT_GROUP_ID" val="layout_51"/>
  <p:tag name="KSO_WM_NEWLAYOUT_ID" val="slide_f4b253cac2c5074c"/>
  <p:tag name="KSO_WM_UNIT_PRESET_TEXT" val="单击此处添加标题"/>
</p:tagLst>
</file>

<file path=ppt/tags/tag295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338209215&quot;,&quot;product_name&quot;:&quot;wps-wpp-pc&quot;,&quot;intention_code&quot;:&quot;wps_wpp_generate_slide_outline&quot;}*gallery_gallery_ai_v2.2.0_ONLINE*1766110072424_fbb3e1_b4aae0b04132-slide-1"/>
</p:tagLst>
</file>

<file path=ppt/tags/tag295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95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95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95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95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95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95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295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96.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960.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6987"/>
  <p:tag name="KSO_WM_TEMPLATE_SLIDE_ID" val="slide_f4b253cac2c5074c"/>
</p:tagLst>
</file>

<file path=ppt/tags/tag296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093_3*a*1"/>
  <p:tag name="KSO_WM_TEMPLATE_CATEGORY" val="diagram"/>
  <p:tag name="KSO_WM_TEMPLATE_INDEX" val="2023109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9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093_3*l_h_a*1_4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29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93_3*l_h_a*1_1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29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093_3*l_h_f*1_1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29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093_3*l_h_f*1_4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29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093_3*l_h_a*1_2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29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093_3*l_h_f*1_2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29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4_2"/>
  <p:tag name="KSO_WM_TEMPLATE_CATEGORY" val="diagram"/>
  <p:tag name="KSO_WM_TEMPLATE_INDEX" val="20231093"/>
  <p:tag name="KSO_WM_UNIT_LAYERLEVEL" val="1_1_1"/>
  <p:tag name="KSO_WM_TAG_VERSION" val="3.0"/>
  <p:tag name="KSO_WM_DIAGRAM_GROUP_CODE" val="l1-1"/>
  <p:tag name="KSO_WM_UNIT_TYPE" val="l_h_i"/>
  <p:tag name="KSO_WM_UNIT_INDEX" val="1_4_2"/>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type&quot;:0},&quot;glow&quot;:{&quot;colorType&quot;:0},&quot;line&quot;:{&quot;solidLine&quot;:{&quot;brightness&quot;:0.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1"/>
</p:tagLst>
</file>

<file path=ppt/tags/tag296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4_1"/>
  <p:tag name="KSO_WM_TEMPLATE_CATEGORY" val="diagram"/>
  <p:tag name="KSO_WM_TEMPLATE_INDEX" val="20231093"/>
  <p:tag name="KSO_WM_UNIT_LAYERLEVEL" val="1_1_1"/>
  <p:tag name="KSO_WM_TAG_VERSION" val="3.0"/>
  <p:tag name="KSO_WM_DIAGRAM_GROUP_CODE" val="l1-1"/>
  <p:tag name="KSO_WM_UNIT_TYPE" val="l_h_i"/>
  <p:tag name="KSO_WM_UNIT_INDEX" val="1_4_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solid&quot;:{&quot;brightness&quot;:0,&quot;colorType&quot;:1,&quot;foreColorIndex&quot;:6,&quot;transparency&quot;:0},&quot;type&quot;:1},&quot;glow&quot;:{&quot;colorType&quot;:0},&quot;line&quot;:{&quot;solidLine&quot;:{&quot;brightness&quot;:0,&quot;colorType&quot;:1,&quot;foreColorIndex&quot;:6,&quot;transparency&quot;:0.5600000023841858},&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8"/>
  <p:tag name="KSO_WM_UNIT_LINE_FILL_TYPE" val="2"/>
  <p:tag name="KSO_WM_UNIT_TEXT_FILL_FORE_SCHEMECOLOR_INDEX" val="2"/>
  <p:tag name="KSO_WM_UNIT_TEXT_FILL_TYPE" val="1"/>
  <p:tag name="KSO_WM_UNIT_USESOURCEFORMAT_APPLY" val="1"/>
</p:tagLst>
</file>

<file path=ppt/tags/tag29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9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1_2"/>
  <p:tag name="KSO_WM_TEMPLATE_CATEGORY" val="diagram"/>
  <p:tag name="KSO_WM_TEMPLATE_INDEX" val="20231093"/>
  <p:tag name="KSO_WM_UNIT_LAYERLEVEL" val="1_1_1"/>
  <p:tag name="KSO_WM_TAG_VERSION" val="3.0"/>
  <p:tag name="KSO_WM_DIAGRAM_GROUP_CODE" val="l1-1"/>
  <p:tag name="KSO_WM_UNIT_TYPE" val="l_h_i"/>
  <p:tag name="KSO_WM_UNIT_INDEX" val="1_1_2"/>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type&quot;:0},&quot;glow&quot;:{&quot;colorType&quot;:0},&quot;line&quot;:{&quot;solidLine&quot;:{&quot;brightness&quot;:0.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1"/>
</p:tagLst>
</file>

<file path=ppt/tags/tag297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1_1"/>
  <p:tag name="KSO_WM_TEMPLATE_CATEGORY" val="diagram"/>
  <p:tag name="KSO_WM_TEMPLATE_INDEX" val="20231093"/>
  <p:tag name="KSO_WM_UNIT_LAYERLEVEL" val="1_1_1"/>
  <p:tag name="KSO_WM_TAG_VERSION" val="3.0"/>
  <p:tag name="KSO_WM_DIAGRAM_GROUP_CODE" val="l1-1"/>
  <p:tag name="KSO_WM_UNIT_TYPE" val="l_h_i"/>
  <p:tag name="KSO_WM_UNIT_INDEX" val="1_1_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600000023841858},&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29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2_2"/>
  <p:tag name="KSO_WM_TEMPLATE_CATEGORY" val="diagram"/>
  <p:tag name="KSO_WM_TEMPLATE_INDEX" val="20231093"/>
  <p:tag name="KSO_WM_UNIT_LAYERLEVEL" val="1_1_1"/>
  <p:tag name="KSO_WM_TAG_VERSION" val="3.0"/>
  <p:tag name="KSO_WM_DIAGRAM_GROUP_CODE" val="l1-1"/>
  <p:tag name="KSO_WM_UNIT_TYPE" val="l_h_i"/>
  <p:tag name="KSO_WM_UNIT_INDEX" val="1_2_2"/>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type&quot;:0},&quot;glow&quot;:{&quot;colorType&quot;:0},&quot;line&quot;:{&quot;solidLine&quot;:{&quot;brightness&quot;:0.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1"/>
</p:tagLst>
</file>

<file path=ppt/tags/tag297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3_2"/>
  <p:tag name="KSO_WM_TEMPLATE_CATEGORY" val="diagram"/>
  <p:tag name="KSO_WM_TEMPLATE_INDEX" val="20231093"/>
  <p:tag name="KSO_WM_UNIT_LAYERLEVEL" val="1_1_1"/>
  <p:tag name="KSO_WM_TAG_VERSION" val="3.0"/>
  <p:tag name="KSO_WM_DIAGRAM_GROUP_CODE" val="l1-1"/>
  <p:tag name="KSO_WM_UNIT_TYPE" val="l_h_i"/>
  <p:tag name="KSO_WM_UNIT_INDEX" val="1_3_2"/>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type&quot;:0},&quot;glow&quot;:{&quot;colorType&quot;:0},&quot;line&quot;:{&quot;solidLine&quot;:{&quot;brightness&quot;:0.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1"/>
</p:tagLst>
</file>

<file path=ppt/tags/tag29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1_3"/>
  <p:tag name="KSO_WM_TEMPLATE_CATEGORY" val="diagram"/>
  <p:tag name="KSO_WM_TEMPLATE_INDEX" val="20231093"/>
  <p:tag name="KSO_WM_UNIT_LAYERLEVEL" val="1_1_1"/>
  <p:tag name="KSO_WM_TAG_VERSION" val="3.0"/>
  <p:tag name="KSO_WM_DIAGRAM_GROUP_CODE" val="l1-1"/>
  <p:tag name="KSO_WM_UNIT_TYPE" val="l_h_i"/>
  <p:tag name="KSO_WM_UNIT_INDEX" val="1_1_3"/>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gradient&quot;:[{&quot;brightness&quot;:0.20000000298023224,&quot;colorType&quot;:1,&quot;foreColorIndex&quot;:5,&quot;pos&quot;:0,&quot;transparency&quot;:0},{&quot;brightness&quot;:0,&quot;colorType&quot;:1,&quot;foreColorIndex&quot;:5,&quot;pos&quot;:1,&quot;transparency&quot;:0}],&quot;type&quot;:3},&quot;glow&quot;:{&quot;colorType&quot;:0},&quot;line&quot;:{&quot;type&quot;:0},&quot;shadow&quot;:{&quot;brightness&quot;:0.800000011920929,&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13"/>
  <p:tag name="KSO_WM_UNIT_TEXT_FILL_TYPE" val="1"/>
  <p:tag name="KSO_WM_UNIT_USESOURCEFORMAT_APPLY" val="1"/>
</p:tagLst>
</file>

<file path=ppt/tags/tag297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3_3"/>
  <p:tag name="KSO_WM_TEMPLATE_CATEGORY" val="diagram"/>
  <p:tag name="KSO_WM_TEMPLATE_INDEX" val="20231093"/>
  <p:tag name="KSO_WM_UNIT_LAYERLEVEL" val="1_1_1"/>
  <p:tag name="KSO_WM_TAG_VERSION" val="3.0"/>
  <p:tag name="KSO_WM_DIAGRAM_GROUP_CODE" val="l1-1"/>
  <p:tag name="KSO_WM_UNIT_TYPE" val="l_h_i"/>
  <p:tag name="KSO_WM_UNIT_INDEX" val="1_3_3"/>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gradient&quot;:[{&quot;brightness&quot;:0.20000000298023224,&quot;colorType&quot;:1,&quot;foreColorIndex&quot;:5,&quot;pos&quot;:0,&quot;transparency&quot;:0},{&quot;brightness&quot;:0,&quot;colorType&quot;:1,&quot;foreColorIndex&quot;:5,&quot;pos&quot;:1,&quot;transparency&quot;:0}],&quot;type&quot;:3},&quot;glow&quot;:{&quot;colorType&quot;:0},&quot;line&quot;:{&quot;type&quot;:0},&quot;shadow&quot;:{&quot;brightness&quot;:0.800000011920929,&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7"/>
  <p:tag name="KSO_WM_UNIT_TEXT_FILL_FORE_SCHEMECOLOR_INDEX" val="13"/>
  <p:tag name="KSO_WM_UNIT_TEXT_FILL_TYPE" val="1"/>
  <p:tag name="KSO_WM_UNIT_USESOURCEFORMAT_APPLY" val="1"/>
</p:tagLst>
</file>

<file path=ppt/tags/tag29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2_3"/>
  <p:tag name="KSO_WM_TEMPLATE_CATEGORY" val="diagram"/>
  <p:tag name="KSO_WM_TEMPLATE_INDEX" val="20231093"/>
  <p:tag name="KSO_WM_UNIT_LAYERLEVEL" val="1_1_1"/>
  <p:tag name="KSO_WM_TAG_VERSION" val="3.0"/>
  <p:tag name="KSO_WM_DIAGRAM_GROUP_CODE" val="l1-1"/>
  <p:tag name="KSO_WM_UNIT_TYPE" val="l_h_i"/>
  <p:tag name="KSO_WM_UNIT_INDEX" val="1_2_3"/>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gradient&quot;:[{&quot;brightness&quot;:0.20000000298023224,&quot;colorType&quot;:1,&quot;foreColorIndex&quot;:6,&quot;pos&quot;:0,&quot;transparency&quot;:0},{&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29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4_3"/>
  <p:tag name="KSO_WM_TEMPLATE_CATEGORY" val="diagram"/>
  <p:tag name="KSO_WM_TEMPLATE_INDEX" val="20231093"/>
  <p:tag name="KSO_WM_UNIT_LAYERLEVEL" val="1_1_1"/>
  <p:tag name="KSO_WM_TAG_VERSION" val="3.0"/>
  <p:tag name="KSO_WM_DIAGRAM_GROUP_CODE" val="l1-1"/>
  <p:tag name="KSO_WM_UNIT_TYPE" val="l_h_i"/>
  <p:tag name="KSO_WM_UNIT_INDEX" val="1_4_3"/>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gradient&quot;:[{&quot;brightness&quot;:0.20000000298023224,&quot;colorType&quot;:1,&quot;foreColorIndex&quot;:6,&quot;pos&quot;:0,&quot;transparency&quot;:0},{&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297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2_1"/>
  <p:tag name="KSO_WM_TEMPLATE_CATEGORY" val="diagram"/>
  <p:tag name="KSO_WM_TEMPLATE_INDEX" val="20231093"/>
  <p:tag name="KSO_WM_UNIT_LAYERLEVEL" val="1_1_1"/>
  <p:tag name="KSO_WM_TAG_VERSION" val="3.0"/>
  <p:tag name="KSO_WM_DIAGRAM_GROUP_CODE" val="l1-1"/>
  <p:tag name="KSO_WM_UNIT_TYPE" val="l_h_i"/>
  <p:tag name="KSO_WM_UNIT_INDEX" val="1_2_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solid&quot;:{&quot;brightness&quot;:0,&quot;colorType&quot;:1,&quot;foreColorIndex&quot;:6,&quot;transparency&quot;:0},&quot;type&quot;:1},&quot;glow&quot;:{&quot;colorType&quot;:0},&quot;line&quot;:{&quot;solidLine&quot;:{&quot;brightness&quot;:0,&quot;colorType&quot;:1,&quot;foreColorIndex&quot;:6,&quot;transparency&quot;:0.5600000023841858},&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6"/>
  <p:tag name="KSO_WM_UNIT_LINE_FILL_TYPE" val="2"/>
  <p:tag name="KSO_WM_UNIT_TEXT_FILL_FORE_SCHEMECOLOR_INDEX" val="2"/>
  <p:tag name="KSO_WM_UNIT_TEXT_FILL_TYPE" val="1"/>
  <p:tag name="KSO_WM_UNIT_USESOURCEFORMAT_APPLY" val="1"/>
</p:tagLst>
</file>

<file path=ppt/tags/tag297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3_1"/>
  <p:tag name="KSO_WM_TEMPLATE_CATEGORY" val="diagram"/>
  <p:tag name="KSO_WM_TEMPLATE_INDEX" val="20231093"/>
  <p:tag name="KSO_WM_UNIT_LAYERLEVEL" val="1_1_1"/>
  <p:tag name="KSO_WM_TAG_VERSION" val="3.0"/>
  <p:tag name="KSO_WM_DIAGRAM_GROUP_CODE" val="l1-1"/>
  <p:tag name="KSO_WM_UNIT_TYPE" val="l_h_i"/>
  <p:tag name="KSO_WM_UNIT_INDEX" val="1_3_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600000023841858},&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7"/>
  <p:tag name="KSO_WM_UNIT_LINE_FILL_TYPE" val="2"/>
  <p:tag name="KSO_WM_UNIT_TEXT_FILL_FORE_SCHEMECOLOR_INDEX" val="2"/>
  <p:tag name="KSO_WM_UNIT_TEXT_FILL_TYPE" val="1"/>
  <p:tag name="KSO_WM_UNIT_USESOURCEFORMAT_APPLY" val="1"/>
</p:tagLst>
</file>

<file path=ppt/tags/tag29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980.xml><?xml version="1.0" encoding="utf-8"?>
<p:tagLst xmlns:p="http://schemas.openxmlformats.org/presentationml/2006/main">
  <p:tag name="KSO_WM_DIAGRAM_VERSION" val="3"/>
  <p:tag name="KSO_WM_DIAGRAM_COLOR_TRICK" val="2"/>
  <p:tag name="KSO_WM_DIAGRAM_COLOR_TEXT_CAN_REMOVE" val="n"/>
  <p:tag name="KSO_WM_UNIT_VALUE" val="94*10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093_3*l_h_x*1_2_1"/>
  <p:tag name="KSO_WM_TEMPLATE_CATEGORY" val="diagram"/>
  <p:tag name="KSO_WM_TEMPLATE_INDEX" val="20231093"/>
  <p:tag name="KSO_WM_UNIT_LAYERLEVEL" val="1_1_1"/>
  <p:tag name="KSO_WM_TAG_VERSION" val="3.0"/>
  <p:tag name="KSO_WM_BEAUTIFY_FLAG" val="#wm#"/>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9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093_3*l_h_a*1_3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29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093_3*l_h_f*1_3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2983.xml><?xml version="1.0" encoding="utf-8"?>
<p:tagLst xmlns:p="http://schemas.openxmlformats.org/presentationml/2006/main">
  <p:tag name="KSO_WM_DIAGRAM_VERSION" val="3"/>
  <p:tag name="KSO_WM_DIAGRAM_COLOR_TRICK" val="2"/>
  <p:tag name="KSO_WM_DIAGRAM_COLOR_TEXT_CAN_REMOVE" val="n"/>
  <p:tag name="KSO_WM_UNIT_VALUE" val="101*10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093_3*l_h_x*1_3_1"/>
  <p:tag name="KSO_WM_TEMPLATE_CATEGORY" val="diagram"/>
  <p:tag name="KSO_WM_TEMPLATE_INDEX" val="20231093"/>
  <p:tag name="KSO_WM_UNIT_LAYERLEVEL" val="1_1_1"/>
  <p:tag name="KSO_WM_TAG_VERSION" val="3.0"/>
  <p:tag name="KSO_WM_BEAUTIFY_FLAG" val="#wm#"/>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984.xml><?xml version="1.0" encoding="utf-8"?>
<p:tagLst xmlns:p="http://schemas.openxmlformats.org/presentationml/2006/main">
  <p:tag name="KSO_WM_DIAGRAM_VERSION" val="3"/>
  <p:tag name="KSO_WM_DIAGRAM_COLOR_TRICK" val="2"/>
  <p:tag name="KSO_WM_DIAGRAM_COLOR_TEXT_CAN_REMOVE" val="n"/>
  <p:tag name="KSO_WM_UNIT_VALUE" val="98*10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093_3*l_h_x*1_1_1"/>
  <p:tag name="KSO_WM_TEMPLATE_CATEGORY" val="diagram"/>
  <p:tag name="KSO_WM_TEMPLATE_INDEX" val="20231093"/>
  <p:tag name="KSO_WM_UNIT_LAYERLEVEL" val="1_1_1"/>
  <p:tag name="KSO_WM_TAG_VERSION" val="3.0"/>
  <p:tag name="KSO_WM_BEAUTIFY_FLAG" val="#wm#"/>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985.xml><?xml version="1.0" encoding="utf-8"?>
<p:tagLst xmlns:p="http://schemas.openxmlformats.org/presentationml/2006/main">
  <p:tag name="KSO_WM_DIAGRAM_VERSION" val="3"/>
  <p:tag name="KSO_WM_DIAGRAM_COLOR_TRICK" val="2"/>
  <p:tag name="KSO_WM_DIAGRAM_COLOR_TEXT_CAN_REMOVE" val="n"/>
  <p:tag name="KSO_WM_UNIT_VALUE" val="101*101"/>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1093_3*l_h_x*1_4_1"/>
  <p:tag name="KSO_WM_TEMPLATE_CATEGORY" val="diagram"/>
  <p:tag name="KSO_WM_TEMPLATE_INDEX" val="20231093"/>
  <p:tag name="KSO_WM_UNIT_LAYERLEVEL" val="1_1_1"/>
  <p:tag name="KSO_WM_TAG_VERSION" val="3.0"/>
  <p:tag name="KSO_WM_BEAUTIFY_FLAG" val="#wm#"/>
  <p:tag name="KSO_WM_DIAGRAM_MAX_ITEMCNT" val="6"/>
  <p:tag name="KSO_WM_DIAGRAM_MIN_ITEMCNT" val="2"/>
  <p:tag name="KSO_WM_DIAGRAM_VIRTUALLY_FRAME" val="{&quot;height&quot;:363.54998779296875,&quot;left&quot;:41.42500610351563,&quot;top&quot;:191.82500610351562,&quot;width&quot;:875.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986.xml><?xml version="1.0" encoding="utf-8"?>
<p:tagLst xmlns:p="http://schemas.openxmlformats.org/presentationml/2006/main">
  <p:tag name="KSO_WM_SLIDE_ID" val="diagram20231093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093"/>
  <p:tag name="KSO_WM_SLIDE_TYPE" val="text"/>
  <p:tag name="KSO_WM_SLIDE_SUBTYPE" val="diag"/>
  <p:tag name="KSO_WM_SLIDE_SIZE" val="746.35*291.625"/>
  <p:tag name="KSO_WM_SLIDE_POSITION" val="105.9*247.775"/>
  <p:tag name="KSO_WM_SLIDE_LAYOUT" val="a_l"/>
  <p:tag name="KSO_WM_SLIDE_LAYOUT_CNT" val="1_1"/>
  <p:tag name="KSO_WM_SPECIAL_SOURCE" val="bdnull"/>
  <p:tag name="KSO_WM_DIAGRAM_GROUP_CODE" val="l1-1"/>
  <p:tag name="KSO_WM_SLIDE_DIAGTYPE" val="l"/>
</p:tagLst>
</file>

<file path=ppt/tags/tag298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021_1*a*1"/>
  <p:tag name="KSO_WM_TEMPLATE_CATEGORY" val="diagram"/>
  <p:tag name="KSO_WM_TEMPLATE_INDEX" val="20231021"/>
  <p:tag name="KSO_WM_UNIT_LAYERLEVEL" val="1"/>
  <p:tag name="KSO_WM_TAG_VERSION" val="3.0"/>
  <p:tag name="KSO_WM_BEAUTIFY_FLAG" val="#wm#"/>
  <p:tag name="KSO_WM_UNIT_TEXT_TYPE" val="1"/>
  <p:tag name="KSO_WM_UNIT_PRESET_TEXT" val="单击添加标题"/>
  <p:tag name="KSO_WM_UNIT_TEXT_FILL_FORE_SCHEMECOLOR_INDEX" val="13"/>
  <p:tag name="KSO_WM_UNIT_TEXT_FILL_TYPE" val="1"/>
  <p:tag name="KSO_WM_UNIT_USESOURCEFORMAT_APPLY" val="1"/>
</p:tagLst>
</file>

<file path=ppt/tags/tag298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21_1*l_h_i*1_1_3"/>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gradient&quot;:[{&quot;brightness&quot;:0,&quot;colorType&quot;:1,&quot;foreColorIndex&quot;:5,&quot;pos&quot;:0.5,&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 val="5"/>
  <p:tag name="KSO_WM_UNIT_TEXT_FILL_FORE_SCHEMECOLOR_INDEX" val="2"/>
  <p:tag name="KSO_WM_UNIT_TEXT_FILL_TYPE" val="1"/>
  <p:tag name="KSO_WM_UNIT_USESOURCEFORMAT_APPLY" val="1"/>
</p:tagLst>
</file>

<file path=ppt/tags/tag298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1021_1*l_h_i*1_1_4"/>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29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9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1021_1*l_h_i*1_1_5"/>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29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21_1*l_h_i*1_1_2"/>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299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1021_1*l_h_i*1_2_6"/>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LINE_FILL_TYPE" val="2"/>
  <p:tag name="KSO_WM_UNIT_USESOURCEFORMAT_APPLY" val="1"/>
</p:tagLst>
</file>

<file path=ppt/tags/tag299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021_1*l_h_i*1_2_3"/>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gradient&quot;:[{&quot;brightness&quot;:0,&quot;colorType&quot;:1,&quot;foreColorIndex&quot;:5,&quot;pos&quot;:0.5,&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 val="6"/>
  <p:tag name="KSO_WM_UNIT_TEXT_FILL_FORE_SCHEMECOLOR_INDEX" val="2"/>
  <p:tag name="KSO_WM_UNIT_TEXT_FILL_TYPE" val="1"/>
  <p:tag name="KSO_WM_UNIT_USESOURCEFORMAT_APPLY" val="1"/>
</p:tagLst>
</file>

<file path=ppt/tags/tag29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1021_1*l_h_i*1_2_4"/>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29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1021_1*l_h_i*1_2_5"/>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299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021_1*l_h_i*1_2_2"/>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LINE_FILL_TYPE" val="2"/>
  <p:tag name="KSO_WM_UNIT_USESOURCEFORMAT_APPLY" val="1"/>
</p:tagLst>
</file>

<file path=ppt/tags/tag29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31021_1*l_h_i*1_3_6"/>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LINE_FILL_TYPE" val="2"/>
  <p:tag name="KSO_WM_UNIT_USESOURCEFORMAT_APPLY" val="1"/>
</p:tagLst>
</file>

<file path=ppt/tags/tag29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021_1*l_h_i*1_3_3"/>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gradient&quot;:[{&quot;brightness&quot;:0,&quot;colorType&quot;:1,&quot;foreColorIndex&quot;:5,&quot;pos&quot;:0.5,&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 val="7"/>
  <p:tag name="KSO_WM_UNIT_TEXT_FILL_FORE_SCHEMECOLOR_INDEX" val="2"/>
  <p:tag name="KSO_WM_UNIT_TEXT_FILL_TYPE" val="1"/>
  <p:tag name="KSO_WM_UNIT_USESOURCEFORMAT_APPLY" val="1"/>
</p:tagLst>
</file>

<file path=ppt/tags/tag29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31021_1*l_h_i*1_3_5"/>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0.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0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0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021_1*l_h_i*1_3_2"/>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LINE_FILL_TYPE" val="2"/>
  <p:tag name="KSO_WM_UNIT_USESOURCEFORMAT_APPLY" val="1"/>
</p:tagLst>
</file>

<file path=ppt/tags/tag30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1021_1*l_h_i*1_3_4"/>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1"/>
</p:tagLst>
</file>

<file path=ppt/tags/tag300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20231021_1*l_h_i*1_4_6"/>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UNIT_LINE_FILL_TYPE" val="2"/>
  <p:tag name="KSO_WM_UNIT_USESOURCEFORMAT_APPLY" val="1"/>
</p:tagLst>
</file>

<file path=ppt/tags/tag30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021_1*l_h_i*1_4_3"/>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gradient&quot;:[{&quot;brightness&quot;:0,&quot;colorType&quot;:1,&quot;foreColorIndex&quot;:5,&quot;pos&quot;:0.5,&quot;transparency&quot;:0},{&quot;brightness&quot;:0.4000000059604645,&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 val="8"/>
  <p:tag name="KSO_WM_UNIT_TEXT_FILL_FORE_SCHEMECOLOR_INDEX" val="2"/>
  <p:tag name="KSO_WM_UNIT_TEXT_FILL_TYPE" val="1"/>
  <p:tag name="KSO_WM_UNIT_USESOURCEFORMAT_APPLY" val="1"/>
</p:tagLst>
</file>

<file path=ppt/tags/tag30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31021_1*l_h_i*1_4_5"/>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LINE_FILL_TYPE" val="2"/>
  <p:tag name="KSO_WM_UNIT_TEXT_FILL_FORE_SCHEMECOLOR_INDEX" val="13"/>
  <p:tag name="KSO_WM_UNIT_TEXT_FILL_TYPE" val="1"/>
  <p:tag name="KSO_WM_UNIT_USESOURCEFORMAT_APPLY" val="1"/>
</p:tagLst>
</file>

<file path=ppt/tags/tag30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021_1*l_h_i*1_4_2"/>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UNIT_LINE_FILL_TYPE" val="2"/>
  <p:tag name="KSO_WM_UNIT_USESOURCEFORMAT_APPLY" val="1"/>
</p:tagLst>
</file>

<file path=ppt/tags/tag300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31021_1*l_h_i*1_4_4"/>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LINE_FILL_TYPE" val="2"/>
  <p:tag name="KSO_WM_UNIT_TEXT_FILL_FORE_SCHEMECOLOR_INDEX" val="13"/>
  <p:tag name="KSO_WM_UNIT_TEXT_FILL_TYPE" val="1"/>
  <p:tag name="KSO_WM_UNIT_USESOURCEFORMAT_APPLY" val="1"/>
</p:tagLst>
</file>

<file path=ppt/tags/tag30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021_1*l_h_f*1_1_1"/>
  <p:tag name="KSO_WM_TEMPLATE_CATEGORY" val="diagram"/>
  <p:tag name="KSO_WM_TEMPLATE_INDEX" val="20231021"/>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内容文字是您思想的提炼。"/>
  <p:tag name="KSO_WM_UNIT_TEXT_FILL_FORE_SCHEMECOLOR_INDEX" val="1"/>
  <p:tag name="KSO_WM_UNIT_TEXT_FILL_TYPE" val="1"/>
  <p:tag name="KSO_WM_UNIT_USESOURCEFORMAT_APPLY" val="1"/>
</p:tagLst>
</file>

<file path=ppt/tags/tag30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21_1*l_h_a*1_1_1"/>
  <p:tag name="KSO_WM_TEMPLATE_CATEGORY" val="diagram"/>
  <p:tag name="KSO_WM_TEMPLATE_INDEX" val="20231021"/>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30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021_1*l_h_f*1_2_1"/>
  <p:tag name="KSO_WM_TEMPLATE_CATEGORY" val="diagram"/>
  <p:tag name="KSO_WM_TEMPLATE_INDEX" val="20231021"/>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是您思想的提炼简明扼要地阐述您的观点。"/>
  <p:tag name="KSO_WM_UNIT_TEXT_FILL_FORE_SCHEMECOLOR_INDEX" val="1"/>
  <p:tag name="KSO_WM_UNIT_TEXT_FILL_TYPE" val="1"/>
  <p:tag name="KSO_WM_UNIT_USESOURCEFORMAT_APPLY" val="1"/>
</p:tagLst>
</file>

<file path=ppt/tags/tag30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0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021_1*l_h_a*1_2_1"/>
  <p:tag name="KSO_WM_TEMPLATE_CATEGORY" val="diagram"/>
  <p:tag name="KSO_WM_TEMPLATE_INDEX" val="20231021"/>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30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021_1*l_h_f*1_3_1"/>
  <p:tag name="KSO_WM_TEMPLATE_CATEGORY" val="diagram"/>
  <p:tag name="KSO_WM_TEMPLATE_INDEX" val="20231021"/>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内容文字是您思想的提炼。"/>
  <p:tag name="KSO_WM_UNIT_TEXT_FILL_FORE_SCHEMECOLOR_INDEX" val="1"/>
  <p:tag name="KSO_WM_UNIT_TEXT_FILL_TYPE" val="1"/>
  <p:tag name="KSO_WM_UNIT_USESOURCEFORMAT_APPLY" val="1"/>
</p:tagLst>
</file>

<file path=ppt/tags/tag30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021_1*l_h_a*1_3_1"/>
  <p:tag name="KSO_WM_TEMPLATE_CATEGORY" val="diagram"/>
  <p:tag name="KSO_WM_TEMPLATE_INDEX" val="20231021"/>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30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021_1*l_h_f*1_4_1"/>
  <p:tag name="KSO_WM_TEMPLATE_CATEGORY" val="diagram"/>
  <p:tag name="KSO_WM_TEMPLATE_INDEX" val="20231021"/>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是您思想的提炼简明扼要地阐述您的观点。"/>
  <p:tag name="KSO_WM_UNIT_TEXT_FILL_FORE_SCHEMECOLOR_INDEX" val="1"/>
  <p:tag name="KSO_WM_UNIT_TEXT_FILL_TYPE" val="1"/>
  <p:tag name="KSO_WM_UNIT_USESOURCEFORMAT_APPLY" val="1"/>
</p:tagLst>
</file>

<file path=ppt/tags/tag30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021_1*l_h_a*1_4_1"/>
  <p:tag name="KSO_WM_TEMPLATE_CATEGORY" val="diagram"/>
  <p:tag name="KSO_WM_TEMPLATE_INDEX" val="20231021"/>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4"/>
  <p:tag name="KSO_WM_DIAGRAM_VIRTUALLY_FRAME" val="{&quot;height&quot;:366.0500000000002,&quot;left&quot;:88.2,&quot;top&quot;:120.3,&quot;width&quot;:76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30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021_1*l_h_i*1_1_1"/>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TEXT_FILL_FORE_SCHEMECOLOR_INDEX" val="1"/>
  <p:tag name="KSO_WM_UNIT_TEXT_FILL_TYPE" val="1"/>
  <p:tag name="KSO_WM_UNIT_USESOURCEFORMAT_APPLY" val="1"/>
</p:tagLst>
</file>

<file path=ppt/tags/tag30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021_1*l_h_i*1_2_1"/>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TEXT_FILL_FORE_SCHEMECOLOR_INDEX" val="1"/>
  <p:tag name="KSO_WM_UNIT_TEXT_FILL_TYPE" val="1"/>
  <p:tag name="KSO_WM_UNIT_USESOURCEFORMAT_APPLY" val="1"/>
</p:tagLst>
</file>

<file path=ppt/tags/tag30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021_1*l_h_i*1_3_1"/>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TEXT_FILL_FORE_SCHEMECOLOR_INDEX" val="1"/>
  <p:tag name="KSO_WM_UNIT_TEXT_FILL_TYPE" val="1"/>
  <p:tag name="KSO_WM_UNIT_USESOURCEFORMAT_APPLY" val="1"/>
</p:tagLst>
</file>

<file path=ppt/tags/tag30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021_1*l_h_i*1_4_1"/>
  <p:tag name="KSO_WM_TEMPLATE_CATEGORY" val="diagram"/>
  <p:tag name="KSO_WM_TEMPLATE_INDEX" val="20231021"/>
  <p:tag name="KSO_WM_UNIT_LAYERLEVEL" val="1_1_1"/>
  <p:tag name="KSO_WM_TAG_VERSION" val="3.0"/>
  <p:tag name="KSO_WM_DIAGRAM_MAX_ITEMCNT" val="4"/>
  <p:tag name="KSO_WM_DIAGRAM_MIN_ITEMCNT" val="4"/>
  <p:tag name="KSO_WM_DIAGRAM_VIRTUALLY_FRAME" val="{&quot;height&quot;:366.0500000000002,&quot;left&quot;:88.2,&quot;top&quot;:120.3,&quot;width&quot;:765.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TEXT_FILL_FORE_SCHEMECOLOR_INDEX" val="1"/>
  <p:tag name="KSO_WM_UNIT_TEXT_FILL_TYPE" val="1"/>
  <p:tag name="KSO_WM_UNIT_USESOURCEFORMAT_APPLY" val="1"/>
</p:tagLst>
</file>

<file path=ppt/tags/tag3019.xml><?xml version="1.0" encoding="utf-8"?>
<p:tagLst xmlns:p="http://schemas.openxmlformats.org/presentationml/2006/main">
  <p:tag name="KSO_WM_BEAUTIFY_FLAG" val="#wm#"/>
  <p:tag name="KSO_WM_TEMPLATE_CATEGORY" val="diagram"/>
  <p:tag name="KSO_WM_TEMPLATE_INDEX" val="20231021"/>
  <p:tag name="KSO_WM_SPECIAL_SOURCE" val="bdnull"/>
  <p:tag name="KSO_WM_SLIDE_ID" val="diagram20231021_1"/>
  <p:tag name="KSO_WM_TEMPLATE_SUBCATEGORY" val="0"/>
  <p:tag name="KSO_WM_TEMPLATE_MASTER_TYPE" val="0"/>
  <p:tag name="KSO_WM_TEMPLATE_COLOR_TYPE" val="0"/>
  <p:tag name="KSO_WM_SLIDE_TYPE" val="text"/>
  <p:tag name="KSO_WM_SLIDE_SUBTYPE" val="diag"/>
  <p:tag name="KSO_WM_SLIDE_ITEM_CNT" val="4"/>
  <p:tag name="KSO_WM_SLIDE_INDEX" val="1"/>
  <p:tag name="KSO_WM_SLIDE_SIZE" val="717.6*336.8"/>
  <p:tag name="KSO_WM_SLIDE_POSITION" val="122.35*121.35"/>
  <p:tag name="KSO_WM_DIAGRAM_GROUP_CODE" val="l1-1"/>
  <p:tag name="KSO_WM_SLIDE_DIAGTYPE" val="l"/>
  <p:tag name="KSO_WM_TAG_VERSION" val="3.0"/>
  <p:tag name="KSO_WM_SLIDE_LAYOUT" val="a_l"/>
  <p:tag name="KSO_WM_SLIDE_LAYOUT_CNT" val="1_1"/>
</p:tagLst>
</file>

<file path=ppt/tags/tag30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02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058_4*a*1"/>
  <p:tag name="KSO_WM_TEMPLATE_CATEGORY" val="diagram"/>
  <p:tag name="KSO_WM_TEMPLATE_INDEX" val="2023105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021.xml><?xml version="1.0" encoding="utf-8"?>
<p:tagLst xmlns:p="http://schemas.openxmlformats.org/presentationml/2006/main">
  <p:tag name="KSO_WM_UNIT_LINE_FORE_SCHEMECOLOR_INDEX_BRIGHTNESS" val="0.35"/>
  <p:tag name="KSO_WM_UNIT_LINE_FILL_TYPE" val="2"/>
  <p:tag name="KSO_WM_UNIT_HIGHLIGHT" val="0"/>
  <p:tag name="KSO_WM_UNIT_COMPATIBLE" val="0"/>
  <p:tag name="KSO_WM_UNIT_DIAGRAM_ISNUMVISUAL" val="0"/>
  <p:tag name="KSO_WM_UNIT_DIAGRAM_ISREFERUNIT" val="0"/>
  <p:tag name="KSO_WM_UNIT_ID" val="diagram20231058_4*l_i*1_1"/>
  <p:tag name="KSO_WM_TEMPLATE_CATEGORY" val="diagram"/>
  <p:tag name="KSO_WM_TEMPLATE_INDEX" val="20231058"/>
  <p:tag name="KSO_WM_UNIT_LAYERLEVEL" val="1_1"/>
  <p:tag name="KSO_WM_TAG_VERSION" val="3.0"/>
  <p:tag name="KSO_WM_UNIT_TYPE" val="l_i"/>
  <p:tag name="KSO_WM_UNIT_INDEX" val="1_1"/>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50.79998779296875,&quot;left&quot;:59.54998779296875,&quot;top&quot;:143.3000061035156,&quot;width&quot;:849.9000244140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5"/>
  <p:tag name="KSO_WM_UNIT_USESOURCEFORMAT_APPLY" val="1"/>
</p:tagLst>
</file>

<file path=ppt/tags/tag30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058_4*l_h_f*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350.79998779296875,&quot;left&quot;:59.54998779296875,&quot;top&quot;:143.3000061035156,&quot;width&quot;:84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
  <p:tag name="KSO_WM_UNIT_TEXT_FILL_FORE_SCHEMECOLOR_INDEX" val="1"/>
  <p:tag name="KSO_WM_UNIT_TEXT_FILL_TYPE" val="1"/>
  <p:tag name="KSO_WM_UNIT_USESOURCEFORMAT_APPLY" val="1"/>
</p:tagLst>
</file>

<file path=ppt/tags/tag30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4*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50.79998779296875,&quot;left&quot;:59.54998779296875,&quot;top&quot;:143.3000061035156,&quot;width&quot;:84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024.xml><?xml version="1.0" encoding="utf-8"?>
<p:tagLst xmlns:p="http://schemas.openxmlformats.org/presentationml/2006/main">
  <p:tag name="KSO_WM_UNIT_SHADOW_SCHEMECOLOR_INDEX_BRIGHTNESS" val="-0.25"/>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4*l_h_i*1_1_2"/>
  <p:tag name="KSO_WM_TEMPLATE_CATEGORY" val="diagram"/>
  <p:tag name="KSO_WM_TEMPLATE_INDEX" val="20231058"/>
  <p:tag name="KSO_WM_UNIT_LAYERLEVEL" val="1_1_1"/>
  <p:tag name="KSO_WM_TAG_VERSION" val="3.0"/>
  <p:tag name="KSO_WM_UNIT_TYPE" val="l_h_i"/>
  <p:tag name="KSO_WM_UNIT_INDEX" val="1_1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50.79998779296875,&quot;left&quot;:59.54998779296875,&quot;top&quot;:143.3000061035156,&quot;width&quot;:849.9000244140625}"/>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USESOURCEFORMAT_APPLY" val="1"/>
</p:tagLst>
</file>

<file path=ppt/tags/tag3025.xml><?xml version="1.0" encoding="utf-8"?>
<p:tagLst xmlns:p="http://schemas.openxmlformats.org/presentationml/2006/main">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5"/>
  <p:tag name="KSO_WM_UNIT_TEXT_FILL_FORE_SCHEMECOLOR_INDEX_BRIGHTNESS" val="0"/>
  <p:tag name="KSO_WM_UNIT_HIGHLIGHT" val="0"/>
  <p:tag name="KSO_WM_UNIT_COMPATIBLE" val="0"/>
  <p:tag name="KSO_WM_UNIT_DIAGRAM_ISNUMVISUAL" val="0"/>
  <p:tag name="KSO_WM_UNIT_DIAGRAM_ISREFERUNIT" val="0"/>
  <p:tag name="KSO_WM_UNIT_ID" val="diagram20231058_4*l_h_i*1_1_1"/>
  <p:tag name="KSO_WM_TEMPLATE_CATEGORY" val="diagram"/>
  <p:tag name="KSO_WM_TEMPLATE_INDEX" val="20231058"/>
  <p:tag name="KSO_WM_UNIT_LAYERLEVEL" val="1_1_1"/>
  <p:tag name="KSO_WM_TAG_VERSION" val="3.0"/>
  <p:tag name="KSO_WM_UNIT_TYPE" val="l_h_i"/>
  <p:tag name="KSO_WM_UNIT_INDEX" val="1_1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50.79998779296875,&quot;left&quot;:59.54998779296875,&quot;top&quot;:143.3000061035156,&quot;width&quot;:849.9000244140625}"/>
  <p:tag name="KSO_WM_DIAGRAM_COLOR_MATCH_VALUE" val="{&quot;shape&quot;:{&quot;fill&quot;:{&quot;gradient&quot;:[{&quot;brightness&quot;:0.6000000238418579,&quot;colorType&quot;:1,&quot;foreColorIndex&quot;:5,&quot;pos&quot;:0,&quot;transparency&quot;:0},{&quot;brightness&quot;:0,&quot;colorType&quot;:1,&quot;foreColorIndex&quot;:5,&quot;pos&quot;:0.899999976158142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USESOURCEFORMAT_APPLY" val="1"/>
</p:tagLst>
</file>

<file path=ppt/tags/tag30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058_4*l_h_f*1_2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350.79998779296875,&quot;left&quot;:59.54998779296875,&quot;top&quot;:143.3000061035156,&quot;width&quot;:84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内容"/>
  <p:tag name="KSO_WM_UNIT_TEXT_FILL_FORE_SCHEMECOLOR_INDEX" val="1"/>
  <p:tag name="KSO_WM_UNIT_TEXT_FILL_TYPE" val="1"/>
  <p:tag name="KSO_WM_UNIT_USESOURCEFORMAT_APPLY" val="1"/>
</p:tagLst>
</file>

<file path=ppt/tags/tag3027.xml><?xml version="1.0" encoding="utf-8"?>
<p:tagLst xmlns:p="http://schemas.openxmlformats.org/presentationml/2006/main">
  <p:tag name="KSO_WM_UNIT_SHADOW_SCHEMECOLOR_INDEX_BRIGHTNESS" val="-0.25"/>
  <p:tag name="KSO_WM_UNIT_SHADOW_SCHEMECOLOR_INDEX" val="6"/>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4*l_h_i*1_2_2"/>
  <p:tag name="KSO_WM_TEMPLATE_CATEGORY" val="diagram"/>
  <p:tag name="KSO_WM_TEMPLATE_INDEX" val="20231058"/>
  <p:tag name="KSO_WM_UNIT_LAYERLEVEL" val="1_1_1"/>
  <p:tag name="KSO_WM_TAG_VERSION" val="3.0"/>
  <p:tag name="KSO_WM_UNIT_TYPE" val="l_h_i"/>
  <p:tag name="KSO_WM_UNIT_INDEX" val="1_2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50.79998779296875,&quot;left&quot;:59.54998779296875,&quot;top&quot;:143.3000061035156,&quot;width&quot;:849.9000244140625}"/>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USESOURCEFORMAT_APPLY" val="1"/>
</p:tagLst>
</file>

<file path=ppt/tags/tag3028.xml><?xml version="1.0" encoding="utf-8"?>
<p:tagLst xmlns:p="http://schemas.openxmlformats.org/presentationml/2006/main">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6"/>
  <p:tag name="KSO_WM_UNIT_TEXT_FILL_FORE_SCHEMECOLOR_INDEX_BRIGHTNESS" val="0"/>
  <p:tag name="KSO_WM_UNIT_HIGHLIGHT" val="0"/>
  <p:tag name="KSO_WM_UNIT_COMPATIBLE" val="0"/>
  <p:tag name="KSO_WM_UNIT_DIAGRAM_ISNUMVISUAL" val="0"/>
  <p:tag name="KSO_WM_UNIT_DIAGRAM_ISREFERUNIT" val="0"/>
  <p:tag name="KSO_WM_UNIT_ID" val="diagram20231058_4*l_h_i*1_2_1"/>
  <p:tag name="KSO_WM_TEMPLATE_CATEGORY" val="diagram"/>
  <p:tag name="KSO_WM_TEMPLATE_INDEX" val="20231058"/>
  <p:tag name="KSO_WM_UNIT_LAYERLEVEL" val="1_1_1"/>
  <p:tag name="KSO_WM_TAG_VERSION" val="3.0"/>
  <p:tag name="KSO_WM_UNIT_TYPE" val="l_h_i"/>
  <p:tag name="KSO_WM_UNIT_INDEX" val="1_2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50.79998779296875,&quot;left&quot;:59.54998779296875,&quot;top&quot;:143.3000061035156,&quot;width&quot;:849.9000244140625}"/>
  <p:tag name="KSO_WM_DIAGRAM_COLOR_MATCH_VALUE" val="{&quot;shape&quot;:{&quot;fill&quot;:{&quot;gradient&quot;:[{&quot;brightness&quot;:0.6000000238418579,&quot;colorType&quot;:1,&quot;foreColorIndex&quot;:6,&quot;pos&quot;:0,&quot;transparency&quot;:0},{&quot;brightness&quot;:0,&quot;colorType&quot;:1,&quot;foreColorIndex&quot;:6,&quot;pos&quot;:0.899999976158142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USESOURCEFORMAT_APPLY" val="1"/>
</p:tagLst>
</file>

<file path=ppt/tags/tag30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058_4*l_h_a*1_2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50.79998779296875,&quot;left&quot;:59.54998779296875,&quot;top&quot;:143.3000061035156,&quot;width&quot;:84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0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0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058_4*l_h_f*1_3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350.79998779296875,&quot;left&quot;:59.54998779296875,&quot;top&quot;:143.3000061035156,&quot;width&quot;:84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
  <p:tag name="KSO_WM_UNIT_TEXT_FILL_FORE_SCHEMECOLOR_INDEX" val="1"/>
  <p:tag name="KSO_WM_UNIT_TEXT_FILL_TYPE" val="1"/>
  <p:tag name="KSO_WM_UNIT_USESOURCEFORMAT_APPLY" val="1"/>
</p:tagLst>
</file>

<file path=ppt/tags/tag3031.xml><?xml version="1.0" encoding="utf-8"?>
<p:tagLst xmlns:p="http://schemas.openxmlformats.org/presentationml/2006/main">
  <p:tag name="KSO_WM_UNIT_SHADOW_SCHEMECOLOR_INDEX_BRIGHTNESS" val="-0.5"/>
  <p:tag name="KSO_WM_UNIT_SHADOW_SCHEMECOLOR_INDEX" val="7"/>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4*l_h_i*1_3_2"/>
  <p:tag name="KSO_WM_TEMPLATE_CATEGORY" val="diagram"/>
  <p:tag name="KSO_WM_TEMPLATE_INDEX" val="20231058"/>
  <p:tag name="KSO_WM_UNIT_LAYERLEVEL" val="1_1_1"/>
  <p:tag name="KSO_WM_TAG_VERSION" val="3.0"/>
  <p:tag name="KSO_WM_UNIT_TYPE" val="l_h_i"/>
  <p:tag name="KSO_WM_UNIT_INDEX" val="1_3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50.79998779296875,&quot;left&quot;:59.54998779296875,&quot;top&quot;:143.3000061035156,&quot;width&quot;:849.9000244140625}"/>
  <p:tag name="KSO_WM_DIAGRAM_COLOR_MATCH_VALUE" val="{&quot;shape&quot;:{&quot;fill&quot;:{&quot;solid&quot;:{&quot;brightness&quot;:0,&quot;colorType&quot;:1,&quot;foreColorIndex&quot;:7,&quot;transparency&quot;:0},&quot;type&quot;:1},&quot;glow&quot;:{&quot;colorType&quot;:0},&quot;line&quot;:{&quot;type&quot;:0},&quot;shadow&quot;:{&quot;brightness&quot;:-0.5,&quot;colorType&quot;:1,&quot;foreColorIndex&quot;:7,&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UNIT_USESOURCEFORMAT_APPLY" val="1"/>
</p:tagLst>
</file>

<file path=ppt/tags/tag3032.xml><?xml version="1.0" encoding="utf-8"?>
<p:tagLst xmlns:p="http://schemas.openxmlformats.org/presentationml/2006/main">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0.8"/>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7"/>
  <p:tag name="KSO_WM_UNIT_TEXT_FILL_FORE_SCHEMECOLOR_INDEX_BRIGHTNESS" val="0"/>
  <p:tag name="KSO_WM_UNIT_HIGHLIGHT" val="0"/>
  <p:tag name="KSO_WM_UNIT_COMPATIBLE" val="0"/>
  <p:tag name="KSO_WM_UNIT_DIAGRAM_ISNUMVISUAL" val="0"/>
  <p:tag name="KSO_WM_UNIT_DIAGRAM_ISREFERUNIT" val="0"/>
  <p:tag name="KSO_WM_UNIT_ID" val="diagram20231058_4*l_h_i*1_3_1"/>
  <p:tag name="KSO_WM_TEMPLATE_CATEGORY" val="diagram"/>
  <p:tag name="KSO_WM_TEMPLATE_INDEX" val="20231058"/>
  <p:tag name="KSO_WM_UNIT_LAYERLEVEL" val="1_1_1"/>
  <p:tag name="KSO_WM_TAG_VERSION" val="3.0"/>
  <p:tag name="KSO_WM_UNIT_TYPE" val="l_h_i"/>
  <p:tag name="KSO_WM_UNIT_INDEX" val="1_3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50.79998779296875,&quot;left&quot;:59.54998779296875,&quot;top&quot;:143.3000061035156,&quot;width&quot;:849.9000244140625}"/>
  <p:tag name="KSO_WM_DIAGRAM_COLOR_MATCH_VALUE" val="{&quot;shape&quot;:{&quot;fill&quot;:{&quot;gradient&quot;:[{&quot;brightness&quot;:0.6000000238418579,&quot;colorType&quot;:1,&quot;foreColorIndex&quot;:7,&quot;pos&quot;:0,&quot;transparency&quot;:0},{&quot;brightness&quot;:0,&quot;colorType&quot;:1,&quot;foreColorIndex&quot;:7,&quot;pos&quot;:0.800000011920929,&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USESOURCEFORMAT_APPLY" val="1"/>
</p:tagLst>
</file>

<file path=ppt/tags/tag30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058_4*l_h_a*1_3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50.79998779296875,&quot;left&quot;:59.54998779296875,&quot;top&quot;:143.3000061035156,&quot;width&quot;:84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0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058_4*l_h_f*1_4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350.79998779296875,&quot;left&quot;:59.54998779296875,&quot;top&quot;:143.3000061035156,&quot;width&quot;:84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内容"/>
  <p:tag name="KSO_WM_UNIT_TEXT_FILL_FORE_SCHEMECOLOR_INDEX" val="1"/>
  <p:tag name="KSO_WM_UNIT_TEXT_FILL_TYPE" val="1"/>
  <p:tag name="KSO_WM_UNIT_USESOURCEFORMAT_APPLY" val="1"/>
</p:tagLst>
</file>

<file path=ppt/tags/tag30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058_4*l_h_a*1_4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50.79998779296875,&quot;left&quot;:59.54998779296875,&quot;top&quot;:143.3000061035156,&quot;width&quot;:84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036.xml><?xml version="1.0" encoding="utf-8"?>
<p:tagLst xmlns:p="http://schemas.openxmlformats.org/presentationml/2006/main">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4*l_h_i*1_4_2"/>
  <p:tag name="KSO_WM_TEMPLATE_CATEGORY" val="diagram"/>
  <p:tag name="KSO_WM_TEMPLATE_INDEX" val="20231058"/>
  <p:tag name="KSO_WM_UNIT_LAYERLEVEL" val="1_1_1"/>
  <p:tag name="KSO_WM_TAG_VERSION" val="3.0"/>
  <p:tag name="KSO_WM_UNIT_TYPE" val="l_h_i"/>
  <p:tag name="KSO_WM_UNIT_INDEX" val="1_4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50.79998779296875,&quot;left&quot;:59.54998779296875,&quot;top&quot;:143.3000061035156,&quot;width&quot;:849.9000244140625}"/>
  <p:tag name="KSO_WM_DIAGRAM_COLOR_MATCH_VALUE" val="{&quot;shape&quot;:{&quot;fill&quot;:{&quot;solid&quot;:{&quot;brightness&quot;:0,&quot;colorType&quot;:1,&quot;foreColorIndex&quot;:8,&quot;transparency&quot;:0},&quot;type&quot;:1},&quot;glow&quot;:{&quot;colorType&quot;:0},&quot;line&quot;:{&quot;type&quot;:0},&quot;shadow&quot;:{&quot;brightness&quot;:-0.25,&quot;colorType&quot;:1,&quot;foreColorIndex&quot;:8,&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UNIT_USESOURCEFORMAT_APPLY" val="1"/>
</p:tagLst>
</file>

<file path=ppt/tags/tag3037.xml><?xml version="1.0" encoding="utf-8"?>
<p:tagLst xmlns:p="http://schemas.openxmlformats.org/presentationml/2006/main">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4*l_h_i*1_4_1"/>
  <p:tag name="KSO_WM_TEMPLATE_CATEGORY" val="diagram"/>
  <p:tag name="KSO_WM_TEMPLATE_INDEX" val="20231058"/>
  <p:tag name="KSO_WM_UNIT_LAYERLEVEL" val="1_1_1"/>
  <p:tag name="KSO_WM_TAG_VERSION" val="3.0"/>
  <p:tag name="KSO_WM_UNIT_TYPE" val="l_h_i"/>
  <p:tag name="KSO_WM_UNIT_INDEX" val="1_4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50.79998779296875,&quot;left&quot;:59.54998779296875,&quot;top&quot;:143.3000061035156,&quot;width&quot;:849.9000244140625}"/>
  <p:tag name="KSO_WM_DIAGRAM_COLOR_MATCH_VALUE" val="{&quot;shape&quot;:{&quot;fill&quot;:{&quot;gradient&quot;:[{&quot;brightness&quot;:0.6000000238418579,&quot;colorType&quot;:1,&quot;foreColorIndex&quot;:8,&quot;pos&quot;:0,&quot;transparency&quot;:0},{&quot;brightness&quot;:0,&quot;colorType&quot;:1,&quot;foreColorIndex&quot;:8,&quot;pos&quot;:0.8999999761581421,&quot;transparency&quot;:0}],&quot;type&quot;:3},&quot;glow&quot;:{&quot;colorType&quot;:0},&quot;line&quot;:{&quot;type&quot;:0},&quot;shadow&quot;:{&quot;brightness&quot;:-0.25,&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USESOURCEFORMAT_APPLY" val="1"/>
</p:tagLst>
</file>

<file path=ppt/tags/tag30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1058_4*l_h_f*1_5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35"/>
  <p:tag name="KSO_WM_DIAGRAM_GROUP_CODE" val="l1-1"/>
  <p:tag name="KSO_WM_DIAGRAM_MAX_ITEMCNT" val="6"/>
  <p:tag name="KSO_WM_DIAGRAM_MIN_ITEMCNT" val="2"/>
  <p:tag name="KSO_WM_DIAGRAM_VIRTUALLY_FRAME" val="{&quot;height&quot;:350.79998779296875,&quot;left&quot;:59.54998779296875,&quot;top&quot;:143.3000061035156,&quot;width&quot;:84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
  <p:tag name="KSO_WM_UNIT_TEXT_FILL_FORE_SCHEMECOLOR_INDEX" val="1"/>
  <p:tag name="KSO_WM_UNIT_TEXT_FILL_TYPE" val="1"/>
  <p:tag name="KSO_WM_UNIT_USESOURCEFORMAT_APPLY" val="1"/>
</p:tagLst>
</file>

<file path=ppt/tags/tag30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1058_4*l_h_a*1_5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50.79998779296875,&quot;left&quot;:59.54998779296875,&quot;top&quot;:143.3000061035156,&quot;width&quot;:84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0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040.xml><?xml version="1.0" encoding="utf-8"?>
<p:tagLst xmlns:p="http://schemas.openxmlformats.org/presentationml/2006/main">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4*l_h_i*1_5_2"/>
  <p:tag name="KSO_WM_TEMPLATE_CATEGORY" val="diagram"/>
  <p:tag name="KSO_WM_TEMPLATE_INDEX" val="20231058"/>
  <p:tag name="KSO_WM_UNIT_LAYERLEVEL" val="1_1_1"/>
  <p:tag name="KSO_WM_TAG_VERSION" val="3.0"/>
  <p:tag name="KSO_WM_UNIT_TYPE" val="l_h_i"/>
  <p:tag name="KSO_WM_UNIT_INDEX" val="1_5_2"/>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50.79998779296875,&quot;left&quot;:59.54998779296875,&quot;top&quot;:143.3000061035156,&quot;width&quot;:849.9000244140625}"/>
  <p:tag name="KSO_WM_DIAGRAM_COLOR_MATCH_VALUE" val="{&quot;shape&quot;:{&quot;fill&quot;:{&quot;solid&quot;:{&quot;brightness&quot;:0,&quot;colorType&quot;:1,&quot;foreColorIndex&quot;:9,&quot;transparency&quot;:0},&quot;type&quot;:1},&quot;glow&quot;:{&quot;colorType&quot;:0},&quot;line&quot;:{&quot;type&quot;:0},&quot;shadow&quot;:{&quot;brightness&quot;:-0.25,&quot;colorType&quot;:1,&quot;foreColorIndex&quot;:9,&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9"/>
  <p:tag name="KSO_WM_UNIT_FILL_FORE_SCHEMECOLOR_INDEX_BRIGHTNESS" val="0"/>
  <p:tag name="KSO_WM_UNIT_USESOURCEFORMAT_APPLY" val="1"/>
</p:tagLst>
</file>

<file path=ppt/tags/tag3041.xml><?xml version="1.0" encoding="utf-8"?>
<p:tagLst xmlns:p="http://schemas.openxmlformats.org/presentationml/2006/main">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4*l_h_i*1_5_1"/>
  <p:tag name="KSO_WM_TEMPLATE_CATEGORY" val="diagram"/>
  <p:tag name="KSO_WM_TEMPLATE_INDEX" val="20231058"/>
  <p:tag name="KSO_WM_UNIT_LAYERLEVEL" val="1_1_1"/>
  <p:tag name="KSO_WM_TAG_VERSION" val="3.0"/>
  <p:tag name="KSO_WM_UNIT_TYPE" val="l_h_i"/>
  <p:tag name="KSO_WM_UNIT_INDEX" val="1_5_1"/>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50.79998779296875,&quot;left&quot;:59.54998779296875,&quot;top&quot;:143.3000061035156,&quot;width&quot;:849.9000244140625}"/>
  <p:tag name="KSO_WM_DIAGRAM_COLOR_MATCH_VALUE" val="{&quot;shape&quot;:{&quot;fill&quot;:{&quot;gradient&quot;:[{&quot;brightness&quot;:0.6000000238418579,&quot;colorType&quot;:1,&quot;foreColorIndex&quot;:9,&quot;pos&quot;:0,&quot;transparency&quot;:0},{&quot;brightness&quot;:0,&quot;colorType&quot;:1,&quot;foreColorIndex&quot;:9,&quot;pos&quot;:0.8999999761581421,&quot;transparency&quot;:0}],&quot;type&quot;:3},&quot;glow&quot;:{&quot;colorType&quot;:0},&quot;line&quot;:{&quot;type&quot;:0},&quot;shadow&quot;:{&quot;brightness&quot;:-0.25,&quot;colorType&quot;:1,&quot;foreColorIndex&quot;:9,&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USESOURCEFORMAT_APPLY" val="1"/>
</p:tagLst>
</file>

<file path=ppt/tags/tag3042.xml><?xml version="1.0" encoding="utf-8"?>
<p:tagLst xmlns:p="http://schemas.openxmlformats.org/presentationml/2006/main">
  <p:tag name="KSO_WM_SLIDE_ID" val="diagram20231058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1058"/>
  <p:tag name="KSO_WM_SLIDE_TYPE" val="text"/>
  <p:tag name="KSO_WM_SLIDE_SUBTYPE" val="diag"/>
  <p:tag name="KSO_WM_SLIDE_SIZE" val="817.4*278.7"/>
  <p:tag name="KSO_WM_SLIDE_POSITION" val="71.05*181.65"/>
  <p:tag name="KSO_WM_SLIDE_LAYOUT" val="a_l"/>
  <p:tag name="KSO_WM_SLIDE_LAYOUT_CNT" val="1_1"/>
  <p:tag name="KSO_WM_SPECIAL_SOURCE" val="bdnull"/>
  <p:tag name="KSO_WM_DIAGRAM_GROUP_CODE" val="l1-1"/>
  <p:tag name="KSO_WM_SLIDE_DIAGTYPE" val="l"/>
</p:tagLst>
</file>

<file path=ppt/tags/tag3043.xml><?xml version="1.0" encoding="utf-8"?>
<p:tagLst xmlns:p="http://schemas.openxmlformats.org/presentationml/2006/main">
  <p:tag name="KSO_WM_BEAUTIFY_FLAG" val="#wm#"/>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0936_1*a*1"/>
  <p:tag name="KSO_WM_TEMPLATE_CATEGORY" val="diagram"/>
  <p:tag name="KSO_WM_TEMPLATE_INDEX" val="20230936"/>
  <p:tag name="KSO_WM_UNIT_LAYERLEVEL" val="1"/>
  <p:tag name="KSO_WM_TAG_VERSION" val="3.0"/>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044.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0936_1*l_i*1_1"/>
  <p:tag name="KSO_WM_TEMPLATE_CATEGORY" val="diagram"/>
  <p:tag name="KSO_WM_TEMPLATE_INDEX" val="20230936"/>
  <p:tag name="KSO_WM_UNIT_LAYERLEVEL" val="1_1"/>
  <p:tag name="KSO_WM_TAG_VERSION" val="3.0"/>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1"/>
  <p:tag name="KSO_WM_UNIT_FILL_FORE_SCHEMECOLOR_INDEX" val="5"/>
  <p:tag name="KSO_WM_UNIT_FILL_FORE_SCHEMECOLOR_INDEX_BRIGHTNESS" val="0.8"/>
  <p:tag name="KSO_WM_UNIT_USESOURCEFORMAT_APPLY" val="1"/>
</p:tagLst>
</file>

<file path=ppt/tags/tag3045.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0936_1*l_i*1_2"/>
  <p:tag name="KSO_WM_TEMPLATE_CATEGORY" val="diagram"/>
  <p:tag name="KSO_WM_TEMPLATE_INDEX" val="20230936"/>
  <p:tag name="KSO_WM_UNIT_LAYERLEVEL" val="1_1"/>
  <p:tag name="KSO_WM_TAG_VERSION" val="3.0"/>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gradient&quot;:[{&quot;brightness&quot;:0.4000000059604645,&quot;colorType&quot;:1,&quot;foreColorIndex&quot;:5,&quot;pos&quot;:0.20000000298023224,&quot;transparency&quot;:0},{&quot;brightness&quot;:0,&quot;colorType&quot;:1,&quot;foreColorIndex&quot;:5,&quot;pos&quot;:0.790000021457672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3"/>
  <p:tag name="KSO_WM_UNIT_SHADOW_SCHEMECOLOR_INDEX" val="5"/>
  <p:tag name="KSO_WM_UNIT_USESOURCEFORMAT_APPLY" val="1"/>
</p:tagLst>
</file>

<file path=ppt/tags/tag3046.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0936_1*l_i*1_3"/>
  <p:tag name="KSO_WM_TEMPLATE_CATEGORY" val="diagram"/>
  <p:tag name="KSO_WM_TEMPLATE_INDEX" val="20230936"/>
  <p:tag name="KSO_WM_UNIT_LAYERLEVEL" val="1_1"/>
  <p:tag name="KSO_WM_TAG_VERSION" val="3.0"/>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1"/>
  <p:tag name="KSO_WM_UNIT_FILL_FORE_SCHEMECOLOR_INDEX" val="5"/>
  <p:tag name="KSO_WM_UNIT_FILL_FORE_SCHEMECOLOR_INDEX_BRIGHTNESS" val="0.8"/>
  <p:tag name="KSO_WM_UNIT_USESOURCEFORMAT_APPLY" val="1"/>
</p:tagLst>
</file>

<file path=ppt/tags/tag3047.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0936_1*l_i*1_4"/>
  <p:tag name="KSO_WM_TEMPLATE_CATEGORY" val="diagram"/>
  <p:tag name="KSO_WM_TEMPLATE_INDEX" val="20230936"/>
  <p:tag name="KSO_WM_UNIT_LAYERLEVEL" val="1_1"/>
  <p:tag name="KSO_WM_TAG_VERSION" val="3.0"/>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gradient&quot;:[{&quot;brightness&quot;:0.4000000059604645,&quot;colorType&quot;:1,&quot;foreColorIndex&quot;:5,&quot;pos&quot;:0.20000000298023224,&quot;transparency&quot;:0},{&quot;brightness&quot;:0,&quot;colorType&quot;:1,&quot;foreColorIndex&quot;:5,&quot;pos&quot;:0.790000021457672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3"/>
  <p:tag name="KSO_WM_UNIT_SHADOW_SCHEMECOLOR_INDEX" val="5"/>
  <p:tag name="KSO_WM_UNIT_USESOURCEFORMAT_APPLY" val="1"/>
</p:tagLst>
</file>

<file path=ppt/tags/tag3048.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0936_1*l_h_i*1_1_2"/>
  <p:tag name="KSO_WM_TEMPLATE_CATEGORY" val="diagram"/>
  <p:tag name="KSO_WM_TEMPLATE_INDEX" val="20230936"/>
  <p:tag name="KSO_WM_UNIT_LAYERLEVEL" val="1_1_1"/>
  <p:tag name="KSO_WM_TAG_VERSION" val="3.0"/>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2,&quot;rgb&quot;:&quot;#ffffff&quot;,&quot;transparency&quot;:0.55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049.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0936_1*l_h_i*1_1_1"/>
  <p:tag name="KSO_WM_TEMPLATE_CATEGORY" val="diagram"/>
  <p:tag name="KSO_WM_TEMPLATE_INDEX" val="20230936"/>
  <p:tag name="KSO_WM_UNIT_LAYERLEVEL" val="1_1_1"/>
  <p:tag name="KSO_WM_TAG_VERSION" val="3.0"/>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gradient&quot;:[{&quot;brightness&quot;:0.25,&quot;colorType&quot;:1,&quot;foreColorIndex&quot;:5,&quot;pos&quot;:1,&quot;transparency&quot;:0},{&quot;brightness&quot;:0.800000011920929,&quot;colorType&quot;:1,&quot;foreColorIndex&quot;:5,&quot;pos&quot;:0,&quot;transparency&quot;:0},{&quot;brightness&quot;:0.10000000149011612,&quot;colorType&quot;:1,&quot;foreColorIndex&quot;:5,&quot;pos&quot;:0,&quot;transparency&quot;:0}],&quot;type&quot;:3},&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3"/>
  <p:tag name="KSO_WM_UNIT_SHADOW_SCHEMECOLOR_INDEX" val="5"/>
  <p:tag name="KSO_WM_UNIT_TEXT_FILL_FORE_SCHEMECOLOR_INDEX" val="2"/>
  <p:tag name="KSO_WM_UNIT_TEXT_FILL_TYPE" val="1"/>
  <p:tag name="KSO_WM_UNIT_USESOURCEFORMAT_APPLY" val="1"/>
</p:tagLst>
</file>

<file path=ppt/tags/tag30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050.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30936_1*l_i*1_5"/>
  <p:tag name="KSO_WM_TEMPLATE_CATEGORY" val="diagram"/>
  <p:tag name="KSO_WM_TEMPLATE_INDEX" val="20230936"/>
  <p:tag name="KSO_WM_UNIT_LAYERLEVEL" val="1_1"/>
  <p:tag name="KSO_WM_TAG_VERSION" val="3.0"/>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1"/>
  <p:tag name="KSO_WM_UNIT_FILL_FORE_SCHEMECOLOR_INDEX" val="5"/>
  <p:tag name="KSO_WM_UNIT_FILL_FORE_SCHEMECOLOR_INDEX_BRIGHTNESS" val="0.8"/>
  <p:tag name="KSO_WM_UNIT_USESOURCEFORMAT_APPLY" val="1"/>
</p:tagLst>
</file>

<file path=ppt/tags/tag3051.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30936_1*l_i*1_6"/>
  <p:tag name="KSO_WM_TEMPLATE_CATEGORY" val="diagram"/>
  <p:tag name="KSO_WM_TEMPLATE_INDEX" val="20230936"/>
  <p:tag name="KSO_WM_UNIT_LAYERLEVEL" val="1_1"/>
  <p:tag name="KSO_WM_TAG_VERSION" val="3.0"/>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gradient&quot;:[{&quot;brightness&quot;:0.4000000059604645,&quot;colorType&quot;:1,&quot;foreColorIndex&quot;:5,&quot;pos&quot;:0.20000000298023224,&quot;transparency&quot;:0},{&quot;brightness&quot;:0,&quot;colorType&quot;:1,&quot;foreColorIndex&quot;:5,&quot;pos&quot;:0.790000021457672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3"/>
  <p:tag name="KSO_WM_UNIT_SHADOW_SCHEMECOLOR_INDEX" val="5"/>
  <p:tag name="KSO_WM_UNIT_USESOURCEFORMAT_APPLY" val="1"/>
</p:tagLst>
</file>

<file path=ppt/tags/tag3052.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230936_1*l_i*1_7"/>
  <p:tag name="KSO_WM_TEMPLATE_CATEGORY" val="diagram"/>
  <p:tag name="KSO_WM_TEMPLATE_INDEX" val="20230936"/>
  <p:tag name="KSO_WM_UNIT_LAYERLEVEL" val="1_1"/>
  <p:tag name="KSO_WM_TAG_VERSION" val="3.0"/>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1"/>
  <p:tag name="KSO_WM_UNIT_FILL_FORE_SCHEMECOLOR_INDEX" val="5"/>
  <p:tag name="KSO_WM_UNIT_FILL_FORE_SCHEMECOLOR_INDEX_BRIGHTNESS" val="0.8"/>
  <p:tag name="KSO_WM_UNIT_USESOURCEFORMAT_APPLY" val="1"/>
</p:tagLst>
</file>

<file path=ppt/tags/tag3053.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230936_1*l_i*1_8"/>
  <p:tag name="KSO_WM_TEMPLATE_CATEGORY" val="diagram"/>
  <p:tag name="KSO_WM_TEMPLATE_INDEX" val="20230936"/>
  <p:tag name="KSO_WM_UNIT_LAYERLEVEL" val="1_1"/>
  <p:tag name="KSO_WM_TAG_VERSION" val="3.0"/>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gradient&quot;:[{&quot;brightness&quot;:0.4000000059604645,&quot;colorType&quot;:1,&quot;foreColorIndex&quot;:5,&quot;pos&quot;:0.15000000596046448,&quot;transparency&quot;:0},{&quot;brightness&quot;:0.4000000059604645,&quot;colorType&quot;:1,&quot;foreColorIndex&quot;:5,&quot;pos&quot;:0.8500000238418579,&quot;transparency&quot;:0},{&quot;brightness&quot;:0.20000000298023224,&quot;colorType&quot;:1,&quot;foreColorIndex&quot;:5,&quot;pos&quot;:0.6000000238418579,&quot;transparency&quot;:0},{&quot;brightness&quot;:0.15000000596046448,&quot;colorType&quot;:1,&quot;foreColorIndex&quot;:5,&quot;pos&quot;:0.44999998807907104,&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3"/>
  <p:tag name="KSO_WM_UNIT_SHADOW_SCHEMECOLOR_INDEX" val="5"/>
  <p:tag name="KSO_WM_UNIT_USESOURCEFORMAT_APPLY" val="1"/>
</p:tagLst>
</file>

<file path=ppt/tags/tag3054.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0936_1*l_h_i*1_2_2"/>
  <p:tag name="KSO_WM_TEMPLATE_CATEGORY" val="diagram"/>
  <p:tag name="KSO_WM_TEMPLATE_INDEX" val="20230936"/>
  <p:tag name="KSO_WM_UNIT_LAYERLEVEL" val="1_1_1"/>
  <p:tag name="KSO_WM_TAG_VERSION" val="3.0"/>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2,&quot;rgb&quot;:&quot;#ffffff&quot;,&quot;transparency&quot;:0.55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055.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0936_1*l_h_i*1_2_1"/>
  <p:tag name="KSO_WM_TEMPLATE_CATEGORY" val="diagram"/>
  <p:tag name="KSO_WM_TEMPLATE_INDEX" val="20230936"/>
  <p:tag name="KSO_WM_UNIT_LAYERLEVEL" val="1_1_1"/>
  <p:tag name="KSO_WM_TAG_VERSION" val="3.0"/>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gradient&quot;:[{&quot;brightness&quot;:0.25,&quot;colorType&quot;:1,&quot;foreColorIndex&quot;:5,&quot;pos&quot;:1,&quot;transparency&quot;:0},{&quot;brightness&quot;:0.800000011920929,&quot;colorType&quot;:1,&quot;foreColorIndex&quot;:5,&quot;pos&quot;:0,&quot;transparency&quot;:0},{&quot;brightness&quot;:0.10000000149011612,&quot;colorType&quot;:1,&quot;foreColorIndex&quot;:5,&quot;pos&quot;:0,&quot;transparency&quot;:0}],&quot;type&quot;:3},&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3"/>
  <p:tag name="KSO_WM_UNIT_SHADOW_SCHEMECOLOR_INDEX" val="6"/>
  <p:tag name="KSO_WM_UNIT_TEXT_FILL_FORE_SCHEMECOLOR_INDEX" val="2"/>
  <p:tag name="KSO_WM_UNIT_TEXT_FILL_TYPE" val="1"/>
  <p:tag name="KSO_WM_UNIT_USESOURCEFORMAT_APPLY" val="1"/>
</p:tagLst>
</file>

<file path=ppt/tags/tag3056.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0936_1*l_h_i*1_4_2"/>
  <p:tag name="KSO_WM_TEMPLATE_CATEGORY" val="diagram"/>
  <p:tag name="KSO_WM_TEMPLATE_INDEX" val="20230936"/>
  <p:tag name="KSO_WM_UNIT_LAYERLEVEL" val="1_1_1"/>
  <p:tag name="KSO_WM_TAG_VERSION" val="3.0"/>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2,&quot;rgb&quot;:&quot;#ffffff&quot;,&quot;transparency&quot;:0.55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057.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0936_1*l_h_i*1_4_1"/>
  <p:tag name="KSO_WM_TEMPLATE_CATEGORY" val="diagram"/>
  <p:tag name="KSO_WM_TEMPLATE_INDEX" val="20230936"/>
  <p:tag name="KSO_WM_UNIT_LAYERLEVEL" val="1_1_1"/>
  <p:tag name="KSO_WM_TAG_VERSION" val="3.0"/>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gradient&quot;:[{&quot;brightness&quot;:0.25,&quot;colorType&quot;:1,&quot;foreColorIndex&quot;:5,&quot;pos&quot;:1,&quot;transparency&quot;:0},{&quot;brightness&quot;:0.800000011920929,&quot;colorType&quot;:1,&quot;foreColorIndex&quot;:5,&quot;pos&quot;:0,&quot;transparency&quot;:0},{&quot;brightness&quot;:0.10000000149011612,&quot;colorType&quot;:1,&quot;foreColorIndex&quot;:5,&quot;pos&quot;:0,&quot;transparency&quot;:0}],&quot;type&quot;:3},&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3"/>
  <p:tag name="KSO_WM_UNIT_SHADOW_SCHEMECOLOR_INDEX" val="8"/>
  <p:tag name="KSO_WM_UNIT_TEXT_FILL_FORE_SCHEMECOLOR_INDEX" val="2"/>
  <p:tag name="KSO_WM_UNIT_TEXT_FILL_TYPE" val="1"/>
  <p:tag name="KSO_WM_UNIT_USESOURCEFORMAT_APPLY" val="1"/>
</p:tagLst>
</file>

<file path=ppt/tags/tag3058.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0936_1*l_h_i*1_3_2"/>
  <p:tag name="KSO_WM_TEMPLATE_CATEGORY" val="diagram"/>
  <p:tag name="KSO_WM_TEMPLATE_INDEX" val="20230936"/>
  <p:tag name="KSO_WM_UNIT_LAYERLEVEL" val="1_1_1"/>
  <p:tag name="KSO_WM_TAG_VERSION" val="3.0"/>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2,&quot;rgb&quot;:&quot;#ffffff&quot;,&quot;transparency&quot;:0.55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059.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0936_1*l_h_i*1_3_1"/>
  <p:tag name="KSO_WM_TEMPLATE_CATEGORY" val="diagram"/>
  <p:tag name="KSO_WM_TEMPLATE_INDEX" val="20230936"/>
  <p:tag name="KSO_WM_UNIT_LAYERLEVEL" val="1_1_1"/>
  <p:tag name="KSO_WM_TAG_VERSION" val="3.0"/>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gradient&quot;:[{&quot;brightness&quot;:0.25,&quot;colorType&quot;:1,&quot;foreColorIndex&quot;:5,&quot;pos&quot;:1,&quot;transparency&quot;:0},{&quot;brightness&quot;:0.800000011920929,&quot;colorType&quot;:1,&quot;foreColorIndex&quot;:5,&quot;pos&quot;:0,&quot;transparency&quot;:0},{&quot;brightness&quot;:0.10000000149011612,&quot;colorType&quot;:1,&quot;foreColorIndex&quot;:5,&quot;pos&quot;:0,&quot;transparency&quot;:0}],&quot;type&quot;:3},&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3"/>
  <p:tag name="KSO_WM_UNIT_SHADOW_SCHEMECOLOR_INDEX" val="7"/>
  <p:tag name="KSO_WM_UNIT_TEXT_FILL_FORE_SCHEMECOLOR_INDEX" val="2"/>
  <p:tag name="KSO_WM_UNIT_TEXT_FILL_TYPE" val="1"/>
  <p:tag name="KSO_WM_UNIT_USESOURCEFORMAT_APPLY" val="1"/>
</p:tagLst>
</file>

<file path=ppt/tags/tag30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0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36_1*l_h_f*1_2_1"/>
  <p:tag name="KSO_WM_TEMPLATE_CATEGORY" val="diagram"/>
  <p:tag name="KSO_WM_TEMPLATE_INDEX" val="20230936"/>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根据需要可酌情增减文字，以便观者理解您的思想。单击此处添加文本"/>
  <p:tag name="KSO_WM_UNIT_TEXT_FILL_FORE_SCHEMECOLOR_INDEX" val="1"/>
  <p:tag name="KSO_WM_UNIT_TEXT_FILL_TYPE" val="1"/>
  <p:tag name="KSO_WM_UNIT_USESOURCEFORMAT_APPLY" val="1"/>
</p:tagLst>
</file>

<file path=ppt/tags/tag30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36_1*l_h_f*1_3_1"/>
  <p:tag name="KSO_WM_TEMPLATE_CATEGORY" val="diagram"/>
  <p:tag name="KSO_WM_TEMPLATE_INDEX" val="20230936"/>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colorType&quot;:0,&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UNIT_TEXT_FILL_TYPE" val="1"/>
  <p:tag name="KSO_WM_UNIT_TEXT_TYPE" val="1"/>
  <p:tag name="KSO_WM_UNIT_TEXT_LAYER_COUNT" val="1"/>
  <p:tag name="KSO_WM_BEAUTIFY_FLAG" val="#wm#"/>
  <p:tag name="KSO_WM_UNIT_PRESET_TEXT" val="单击此处添加文本具体内容，根据需要可酌情增减文字，以便观者理解简明扼要地阐述观点"/>
  <p:tag name="KSO_WM_UNIT_USESOURCEFORMAT_APPLY" val="1"/>
</p:tagLst>
</file>

<file path=ppt/tags/tag30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36_1*l_h_f*1_4_1"/>
  <p:tag name="KSO_WM_TEMPLATE_CATEGORY" val="diagram"/>
  <p:tag name="KSO_WM_TEMPLATE_INDEX" val="20230936"/>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根据需要可酌情增减文字，以便观者理解您的主要思想"/>
  <p:tag name="KSO_WM_UNIT_TEXT_FILL_FORE_SCHEMECOLOR_INDEX" val="1"/>
  <p:tag name="KSO_WM_UNIT_TEXT_FILL_TYPE" val="1"/>
  <p:tag name="KSO_WM_UNIT_USESOURCEFORMAT_APPLY" val="1"/>
</p:tagLst>
</file>

<file path=ppt/tags/tag30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36_1*l_h_f*1_1_1"/>
  <p:tag name="KSO_WM_TEMPLATE_CATEGORY" val="diagram"/>
  <p:tag name="KSO_WM_TEMPLATE_INDEX" val="20230936"/>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根据需要可酌情增减文字，以便观者理解简明扼要地阐述观点"/>
  <p:tag name="KSO_WM_UNIT_TEXT_FILL_FORE_SCHEMECOLOR_INDEX" val="1"/>
  <p:tag name="KSO_WM_UNIT_TEXT_FILL_TYPE" val="1"/>
  <p:tag name="KSO_WM_UNIT_USESOURCEFORMAT_APPLY" val="1"/>
</p:tagLst>
</file>

<file path=ppt/tags/tag3064.xml><?xml version="1.0" encoding="utf-8"?>
<p:tagLst xmlns:p="http://schemas.openxmlformats.org/presentationml/2006/main">
  <p:tag name="KSO_WM_DIAGRAM_VERSION" val="3"/>
  <p:tag name="KSO_WM_UNIT_VALUE" val="58*5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0936_1*l_h_x*1_2_1"/>
  <p:tag name="KSO_WM_TEMPLATE_CATEGORY" val="diagram"/>
  <p:tag name="KSO_WM_TEMPLATE_INDEX" val="20230936"/>
  <p:tag name="KSO_WM_UNIT_LAYERLEVEL" val="1_1_1"/>
  <p:tag name="KSO_WM_TAG_VERSION" val="3.0"/>
  <p:tag name="KSO_WM_DIAGRAM_COLOR_TRICK" val="1"/>
  <p:tag name="KSO_WM_DIAGRAM_COLOR_TEXT_CAN_REMOVE" val="n"/>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6"/>
  <p:tag name="KSO_WM_UNIT_FILL_FORE_SCHEMECOLOR_INDEX_BRIGHTNESS" val="0.8"/>
  <p:tag name="KSO_WM_BEAUTIFY_FLAG" val="#wm#"/>
  <p:tag name="KSO_WM_UNIT_FILL_TYPE" val="1"/>
  <p:tag name="KSO_WM_UNIT_USESOURCEFORMAT_APPLY" val="1"/>
</p:tagLst>
</file>

<file path=ppt/tags/tag3065.xml><?xml version="1.0" encoding="utf-8"?>
<p:tagLst xmlns:p="http://schemas.openxmlformats.org/presentationml/2006/main">
  <p:tag name="KSO_WM_DIAGRAM_VERSION" val="3"/>
  <p:tag name="KSO_WM_UNIT_VALUE" val="56*6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0936_1*l_h_x*1_1_1"/>
  <p:tag name="KSO_WM_TEMPLATE_CATEGORY" val="diagram"/>
  <p:tag name="KSO_WM_TEMPLATE_INDEX" val="20230936"/>
  <p:tag name="KSO_WM_UNIT_LAYERLEVEL" val="1_1_1"/>
  <p:tag name="KSO_WM_TAG_VERSION" val="3.0"/>
  <p:tag name="KSO_WM_DIAGRAM_COLOR_TRICK" val="1"/>
  <p:tag name="KSO_WM_DIAGRAM_COLOR_TEXT_CAN_REMOVE" val="n"/>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8"/>
  <p:tag name="KSO_WM_BEAUTIFY_FLAG" val="#wm#"/>
  <p:tag name="KSO_WM_UNIT_FILL_TYPE" val="1"/>
  <p:tag name="KSO_WM_UNIT_USESOURCEFORMAT_APPLY" val="1"/>
</p:tagLst>
</file>

<file path=ppt/tags/tag3066.xml><?xml version="1.0" encoding="utf-8"?>
<p:tagLst xmlns:p="http://schemas.openxmlformats.org/presentationml/2006/main">
  <p:tag name="KSO_WM_DIAGRAM_VERSION" val="3"/>
  <p:tag name="KSO_WM_UNIT_VALUE" val="61*5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0936_1*l_h_x*1_3_1"/>
  <p:tag name="KSO_WM_TEMPLATE_CATEGORY" val="diagram"/>
  <p:tag name="KSO_WM_TEMPLATE_INDEX" val="20230936"/>
  <p:tag name="KSO_WM_UNIT_LAYERLEVEL" val="1_1_1"/>
  <p:tag name="KSO_WM_TAG_VERSION" val="3.0"/>
  <p:tag name="KSO_WM_DIAGRAM_COLOR_TRICK" val="1"/>
  <p:tag name="KSO_WM_DIAGRAM_COLOR_TEXT_CAN_REMOVE" val="n"/>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7"/>
  <p:tag name="KSO_WM_UNIT_FILL_FORE_SCHEMECOLOR_INDEX_BRIGHTNESS" val="0.8"/>
  <p:tag name="KSO_WM_BEAUTIFY_FLAG" val="#wm#"/>
  <p:tag name="KSO_WM_UNIT_FILL_TYPE" val="1"/>
  <p:tag name="KSO_WM_UNIT_USESOURCEFORMAT_APPLY" val="1"/>
</p:tagLst>
</file>

<file path=ppt/tags/tag3067.xml><?xml version="1.0" encoding="utf-8"?>
<p:tagLst xmlns:p="http://schemas.openxmlformats.org/presentationml/2006/main">
  <p:tag name="KSO_WM_DIAGRAM_VERSION" val="3"/>
  <p:tag name="KSO_WM_UNIT_VALUE" val="61*63"/>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0936_1*l_h_x*1_4_1"/>
  <p:tag name="KSO_WM_TEMPLATE_CATEGORY" val="diagram"/>
  <p:tag name="KSO_WM_TEMPLATE_INDEX" val="20230936"/>
  <p:tag name="KSO_WM_UNIT_LAYERLEVEL" val="1_1_1"/>
  <p:tag name="KSO_WM_TAG_VERSION" val="3.0"/>
  <p:tag name="KSO_WM_DIAGRAM_COLOR_TRICK" val="1"/>
  <p:tag name="KSO_WM_DIAGRAM_COLOR_TEXT_CAN_REMOVE" val="n"/>
  <p:tag name="KSO_WM_DIAGRAM_MAX_ITEMCNT" val="4"/>
  <p:tag name="KSO_WM_DIAGRAM_MIN_ITEMCNT" val="4"/>
  <p:tag name="KSO_WM_DIAGRAM_VIRTUALLY_FRAME" val="{&quot;height&quot;:298.05,&quot;left&quot;:98.39999389648438,&quot;top&quot;:162.5,&quot;width&quot;:758.9500122070312}"/>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8"/>
  <p:tag name="KSO_WM_UNIT_FILL_FORE_SCHEMECOLOR_INDEX_BRIGHTNESS" val="0.8"/>
  <p:tag name="KSO_WM_BEAUTIFY_FLAG" val="#wm#"/>
  <p:tag name="KSO_WM_UNIT_FILL_TYPE" val="1"/>
  <p:tag name="KSO_WM_UNIT_USESOURCEFORMAT_APPLY" val="1"/>
</p:tagLst>
</file>

<file path=ppt/tags/tag3068.xml><?xml version="1.0" encoding="utf-8"?>
<p:tagLst xmlns:p="http://schemas.openxmlformats.org/presentationml/2006/main">
  <p:tag name="KSO_WM_SLIDE_ID" val="diagram20230936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0936"/>
  <p:tag name="KSO_WM_SLIDE_TYPE" val="text"/>
  <p:tag name="KSO_WM_SLIDE_SUBTYPE" val="diag"/>
  <p:tag name="KSO_WM_SLIDE_SIZE" val="758.95*298.05"/>
  <p:tag name="KSO_WM_SLIDE_POSITION" val="100.55*168.9"/>
  <p:tag name="KSO_WM_SLIDE_LAYOUT" val="a_l"/>
  <p:tag name="KSO_WM_SLIDE_LAYOUT_CNT" val="1_1"/>
  <p:tag name="KSO_WM_SPECIAL_SOURCE" val="bdnull"/>
  <p:tag name="KSO_WM_DIAGRAM_GROUP_CODE" val="l1-1"/>
  <p:tag name="KSO_WM_SLIDE_DIAGTYPE" val="l"/>
</p:tagLst>
</file>

<file path=ppt/tags/tag306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20_2*a*1"/>
  <p:tag name="KSO_WM_TEMPLATE_CATEGORY" val="diagram"/>
  <p:tag name="KSO_WM_TEMPLATE_INDEX" val="20230920"/>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0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20_2*l_h_a*1_3_1"/>
  <p:tag name="KSO_WM_TEMPLATE_CATEGORY" val="diagram"/>
  <p:tag name="KSO_WM_TEMPLATE_INDEX" val="20230920"/>
  <p:tag name="KSO_WM_UNIT_LAYERLEVEL" val="1_1_1"/>
  <p:tag name="KSO_WM_TAG_VERSION" val="3.0"/>
  <p:tag name="KSO_WM_DIAGRAM_GROUP_CODE" val="l1-1"/>
  <p:tag name="KSO_WM_DIAGRAM_MAX_ITEMCNT" val="4"/>
  <p:tag name="KSO_WM_DIAGRAM_MIN_ITEMCNT" val="2"/>
  <p:tag name="KSO_WM_DIAGRAM_VIRTUALLY_FRAME" val="{&quot;height&quot;:357.5537780761721,&quot;left&quot;:56.99998779296875,&quot;top&quot;:134.64295348159902,&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2"/>
  <p:tag name="KSO_WM_DIAGRAM_COLOR_TEXT_CAN_REMOVE" val="n"/>
  <p:tag name="KSO_WM_UNIT_PRESET_TEXT" val="添加标题"/>
  <p:tag name="KSO_WM_UNIT_TEXT_FILL_FORE_SCHEMECOLOR_INDEX" val="1"/>
  <p:tag name="KSO_WM_UNIT_TEXT_FILL_TYPE" val="1"/>
  <p:tag name="KSO_WM_UNIT_TEXT_TYPE" val="1"/>
  <p:tag name="KSO_WM_UNIT_USESOURCEFORMAT_APPLY" val="1"/>
</p:tagLst>
</file>

<file path=ppt/tags/tag30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0920_2*l_h_i*1_1_1"/>
  <p:tag name="KSO_WM_TEMPLATE_CATEGORY" val="diagram"/>
  <p:tag name="KSO_WM_TEMPLATE_INDEX" val="20230920"/>
  <p:tag name="KSO_WM_UNIT_LAYERLEVEL" val="1_1_1"/>
  <p:tag name="KSO_WM_TAG_VERSION" val="3.0"/>
  <p:tag name="KSO_WM_UNIT_SUBTYPE" val="d"/>
  <p:tag name="KSO_WM_DIAGRAM_MAX_ITEMCNT" val="4"/>
  <p:tag name="KSO_WM_DIAGRAM_MIN_ITEMCNT" val="2"/>
  <p:tag name="KSO_WM_DIAGRAM_VIRTUALLY_FRAME" val="{&quot;height&quot;:357.5537780761721,&quot;left&quot;:56.99998779296875,&quot;top&quot;:134.64295348159902,&quot;width&quot;:850.4000244140625}"/>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gradient&quot;:[{&quot;brightness&quot;:0,&quot;colorType&quot;:2,&quot;pos&quot;:0.3199999928474426,&quot;rgb&quot;:&quot;#f5f8ff&quot;,&quot;transparency&quot;:0},{&quot;brightness&quot;:0,&quot;colorType&quot;:2,&quot;pos&quot;:0,&quot;rgb&quot;:&quot;#a5beff&quot;,&quot;transparency&quot;:0},{&quot;brightness&quot;:0,&quot;colorType&quot;:2,&quot;pos&quot;:1,&quot;rgb&quot;:&quot;#f5f8ff&quot;,&quot;transparency&quot;:0},{&quot;brightness&quot;:0,&quot;colorType&quot;:2,&quot;pos&quot;:0.7099999785423279,&quot;rgb&quot;:&quot;#c3d4ff&quot;,&quot;transparency&quot;:0}],&quot;type&quot;:2},&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2"/>
  <p:tag name="KSO_WM_DIAGRAM_COLOR_TEXT_CAN_REMOVE" val="n"/>
  <p:tag name="KSO_WM_UNIT_FILL_TYPE" val="3"/>
  <p:tag name="KSO_WM_UNIT_SHADOW_SCHEMECOLOR_INDEX" val="5"/>
  <p:tag name="KSO_WM_UNIT_USESOURCEFORMAT_APPLY" val="1"/>
</p:tagLst>
</file>

<file path=ppt/tags/tag30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0920_2*l_h_i*1_2_2"/>
  <p:tag name="KSO_WM_TEMPLATE_CATEGORY" val="diagram"/>
  <p:tag name="KSO_WM_TEMPLATE_INDEX" val="20230920"/>
  <p:tag name="KSO_WM_UNIT_LAYERLEVEL" val="1_1_1"/>
  <p:tag name="KSO_WM_TAG_VERSION" val="3.0"/>
  <p:tag name="KSO_WM_UNIT_SUBTYPE" val="d"/>
  <p:tag name="KSO_WM_DIAGRAM_MAX_ITEMCNT" val="4"/>
  <p:tag name="KSO_WM_DIAGRAM_MIN_ITEMCNT" val="2"/>
  <p:tag name="KSO_WM_DIAGRAM_VIRTUALLY_FRAME" val="{&quot;height&quot;:357.5537780761721,&quot;left&quot;:56.99998779296875,&quot;top&quot;:134.64295348159902,&quot;width&quot;:850.4000244140625}"/>
  <p:tag name="KSO_WM_DIAGRAM_COLOR_MATCH_VALUE" val="{&quot;shape&quot;:{&quot;fill&quot;:{&quot;gradient&quot;:[{&quot;brightness&quot;:0,&quot;colorType&quot;:1,&quot;foreColorIndex&quot;:6,&quot;pos&quot;:0.5400000214576721,&quot;transparency&quot;:0},{&quot;brightness&quot;:0.4000000059604645,&quot;colorType&quot;:1,&quot;foreColorIndex&quot;:6,&quot;pos&quot;:0,&quot;transparency&quot;:0},{&quot;brightness&quot;:0.4000000059604645,&quot;colorType&quot;:1,&quot;foreColorIndex&quot;:6,&quot;pos&quot;:1,&quot;transparency&quot;:0}],&quot;type&quot;:3},&quot;glow&quot;:{&quot;colorType&quot;:0},&quot;line&quot;:{&quot;gradient&quot;:[{&quot;brightness&quot;:0,&quot;colorType&quot;:2,&quot;pos&quot;:0.3199999928474426,&quot;rgb&quot;:&quot;#f5f8ff&quot;,&quot;transparency&quot;:0},{&quot;brightness&quot;:0.800000011920929,&quot;colorType&quot;:1,&quot;foreColorIndex&quot;:6,&quot;pos&quot;:0,&quot;transparency&quot;:0},{&quot;brightness&quot;:0,&quot;colorType&quot;:2,&quot;pos&quot;:1,&quot;rgb&quot;:&quot;#f5f8ff&quot;,&quot;transparency&quot;:0},{&quot;brightness&quot;:0.800000011920929,&quot;colorType&quot;:1,&quot;foreColorIndex&quot;:6,&quot;pos&quot;:0.7099999785423279,&quot;transparency&quot;:0}],&quot;type&quot;:2},&quot;shadow&quot;:{&quot;brightness&quot;:0,&quot;colorType&quot;:1,&quot;foreColorIndex&quot;:6,&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2"/>
  <p:tag name="KSO_WM_DIAGRAM_COLOR_TEXT_CAN_REMOVE" val="n"/>
  <p:tag name="KSO_WM_UNIT_FILL_TYPE" val="3"/>
  <p:tag name="KSO_WM_UNIT_LINE_FORE_SCHEMECOLOR_INDEX" val="6"/>
  <p:tag name="KSO_WM_UNIT_SHADOW_SCHEMECOLOR_INDEX" val="6"/>
  <p:tag name="KSO_WM_UNIT_USESOURCEFORMAT_APPLY" val="1"/>
</p:tagLst>
</file>

<file path=ppt/tags/tag30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0920_2*l_h_i*1_3_2"/>
  <p:tag name="KSO_WM_TEMPLATE_CATEGORY" val="diagram"/>
  <p:tag name="KSO_WM_TEMPLATE_INDEX" val="20230920"/>
  <p:tag name="KSO_WM_UNIT_LAYERLEVEL" val="1_1_1"/>
  <p:tag name="KSO_WM_TAG_VERSION" val="3.0"/>
  <p:tag name="KSO_WM_UNIT_SUBTYPE" val="d"/>
  <p:tag name="KSO_WM_DIAGRAM_MAX_ITEMCNT" val="4"/>
  <p:tag name="KSO_WM_DIAGRAM_MIN_ITEMCNT" val="2"/>
  <p:tag name="KSO_WM_DIAGRAM_VIRTUALLY_FRAME" val="{&quot;height&quot;:357.5537780761721,&quot;left&quot;:56.99998779296875,&quot;top&quot;:134.64295348159902,&quot;width&quot;:850.4000244140625}"/>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gradient&quot;:[{&quot;brightness&quot;:0,&quot;colorType&quot;:2,&quot;pos&quot;:0.3199999928474426,&quot;rgb&quot;:&quot;#f5f8ff&quot;,&quot;transparency&quot;:0},{&quot;brightness&quot;:0,&quot;colorType&quot;:2,&quot;pos&quot;:0,&quot;rgb&quot;:&quot;#a5beff&quot;,&quot;transparency&quot;:0},{&quot;brightness&quot;:0,&quot;colorType&quot;:2,&quot;pos&quot;:1,&quot;rgb&quot;:&quot;#f5f8ff&quot;,&quot;transparency&quot;:0},{&quot;brightness&quot;:0,&quot;colorType&quot;:2,&quot;pos&quot;:0.7099999785423279,&quot;rgb&quot;:&quot;#c3d4ff&quot;,&quot;transparency&quot;:0}],&quot;type&quot;:2},&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2"/>
  <p:tag name="KSO_WM_DIAGRAM_COLOR_TEXT_CAN_REMOVE" val="n"/>
  <p:tag name="KSO_WM_UNIT_FILL_TYPE" val="3"/>
  <p:tag name="KSO_WM_UNIT_SHADOW_SCHEMECOLOR_INDEX" val="7"/>
  <p:tag name="KSO_WM_UNIT_USESOURCEFORMAT_APPLY" val="1"/>
</p:tagLst>
</file>

<file path=ppt/tags/tag30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0920_2*l_h_i*1_1_2"/>
  <p:tag name="KSO_WM_TEMPLATE_CATEGORY" val="diagram"/>
  <p:tag name="KSO_WM_TEMPLATE_INDEX" val="20230920"/>
  <p:tag name="KSO_WM_UNIT_LAYERLEVEL" val="1_1_1"/>
  <p:tag name="KSO_WM_TAG_VERSION" val="3.0"/>
  <p:tag name="KSO_WM_DIAGRAM_MAX_ITEMCNT" val="4"/>
  <p:tag name="KSO_WM_DIAGRAM_MIN_ITEMCNT" val="2"/>
  <p:tag name="KSO_WM_DIAGRAM_VIRTUALLY_FRAME" val="{&quot;height&quot;:357.5537780761721,&quot;left&quot;:56.99998779296875,&quot;top&quot;:134.64295348159902,&quot;width&quot;:850.4000244140625}"/>
  <p:tag name="KSO_WM_DIAGRAM_COLOR_MATCH_VALUE" val="{&quot;shape&quot;:{&quot;fill&quot;:{&quot;type&quot;:0},&quot;glow&quot;:{&quot;colorType&quot;:0},&quot;line&quot;:{&quot;gradient&quot;:[{&quot;brightness&quot;:0,&quot;colorType&quot;:2,&quot;pos&quot;:1,&quot;rgb&quot;:&quot;#afc6ff&quot;,&quot;transparency&quot;:1},{&quot;brightness&quot;:0,&quot;colorType&quot;:1,&quot;foreColorIndex&quot;:5,&quot;pos&quot;:0.4699999988079071,&quot;transparency&quot;:0.30000001192092896}],&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2"/>
  <p:tag name="KSO_WM_DIAGRAM_COLOR_TEXT_CAN_REMOVE" val="n"/>
  <p:tag name="KSO_WM_UNIT_LINE_FORE_SCHEMECOLOR_INDEX" val="5"/>
  <p:tag name="KSO_WM_UNIT_TEXT_FILL_FORE_SCHEMECOLOR_INDEX" val="2"/>
  <p:tag name="KSO_WM_UNIT_TEXT_FILL_TYPE" val="1"/>
  <p:tag name="KSO_WM_UNIT_USESOURCEFORMAT_APPLY" val="1"/>
</p:tagLst>
</file>

<file path=ppt/tags/tag30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0920_2*l_h_i*1_3_1"/>
  <p:tag name="KSO_WM_TEMPLATE_CATEGORY" val="diagram"/>
  <p:tag name="KSO_WM_TEMPLATE_INDEX" val="20230920"/>
  <p:tag name="KSO_WM_UNIT_LAYERLEVEL" val="1_1_1"/>
  <p:tag name="KSO_WM_TAG_VERSION" val="3.0"/>
  <p:tag name="KSO_WM_DIAGRAM_MAX_ITEMCNT" val="4"/>
  <p:tag name="KSO_WM_DIAGRAM_MIN_ITEMCNT" val="2"/>
  <p:tag name="KSO_WM_DIAGRAM_VIRTUALLY_FRAME" val="{&quot;height&quot;:357.5537780761721,&quot;left&quot;:56.99998779296875,&quot;top&quot;:134.64295348159902,&quot;width&quot;:850.4000244140625}"/>
  <p:tag name="KSO_WM_DIAGRAM_COLOR_MATCH_VALUE" val="{&quot;shape&quot;:{&quot;fill&quot;:{&quot;type&quot;:0},&quot;glow&quot;:{&quot;colorType&quot;:0},&quot;line&quot;:{&quot;gradient&quot;:[{&quot;brightness&quot;:0,&quot;colorType&quot;:2,&quot;pos&quot;:1,&quot;rgb&quot;:&quot;#afc6ff&quot;,&quot;transparency&quot;:1},{&quot;brightness&quot;:0,&quot;colorType&quot;:1,&quot;foreColorIndex&quot;:5,&quot;pos&quot;:0.4699999988079071,&quot;transparency&quot;:0.30000001192092896}],&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2"/>
  <p:tag name="KSO_WM_DIAGRAM_COLOR_TEXT_CAN_REMOVE" val="n"/>
  <p:tag name="KSO_WM_UNIT_LINE_FORE_SCHEMECOLOR_INDEX" val="7"/>
  <p:tag name="KSO_WM_UNIT_TEXT_FILL_FORE_SCHEMECOLOR_INDEX" val="2"/>
  <p:tag name="KSO_WM_UNIT_TEXT_FILL_TYPE" val="1"/>
  <p:tag name="KSO_WM_UNIT_USESOURCEFORMAT_APPLY" val="1"/>
</p:tagLst>
</file>

<file path=ppt/tags/tag30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20_2*l_h_a*1_1_1"/>
  <p:tag name="KSO_WM_TEMPLATE_CATEGORY" val="diagram"/>
  <p:tag name="KSO_WM_TEMPLATE_INDEX" val="20230920"/>
  <p:tag name="KSO_WM_UNIT_LAYERLEVEL" val="1_1_1"/>
  <p:tag name="KSO_WM_TAG_VERSION" val="3.0"/>
  <p:tag name="KSO_WM_DIAGRAM_GROUP_CODE" val="l1-1"/>
  <p:tag name="KSO_WM_DIAGRAM_MAX_ITEMCNT" val="4"/>
  <p:tag name="KSO_WM_DIAGRAM_MIN_ITEMCNT" val="2"/>
  <p:tag name="KSO_WM_DIAGRAM_VIRTUALLY_FRAME" val="{&quot;height&quot;:357.5537780761721,&quot;left&quot;:56.99998779296875,&quot;top&quot;:134.64295348159902,&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2"/>
  <p:tag name="KSO_WM_DIAGRAM_COLOR_TEXT_CAN_REMOVE" val="n"/>
  <p:tag name="KSO_WM_UNIT_PRESET_TEXT" val="添加标题"/>
  <p:tag name="KSO_WM_UNIT_TEXT_FILL_FORE_SCHEMECOLOR_INDEX" val="1"/>
  <p:tag name="KSO_WM_UNIT_TEXT_FILL_TYPE" val="1"/>
  <p:tag name="KSO_WM_UNIT_TEXT_TYPE" val="1"/>
  <p:tag name="KSO_WM_UNIT_USESOURCEFORMAT_APPLY" val="1"/>
</p:tagLst>
</file>

<file path=ppt/tags/tag30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0920_2*l_h_i*1_2_1"/>
  <p:tag name="KSO_WM_TEMPLATE_CATEGORY" val="diagram"/>
  <p:tag name="KSO_WM_TEMPLATE_INDEX" val="20230920"/>
  <p:tag name="KSO_WM_UNIT_LAYERLEVEL" val="1_1_1"/>
  <p:tag name="KSO_WM_TAG_VERSION" val="3.0"/>
  <p:tag name="KSO_WM_DIAGRAM_MAX_ITEMCNT" val="4"/>
  <p:tag name="KSO_WM_DIAGRAM_MIN_ITEMCNT" val="2"/>
  <p:tag name="KSO_WM_DIAGRAM_VIRTUALLY_FRAME" val="{&quot;height&quot;:357.5537780761721,&quot;left&quot;:56.99998779296875,&quot;top&quot;:134.64295348159902,&quot;width&quot;:850.4000244140625}"/>
  <p:tag name="KSO_WM_DIAGRAM_COLOR_MATCH_VALUE" val="{&quot;shape&quot;:{&quot;fill&quot;:{&quot;type&quot;:0},&quot;glow&quot;:{&quot;colorType&quot;:0},&quot;line&quot;:{&quot;gradient&quot;:[{&quot;brightness&quot;:0,&quot;colorType&quot;:1,&quot;foreColorIndex&quot;:6,&quot;pos&quot;:0,&quot;transparency&quot;:0},{&quot;brightness&quot;:0,&quot;colorType&quot;:1,&quot;foreColorIndex&quot;:6,&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2"/>
  <p:tag name="KSO_WM_DIAGRAM_COLOR_TEXT_CAN_REMOVE" val="n"/>
  <p:tag name="KSO_WM_UNIT_LINE_FORE_SCHEMECOLOR_INDEX" val="6"/>
  <p:tag name="KSO_WM_UNIT_TEXT_FILL_FORE_SCHEMECOLOR_INDEX" val="2"/>
  <p:tag name="KSO_WM_UNIT_TEXT_FILL_TYPE" val="1"/>
  <p:tag name="KSO_WM_UNIT_USESOURCEFORMAT_APPLY" val="1"/>
</p:tagLst>
</file>

<file path=ppt/tags/tag30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20_2*l_h_f*1_2_1"/>
  <p:tag name="KSO_WM_TEMPLATE_CATEGORY" val="diagram"/>
  <p:tag name="KSO_WM_TEMPLATE_INDEX" val="20230920"/>
  <p:tag name="KSO_WM_UNIT_LAYERLEVEL" val="1_1_1"/>
  <p:tag name="KSO_WM_TAG_VERSION" val="3.0"/>
  <p:tag name="KSO_WM_DIAGRAM_GROUP_CODE" val="l1-1"/>
  <p:tag name="KSO_WM_DIAGRAM_MAX_ITEMCNT" val="4"/>
  <p:tag name="KSO_WM_DIAGRAM_MIN_ITEMCNT" val="2"/>
  <p:tag name="KSO_WM_DIAGRAM_VIRTUALLY_FRAME" val="{&quot;height&quot;:357.5537780761721,&quot;left&quot;:56.99998779296875,&quot;top&quot;:134.64295348159902,&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2"/>
  <p:tag name="KSO_WM_DIAGRAM_COLOR_TEXT_CAN_REMOVE" val="n"/>
  <p:tag name="KSO_WM_UNIT_PRESET_TEXT" val="单击此处添加文本具体内容，简明扼要地阐述您的观点"/>
  <p:tag name="KSO_WM_UNIT_TEXT_FILL_FORE_SCHEMECOLOR_INDEX" val="1"/>
  <p:tag name="KSO_WM_UNIT_TEXT_FILL_TYPE" val="1"/>
  <p:tag name="KSO_WM_UNIT_TEXT_TYPE" val="1"/>
  <p:tag name="KSO_WM_UNIT_USESOURCEFORMAT_APPLY" val="1"/>
</p:tagLst>
</file>

<file path=ppt/tags/tag30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0920_2*l_i*1_2"/>
  <p:tag name="KSO_WM_TEMPLATE_CATEGORY" val="diagram"/>
  <p:tag name="KSO_WM_TEMPLATE_INDEX" val="20230920"/>
  <p:tag name="KSO_WM_UNIT_LAYERLEVEL" val="1_1"/>
  <p:tag name="KSO_WM_TAG_VERSION" val="3.0"/>
  <p:tag name="KSO_WM_UNIT_TYPE" val="l_i"/>
  <p:tag name="KSO_WM_UNIT_INDEX" val="1_2"/>
  <p:tag name="KSO_WM_DIAGRAM_MAX_ITEMCNT" val="4"/>
  <p:tag name="KSO_WM_DIAGRAM_MIN_ITEMCNT" val="2"/>
  <p:tag name="KSO_WM_DIAGRAM_VIRTUALLY_FRAME" val="{&quot;height&quot;:357.5537780761721,&quot;left&quot;:56.99998779296875,&quot;top&quot;:134.64295348159902,&quot;width&quot;:850.4000244140625}"/>
  <p:tag name="KSO_WM_DIAGRAM_COLOR_MATCH_VALUE" val="{&quot;shape&quot;:{&quot;fill&quot;:{&quot;type&quot;:0},&quot;glow&quot;:{&quot;colorType&quot;:0},&quot;line&quot;:{&quot;gradient&quot;:[{&quot;brightness&quot;:0,&quot;colorType&quot;:2,&quot;pos&quot;:0.3100000023841858,&quot;rgb&quot;:&quot;#afc6ff&quot;,&quot;transparency&quot;:1},{&quot;brightness&quot;:0.4000000059604645,&quot;colorType&quot;:1,&quot;foreColorIndex&quot;:5,&quot;pos&quot;:0.7699999809265137,&quot;transparency&quot;:0.30000001192092896}],&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2"/>
  <p:tag name="KSO_WM_DIAGRAM_COLOR_TEXT_CAN_REMOVE" val="n"/>
  <p:tag name="KSO_WM_UNIT_LINE_FORE_SCHEMECOLOR_INDEX" val="5"/>
  <p:tag name="KSO_WM_UNIT_TEXT_FILL_FORE_SCHEMECOLOR_INDEX" val="2"/>
  <p:tag name="KSO_WM_UNIT_TEXT_FILL_TYPE" val="1"/>
  <p:tag name="KSO_WM_UNIT_USESOURCEFORMAT_APPLY" val="1"/>
</p:tagLst>
</file>

<file path=ppt/tags/tag308.xml><?xml version="1.0" encoding="utf-8"?>
<p:tagLst xmlns:p="http://schemas.openxmlformats.org/presentationml/2006/main">
  <p:tag name="KSO_WM_BEAUTIFY_FLAG" val="#fgm#"/>
  <p:tag name="KSO_WM_FIGMA_FLAG" val="#fgm#"/>
  <p:tag name="KSO_WM_UNIT_INDEX" val="1"/>
  <p:tag name="KSO_WM_UNIT_TYPE" val="a"/>
  <p:tag name="KSO_WM_LAYOUT_CHECK_HASH" val="346a549c832063e5a529976e43e44e7aa8641ebc"/>
  <p:tag name="KSO_WM_NEWLAYOUT_GROUP_ID" val="layout_63"/>
  <p:tag name="KSO_WM_NEWLAYOUT_ID" val="slide_f35b556d12691d4f"/>
</p:tagLst>
</file>

<file path=ppt/tags/tag30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0920_2*l_i*1_1"/>
  <p:tag name="KSO_WM_TEMPLATE_CATEGORY" val="diagram"/>
  <p:tag name="KSO_WM_TEMPLATE_INDEX" val="20230920"/>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57.5537780761721,&quot;left&quot;:56.99998779296875,&quot;top&quot;:134.64295348159902,&quot;width&quot;:850.4000244140625}"/>
  <p:tag name="KSO_WM_DIAGRAM_COLOR_MATCH_VALUE" val="{&quot;shape&quot;:{&quot;fill&quot;:{&quot;type&quot;:0},&quot;glow&quot;:{&quot;colorType&quot;:0},&quot;line&quot;:{&quot;gradient&quot;:[{&quot;brightness&quot;:0,&quot;colorType&quot;:2,&quot;pos&quot;:0.3799999952316284,&quot;rgb&quot;:&quot;#afc6ff&quot;,&quot;transparency&quot;:1},{&quot;brightness&quot;:0,&quot;colorType&quot;:1,&quot;foreColorIndex&quot;:5,&quot;pos&quot;:0.8500000238418579,&quot;transparency&quot;:0.349999994039535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2"/>
  <p:tag name="KSO_WM_DIAGRAM_COLOR_TEXT_CAN_REMOVE" val="n"/>
  <p:tag name="KSO_WM_UNIT_LINE_FORE_SCHEMECOLOR_INDEX" val="5"/>
  <p:tag name="KSO_WM_UNIT_TEXT_FILL_FORE_SCHEMECOLOR_INDEX" val="2"/>
  <p:tag name="KSO_WM_UNIT_TEXT_FILL_TYPE" val="1"/>
  <p:tag name="KSO_WM_UNIT_USESOURCEFORMAT_APPLY" val="1"/>
</p:tagLst>
</file>

<file path=ppt/tags/tag30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20_2*l_h_f*1_1_1"/>
  <p:tag name="KSO_WM_TEMPLATE_CATEGORY" val="diagram"/>
  <p:tag name="KSO_WM_TEMPLATE_INDEX" val="20230920"/>
  <p:tag name="KSO_WM_UNIT_LAYERLEVEL" val="1_1_1"/>
  <p:tag name="KSO_WM_TAG_VERSION" val="3.0"/>
  <p:tag name="KSO_WM_DIAGRAM_GROUP_CODE" val="l1-1"/>
  <p:tag name="KSO_WM_DIAGRAM_MAX_ITEMCNT" val="4"/>
  <p:tag name="KSO_WM_DIAGRAM_MIN_ITEMCNT" val="2"/>
  <p:tag name="KSO_WM_DIAGRAM_VIRTUALLY_FRAME" val="{&quot;height&quot;:357.5537780761721,&quot;left&quot;:56.99998779296875,&quot;top&quot;:134.64295348159902,&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2"/>
  <p:tag name="KSO_WM_DIAGRAM_COLOR_TEXT_CAN_REMOVE" val="n"/>
  <p:tag name="KSO_WM_UNIT_PRESET_TEXT" val="单击此处添加文本具体内容，简明扼要地阐述您的观点"/>
  <p:tag name="KSO_WM_UNIT_TEXT_FILL_FORE_SCHEMECOLOR_INDEX" val="1"/>
  <p:tag name="KSO_WM_UNIT_TEXT_FILL_TYPE" val="1"/>
  <p:tag name="KSO_WM_UNIT_TEXT_TYPE" val="1"/>
  <p:tag name="KSO_WM_UNIT_USESOURCEFORMAT_APPLY" val="1"/>
</p:tagLst>
</file>

<file path=ppt/tags/tag30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20_2*l_h_f*1_3_1"/>
  <p:tag name="KSO_WM_TEMPLATE_CATEGORY" val="diagram"/>
  <p:tag name="KSO_WM_TEMPLATE_INDEX" val="20230920"/>
  <p:tag name="KSO_WM_UNIT_LAYERLEVEL" val="1_1_1"/>
  <p:tag name="KSO_WM_TAG_VERSION" val="3.0"/>
  <p:tag name="KSO_WM_DIAGRAM_GROUP_CODE" val="l1-1"/>
  <p:tag name="KSO_WM_DIAGRAM_MAX_ITEMCNT" val="4"/>
  <p:tag name="KSO_WM_DIAGRAM_MIN_ITEMCNT" val="2"/>
  <p:tag name="KSO_WM_DIAGRAM_VIRTUALLY_FRAME" val="{&quot;height&quot;:357.5537780761721,&quot;left&quot;:56.99998779296875,&quot;top&quot;:134.64295348159902,&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2"/>
  <p:tag name="KSO_WM_DIAGRAM_COLOR_TEXT_CAN_REMOVE" val="n"/>
  <p:tag name="KSO_WM_UNIT_PRESET_TEXT" val="单击此处添加文本具体内容，简明扼要地阐述您的观点"/>
  <p:tag name="KSO_WM_UNIT_TEXT_FILL_FORE_SCHEMECOLOR_INDEX" val="1"/>
  <p:tag name="KSO_WM_UNIT_TEXT_FILL_TYPE" val="1"/>
  <p:tag name="KSO_WM_UNIT_TEXT_TYPE" val="1"/>
  <p:tag name="KSO_WM_UNIT_USESOURCEFORMAT_APPLY" val="1"/>
</p:tagLst>
</file>

<file path=ppt/tags/tag30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20_2*l_h_a*1_2_1"/>
  <p:tag name="KSO_WM_TEMPLATE_CATEGORY" val="diagram"/>
  <p:tag name="KSO_WM_TEMPLATE_INDEX" val="20230920"/>
  <p:tag name="KSO_WM_UNIT_LAYERLEVEL" val="1_1_1"/>
  <p:tag name="KSO_WM_TAG_VERSION" val="3.0"/>
  <p:tag name="KSO_WM_BEAUTIFY_FLAG" val="#wm#"/>
  <p:tag name="KSO_WM_DIAGRAM_GROUP_CODE" val="l1-1"/>
  <p:tag name="KSO_WM_DIAGRAM_MAX_ITEMCNT" val="4"/>
  <p:tag name="KSO_WM_DIAGRAM_MIN_ITEMCNT" val="2"/>
  <p:tag name="KSO_WM_DIAGRAM_VIRTUALLY_FRAME" val="{&quot;height&quot;:357.5537780761721,&quot;left&quot;:56.99998779296875,&quot;top&quot;:134.64295348159902,&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PRESET_TEXT" val="添加标题"/>
  <p:tag name="KSO_WM_UNIT_TEXT_FILL_FORE_SCHEMECOLOR_INDEX" val="1"/>
  <p:tag name="KSO_WM_UNIT_TEXT_FILL_TYPE" val="1"/>
  <p:tag name="KSO_WM_UNIT_TEXT_TYPE" val="1"/>
  <p:tag name="KSO_WM_UNIT_USESOURCEFORMAT_APPLY" val="1"/>
</p:tagLst>
</file>

<file path=ppt/tags/tag3084.xml><?xml version="1.0" encoding="utf-8"?>
<p:tagLst xmlns:p="http://schemas.openxmlformats.org/presentationml/2006/main">
  <p:tag name="KSO_WM_SLIDE_ID" val="diagram20230920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20"/>
  <p:tag name="KSO_WM_SLIDE_TYPE" val="text"/>
  <p:tag name="KSO_WM_SLIDE_SUBTYPE" val="diag"/>
  <p:tag name="KSO_WM_SLIDE_SIZE" val="850.4*375.215"/>
  <p:tag name="KSO_WM_SLIDE_POSITION" val="54.85*108.812"/>
  <p:tag name="KSO_WM_SLIDE_LAYOUT" val="a_l"/>
  <p:tag name="KSO_WM_SLIDE_LAYOUT_CNT" val="1_1"/>
  <p:tag name="KSO_WM_SPECIAL_SOURCE" val="bdnull"/>
  <p:tag name="KSO_WM_DIAGRAM_GROUP_CODE" val="l1-1"/>
  <p:tag name="KSO_WM_SLIDE_DIAGTYPE" val="l"/>
</p:tagLst>
</file>

<file path=ppt/tags/tag308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066_2*a*1"/>
  <p:tag name="KSO_WM_TEMPLATE_CATEGORY" val="diagram"/>
  <p:tag name="KSO_WM_TEMPLATE_INDEX" val="20231066"/>
  <p:tag name="KSO_WM_UNIT_LAYERLEVEL" val="1"/>
  <p:tag name="KSO_WM_TAG_VERSION" val="3.0"/>
  <p:tag name="KSO_WM_BEAUTIFY_FLAG" val="#wm#"/>
  <p:tag name="KSO_WM_DIAGRAM_GROUP_CODE" val="m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08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6_2*m_h_a*1_1_1"/>
  <p:tag name="KSO_WM_TEMPLATE_CATEGORY" val="diagram"/>
  <p:tag name="KSO_WM_TEMPLATE_INDEX" val="20231066"/>
  <p:tag name="KSO_WM_UNIT_LAYERLEVEL" val="1_1_1"/>
  <p:tag name="KSO_WM_TAG_VERSION" val="3.0"/>
  <p:tag name="KSO_WM_DIAGRAM_VERSION" val="3"/>
  <p:tag name="KSO_WM_DIAGRAM_COLOR_TRICK" val="4"/>
  <p:tag name="KSO_WM_DIAGRAM_COLOR_TEXT_CAN_REMOVE" val="n"/>
  <p:tag name="KSO_WM_UNIT_TYPE" val="m_h_a"/>
  <p:tag name="KSO_WM_UNIT_INDEX" val="1_1_1"/>
  <p:tag name="KSO_WM_UNIT_ISCONTENTSTITLE" val="0"/>
  <p:tag name="KSO_WM_UNIT_ISNUMDGMTITLE" val="0"/>
  <p:tag name="KSO_WM_UNIT_NOCLEAR" val="0"/>
  <p:tag name="KSO_WM_UNIT_VALUE" val="14"/>
  <p:tag name="KSO_WM_DIAGRAM_MAX_ITEMCNT" val="6"/>
  <p:tag name="KSO_WM_DIAGRAM_MIN_ITEMCNT" val="2"/>
  <p:tag name="KSO_WM_DIAGRAM_VIRTUALLY_FRAME" val="{&quot;height&quot;:350.84998779296876,&quot;left&quot;:66.04152395653918,&quot;top&quot;:115.50831319012977,&quot;width&quot;:844.1839599609375}"/>
  <p:tag name="KSO_WM_DIAGRAM_COLOR_MATCH_VALUE" val="{&quot;shape&quot;:{&quot;fill&quot;:{&quot;gradient&quot;:[{&quot;brightness&quot;:0.4000000059604645,&quot;colorType&quot;:1,&quot;foreColorIndex&quot;:5,&quot;pos&quot;:0.8999999761581421,&quot;transparency&quot;:0},{&quot;brightness&quot;:0,&quot;colorType&quot;:1,&quot;foreColorIndex&quot;:5,&quot;pos&quot;:0,&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添加项标题"/>
  <p:tag name="KSO_WM_UNIT_FILL_TYPE" val="3"/>
  <p:tag name="KSO_WM_UNIT_TEXT_TYPE" val="1"/>
  <p:tag name="KSO_WM_UNIT_SHADOW_SCHEMECOLOR_INDEX" val="5"/>
  <p:tag name="KSO_WM_UNIT_USESOURCEFORMAT_APPLY" val="1"/>
</p:tagLst>
</file>

<file path=ppt/tags/tag308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6_2*m_h_a*1_2_1"/>
  <p:tag name="KSO_WM_TEMPLATE_CATEGORY" val="diagram"/>
  <p:tag name="KSO_WM_TEMPLATE_INDEX" val="20231066"/>
  <p:tag name="KSO_WM_UNIT_LAYERLEVEL" val="1_1_1"/>
  <p:tag name="KSO_WM_TAG_VERSION" val="3.0"/>
  <p:tag name="KSO_WM_DIAGRAM_VERSION" val="3"/>
  <p:tag name="KSO_WM_DIAGRAM_COLOR_TRICK" val="4"/>
  <p:tag name="KSO_WM_DIAGRAM_COLOR_TEXT_CAN_REMOVE" val="n"/>
  <p:tag name="KSO_WM_UNIT_TYPE" val="m_h_a"/>
  <p:tag name="KSO_WM_UNIT_INDEX" val="1_2_1"/>
  <p:tag name="KSO_WM_UNIT_ISCONTENTSTITLE" val="0"/>
  <p:tag name="KSO_WM_UNIT_ISNUMDGMTITLE" val="0"/>
  <p:tag name="KSO_WM_UNIT_NOCLEAR" val="0"/>
  <p:tag name="KSO_WM_UNIT_VALUE" val="14"/>
  <p:tag name="KSO_WM_DIAGRAM_MAX_ITEMCNT" val="6"/>
  <p:tag name="KSO_WM_DIAGRAM_MIN_ITEMCNT" val="2"/>
  <p:tag name="KSO_WM_DIAGRAM_VIRTUALLY_FRAME" val="{&quot;height&quot;:350.84998779296876,&quot;left&quot;:66.04152395653918,&quot;top&quot;:115.50831319012977,&quot;width&quot;:844.1839599609375}"/>
  <p:tag name="KSO_WM_DIAGRAM_COLOR_MATCH_VALUE" val="{&quot;shape&quot;:{&quot;fill&quot;:{&quot;gradient&quot;:[{&quot;brightness&quot;:0.4000000059604645,&quot;colorType&quot;:1,&quot;foreColorIndex&quot;:6,&quot;pos&quot;:0.8999999761581421,&quot;transparency&quot;:0},{&quot;brightness&quot;:0,&quot;colorType&quot;:1,&quot;foreColorIndex&quot;:6,&quot;pos&quot;:0,&quot;transparency&quot;:0}],&quot;type&quot;:3},&quot;glow&quot;:{&quot;colorType&quot;:0},&quot;line&quot;:{&quot;type&quot;:0},&quot;shadow&quot;:{&quot;brightness&quot;:0,&quot;colorType&quot;:1,&quot;foreColorIndex&quot;:6,&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添加项标题"/>
  <p:tag name="KSO_WM_UNIT_FILL_TYPE" val="3"/>
  <p:tag name="KSO_WM_UNIT_TEXT_TYPE" val="1"/>
  <p:tag name="KSO_WM_UNIT_SHADOW_SCHEMECOLOR_INDEX" val="6"/>
  <p:tag name="KSO_WM_UNIT_USESOURCEFORMAT_APPLY" val="1"/>
</p:tagLst>
</file>

<file path=ppt/tags/tag308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6_2*m_h_i*1_2_1"/>
  <p:tag name="KSO_WM_TEMPLATE_CATEGORY" val="diagram"/>
  <p:tag name="KSO_WM_TEMPLATE_INDEX" val="20231066"/>
  <p:tag name="KSO_WM_UNIT_LAYERLEVEL" val="1_1_1"/>
  <p:tag name="KSO_WM_TAG_VERSION" val="3.0"/>
  <p:tag name="KSO_WM_UNIT_TYPE" val="m_h_i"/>
  <p:tag name="KSO_WM_UNIT_INDEX" val="1_2_1"/>
  <p:tag name="KSO_WM_DIAGRAM_VERSION" val="3"/>
  <p:tag name="KSO_WM_DIAGRAM_COLOR_TRICK" val="4"/>
  <p:tag name="KSO_WM_DIAGRAM_COLOR_TEXT_CAN_REMOVE" val="n"/>
  <p:tag name="KSO_WM_DIAGRAM_MAX_ITEMCNT" val="6"/>
  <p:tag name="KSO_WM_DIAGRAM_MIN_ITEMCNT" val="2"/>
  <p:tag name="KSO_WM_DIAGRAM_VIRTUALLY_FRAME" val="{&quot;height&quot;:350.84998779296876,&quot;left&quot;:66.04152395653918,&quot;top&quot;:115.50831319012977,&quot;width&quot;:844.18395996093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308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6_2*m_h_i*1_3_1"/>
  <p:tag name="KSO_WM_TEMPLATE_CATEGORY" val="diagram"/>
  <p:tag name="KSO_WM_TEMPLATE_INDEX" val="20231066"/>
  <p:tag name="KSO_WM_UNIT_LAYERLEVEL" val="1_1_1"/>
  <p:tag name="KSO_WM_TAG_VERSION" val="3.0"/>
  <p:tag name="KSO_WM_UNIT_TYPE" val="m_h_i"/>
  <p:tag name="KSO_WM_UNIT_INDEX" val="1_3_1"/>
  <p:tag name="KSO_WM_DIAGRAM_VERSION" val="3"/>
  <p:tag name="KSO_WM_DIAGRAM_COLOR_TRICK" val="4"/>
  <p:tag name="KSO_WM_DIAGRAM_COLOR_TEXT_CAN_REMOVE" val="n"/>
  <p:tag name="KSO_WM_DIAGRAM_MAX_ITEMCNT" val="6"/>
  <p:tag name="KSO_WM_DIAGRAM_MIN_ITEMCNT" val="2"/>
  <p:tag name="KSO_WM_DIAGRAM_VIRTUALLY_FRAME" val="{&quot;height&quot;:350.84998779296876,&quot;left&quot;:66.04152395653918,&quot;top&quot;:115.50831319012977,&quot;width&quot;:844.183959960937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UNIT_TEXT_FILL_FORE_SCHEMECOLOR_INDEX" val="2"/>
  <p:tag name="KSO_WM_UNIT_TEXT_FILL_TYPE" val="1"/>
  <p:tag name="KSO_WM_UNIT_USESOURCEFORMAT_APPLY" val="1"/>
</p:tagLst>
</file>

<file path=ppt/tags/tag309.xml><?xml version="1.0" encoding="utf-8"?>
<p:tagLst xmlns:p="http://schemas.openxmlformats.org/presentationml/2006/main">
  <p:tag name="KSO_WM_BEAUTIFY_FLAG" val="#fgm#"/>
  <p:tag name="KSO_WM_FIGMA_FLAG" val="#fgm#"/>
  <p:tag name="KSO_WM_UNIT_INDEX" val="1"/>
  <p:tag name="KSO_WM_UNIT_TYPE" val="d"/>
</p:tagLst>
</file>

<file path=ppt/tags/tag309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6_2*m_h_a*1_3_1"/>
  <p:tag name="KSO_WM_TEMPLATE_CATEGORY" val="diagram"/>
  <p:tag name="KSO_WM_TEMPLATE_INDEX" val="20231066"/>
  <p:tag name="KSO_WM_UNIT_LAYERLEVEL" val="1_1_1"/>
  <p:tag name="KSO_WM_TAG_VERSION" val="3.0"/>
  <p:tag name="KSO_WM_DIAGRAM_VERSION" val="3"/>
  <p:tag name="KSO_WM_DIAGRAM_COLOR_TRICK" val="4"/>
  <p:tag name="KSO_WM_DIAGRAM_COLOR_TEXT_CAN_REMOVE" val="n"/>
  <p:tag name="KSO_WM_UNIT_TYPE" val="m_h_a"/>
  <p:tag name="KSO_WM_UNIT_INDEX" val="1_3_1"/>
  <p:tag name="KSO_WM_UNIT_ISCONTENTSTITLE" val="0"/>
  <p:tag name="KSO_WM_UNIT_ISNUMDGMTITLE" val="0"/>
  <p:tag name="KSO_WM_UNIT_NOCLEAR" val="0"/>
  <p:tag name="KSO_WM_UNIT_VALUE" val="27"/>
  <p:tag name="KSO_WM_DIAGRAM_MAX_ITEMCNT" val="6"/>
  <p:tag name="KSO_WM_DIAGRAM_MIN_ITEMCNT" val="2"/>
  <p:tag name="KSO_WM_DIAGRAM_VIRTUALLY_FRAME" val="{&quot;height&quot;:350.84998779296876,&quot;left&quot;:66.04152395653918,&quot;top&quot;:115.50831319012977,&quot;width&quot;:844.1839599609375}"/>
  <p:tag name="KSO_WM_DIAGRAM_COLOR_MATCH_VALUE" val="{&quot;shape&quot;:{&quot;fill&quot;:{&quot;gradient&quot;:[{&quot;brightness&quot;:0.4000000059604645,&quot;colorType&quot;:1,&quot;foreColorIndex&quot;:7,&quot;pos&quot;:0,&quot;transparency&quot;:0},{&quot;brightness&quot;:0,&quot;colorType&quot;:1,&quot;foreColorIndex&quot;:7,&quot;pos&quot;:0.75,&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添加项标题"/>
  <p:tag name="KSO_WM_UNIT_FILL_TYPE" val="3"/>
  <p:tag name="KSO_WM_UNIT_TEXT_TYPE" val="1"/>
  <p:tag name="KSO_WM_UNIT_SHADOW_SCHEMECOLOR_INDEX" val="7"/>
  <p:tag name="KSO_WM_UNIT_USESOURCEFORMAT_APPLY" val="1"/>
</p:tagLst>
</file>

<file path=ppt/tags/tag3091.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UNIT_TYPE" val="m_h_f"/>
  <p:tag name="KSO_WM_UNIT_INDEX" val="1_1_1"/>
  <p:tag name="KSO_WM_UNIT_ID" val="diagram20231066_2*m_h_f*1_1_1"/>
  <p:tag name="KSO_WM_TEMPLATE_CATEGORY" val="diagram"/>
  <p:tag name="KSO_WM_TEMPLATE_INDEX" val="20231066"/>
  <p:tag name="KSO_WM_UNIT_LAYERLEVEL" val="1_1_1"/>
  <p:tag name="KSO_WM_TAG_VERSION" val="3.0"/>
  <p:tag name="KSO_WM_BEAUTIFY_FLAG" val="#wm#"/>
  <p:tag name="KSO_WM_DIAGRAM_GROUP_CODE" val="m1-1"/>
  <p:tag name="KSO_WM_DIAGRAM_VERSION" val="3"/>
  <p:tag name="KSO_WM_DIAGRAM_COLOR_TRICK" val="4"/>
  <p:tag name="KSO_WM_DIAGRAM_COLOR_TEXT_CAN_REMOVE" val="n"/>
  <p:tag name="KSO_WM_DIAGRAM_MAX_ITEMCNT" val="6"/>
  <p:tag name="KSO_WM_DIAGRAM_MIN_ITEMCNT" val="2"/>
  <p:tag name="KSO_WM_DIAGRAM_VIRTUALLY_FRAME" val="{&quot;height&quot;:350.84998779296876,&quot;left&quot;:66.04152395653918,&quot;top&quot;:115.50831319012977,&quot;width&quot;:844.1839599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您文本具体的内容和阐述的观点"/>
  <p:tag name="KSO_WM_UNIT_TEXT_FILL_FORE_SCHEMECOLOR_INDEX" val="1"/>
  <p:tag name="KSO_WM_UNIT_TEXT_FILL_TYPE" val="1"/>
  <p:tag name="KSO_WM_UNIT_TEXT_TYPE" val="1"/>
  <p:tag name="KSO_WM_UNIT_USESOURCEFORMAT_APPLY" val="1"/>
</p:tagLst>
</file>

<file path=ppt/tags/tag3092.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UNIT_TYPE" val="m_h_f"/>
  <p:tag name="KSO_WM_UNIT_INDEX" val="1_3_1"/>
  <p:tag name="KSO_WM_UNIT_ID" val="diagram20231066_2*m_h_f*1_3_1"/>
  <p:tag name="KSO_WM_TEMPLATE_CATEGORY" val="diagram"/>
  <p:tag name="KSO_WM_TEMPLATE_INDEX" val="20231066"/>
  <p:tag name="KSO_WM_UNIT_LAYERLEVEL" val="1_1_1"/>
  <p:tag name="KSO_WM_TAG_VERSION" val="3.0"/>
  <p:tag name="KSO_WM_BEAUTIFY_FLAG" val="#wm#"/>
  <p:tag name="KSO_WM_DIAGRAM_GROUP_CODE" val="m1-1"/>
  <p:tag name="KSO_WM_DIAGRAM_VERSION" val="3"/>
  <p:tag name="KSO_WM_DIAGRAM_COLOR_TRICK" val="4"/>
  <p:tag name="KSO_WM_DIAGRAM_COLOR_TEXT_CAN_REMOVE" val="n"/>
  <p:tag name="KSO_WM_DIAGRAM_MAX_ITEMCNT" val="6"/>
  <p:tag name="KSO_WM_DIAGRAM_MIN_ITEMCNT" val="2"/>
  <p:tag name="KSO_WM_DIAGRAM_VIRTUALLY_FRAME" val="{&quot;height&quot;:350.84998779296876,&quot;left&quot;:66.04152395653918,&quot;top&quot;:115.50831319012977,&quot;width&quot;:844.1839599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您文本具体的内容和阐述的观点"/>
  <p:tag name="KSO_WM_UNIT_TEXT_FILL_FORE_SCHEMECOLOR_INDEX" val="1"/>
  <p:tag name="KSO_WM_UNIT_TEXT_FILL_TYPE" val="1"/>
  <p:tag name="KSO_WM_UNIT_TEXT_TYPE" val="1"/>
  <p:tag name="KSO_WM_UNIT_USESOURCEFORMAT_APPLY" val="1"/>
</p:tagLst>
</file>

<file path=ppt/tags/tag3093.xml><?xml version="1.0" encoding="utf-8"?>
<p:tagLst xmlns:p="http://schemas.openxmlformats.org/presentationml/2006/main">
  <p:tag name="KSO_WM_SLIDE_ID" val="diagram2023106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066"/>
  <p:tag name="KSO_WM_SLIDE_TYPE" val="text"/>
  <p:tag name="KSO_WM_SLIDE_SUBTYPE" val="diag"/>
  <p:tag name="KSO_WM_SLIDE_SIZE" val="719.229*355.129"/>
  <p:tag name="KSO_WM_SLIDE_POSITION" val="94.8618*98.9436"/>
  <p:tag name="KSO_WM_SLIDE_LAYOUT" val="a_m"/>
  <p:tag name="KSO_WM_SLIDE_LAYOUT_CNT" val="1_1"/>
  <p:tag name="KSO_WM_SPECIAL_SOURCE" val="bdnull"/>
  <p:tag name="KSO_WM_DIAGRAM_GROUP_CODE" val="m1-1"/>
  <p:tag name="KSO_WM_SLIDE_DIAGTYPE" val="m"/>
</p:tagLst>
</file>

<file path=ppt/tags/tag309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309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309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30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2_2"/>
  <p:tag name="KSO_WM_UNIT_ID" val="diagram20231104_1*o_h_i*1_2_2"/>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62.9495544433594,&quot;left&quot;:54.1511463748001,&quot;top&quot;:130.6843960066668,&quot;width&quot;:846.4821166992188}"/>
  <p:tag name="KSO_WM_DIAGRAM_COLOR_MATCH_VALUE" val="{&quot;shape&quot;:{&quot;fill&quot;:{&quot;type&quot;:0},&quot;glow&quot;:{&quot;colorType&quot;:0},&quot;line&quot;:{&quot;solidLine&quot;:{&quot;brightness&quot;:0.349999994039535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1"/>
</p:tagLst>
</file>

<file path=ppt/tags/tag30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1_2"/>
  <p:tag name="KSO_WM_UNIT_ID" val="diagram20231104_1*o_h_i*1_1_2"/>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62.9495544433594,&quot;left&quot;:54.1511463748001,&quot;top&quot;:130.6843960066668,&quot;width&quot;:846.4821166992188}"/>
  <p:tag name="KSO_WM_DIAGRAM_COLOR_MATCH_VALUE" val="{&quot;shape&quot;:{&quot;fill&quot;:{&quot;type&quot;:0},&quot;glow&quot;:{&quot;colorType&quot;:0},&quot;line&quot;:{&quot;solidLine&quot;:{&quot;brightness&quot;:0.349999994039535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1"/>
</p:tagLst>
</file>

<file path=ppt/tags/tag30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3_2"/>
  <p:tag name="KSO_WM_UNIT_ID" val="diagram20231104_1*o_h_i*1_3_2"/>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62.9495544433594,&quot;left&quot;:54.1511463748001,&quot;top&quot;:130.6843960066668,&quot;width&quot;:846.4821166992188}"/>
  <p:tag name="KSO_WM_DIAGRAM_COLOR_MATCH_VALUE" val="{&quot;shape&quot;:{&quot;fill&quot;:{&quot;type&quot;:0},&quot;glow&quot;:{&quot;colorType&quot;:0},&quot;line&quot;:{&quot;solidLine&quot;:{&quot;brightness&quot;:0.349999994039535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1"/>
</p:tagLst>
</file>

<file path=ppt/tags/tag31.xml><?xml version="1.0" encoding="utf-8"?>
<p:tagLst xmlns:p="http://schemas.openxmlformats.org/presentationml/2006/main">
  <p:tag name="KSO_WM_UNIT_TYPE" val="f"/>
  <p:tag name="KSO_WM_UNIT_INDEX" val="1"/>
  <p:tag name="KSO_WM_UNIT_ID" val="_7*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1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1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o_h_a"/>
  <p:tag name="KSO_WM_UNIT_INDEX" val="1_3_1"/>
  <p:tag name="KSO_WM_UNIT_ID" val="diagram20231104_1*o_h_a*1_3_1"/>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DIAGRAM_MAX_ITEMCNT" val="6"/>
  <p:tag name="KSO_WM_DIAGRAM_MIN_ITEMCNT" val="3"/>
  <p:tag name="KSO_WM_DIAGRAM_VIRTUALLY_FRAME" val="{&quot;height&quot;:362.9495544433594,&quot;left&quot;:54.1511463748001,&quot;top&quot;:130.6843960066668,&quot;width&quot;:846.4821166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31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o_h_f"/>
  <p:tag name="KSO_WM_UNIT_INDEX" val="1_3_1"/>
  <p:tag name="KSO_WM_UNIT_ID" val="diagram20231104_1*o_h_f*1_3_1"/>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DIAGRAM_MAX_ITEMCNT" val="6"/>
  <p:tag name="KSO_WM_DIAGRAM_MIN_ITEMCNT" val="3"/>
  <p:tag name="KSO_WM_DIAGRAM_VIRTUALLY_FRAME" val="{&quot;height&quot;:362.9495544433594,&quot;left&quot;:54.1511463748001,&quot;top&quot;:130.6843960066668,&quot;width&quot;:846.4821166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
  <p:tag name="KSO_WM_UNIT_TEXT_FILL_FORE_SCHEMECOLOR_INDEX" val="1"/>
  <p:tag name="KSO_WM_UNIT_TEXT_FILL_TYPE" val="1"/>
  <p:tag name="KSO_WM_UNIT_TEXT_TYPE" val="1"/>
  <p:tag name="KSO_WM_UNIT_USESOURCEFORMAT_APPLY" val="1"/>
</p:tagLst>
</file>

<file path=ppt/tags/tag3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104_1*o_h_i*1_2_4"/>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UNIT_TYPE" val="o_h_i"/>
  <p:tag name="KSO_WM_UNIT_INDEX" val="1_2_4"/>
  <p:tag name="KSO_WM_DIAGRAM_MAX_ITEMCNT" val="6"/>
  <p:tag name="KSO_WM_DIAGRAM_MIN_ITEMCNT" val="3"/>
  <p:tag name="KSO_WM_DIAGRAM_VIRTUALLY_FRAME" val="{&quot;height&quot;:362.9495544433594,&quot;left&quot;:54.1511463748001,&quot;top&quot;:130.6843960066668,&quot;width&quot;:846.4821166992188}"/>
  <p:tag name="KSO_WM_DIAGRAM_COLOR_MATCH_VALUE" val="{&quot;shape&quot;:{&quot;fill&quot;:{&quot;solid&quot;:{&quot;brightness&quot;:-0.25,&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25"/>
  <p:tag name="KSO_WM_UNIT_TEXT_FILL_FORE_SCHEMECOLOR_INDEX" val="2"/>
  <p:tag name="KSO_WM_UNIT_TEXT_FILL_TYPE" val="1"/>
  <p:tag name="KSO_WM_UNIT_USESOURCEFORMAT_APPLY" val="1"/>
</p:tagLst>
</file>

<file path=ppt/tags/tag3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104_1*o_h_i*1_3_4"/>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UNIT_TYPE" val="o_h_i"/>
  <p:tag name="KSO_WM_UNIT_INDEX" val="1_3_4"/>
  <p:tag name="KSO_WM_DIAGRAM_MAX_ITEMCNT" val="6"/>
  <p:tag name="KSO_WM_DIAGRAM_MIN_ITEMCNT" val="3"/>
  <p:tag name="KSO_WM_DIAGRAM_VIRTUALLY_FRAME" val="{&quot;height&quot;:362.9495544433594,&quot;left&quot;:54.1511463748001,&quot;top&quot;:130.6843960066668,&quot;width&quot;:846.4821166992188}"/>
  <p:tag name="KSO_WM_DIAGRAM_COLOR_MATCH_VALUE" val="{&quot;shape&quot;:{&quot;fill&quot;:{&quot;solid&quot;:{&quot;brightness&quot;:-0.25,&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25"/>
  <p:tag name="KSO_WM_UNIT_TEXT_FILL_FORE_SCHEMECOLOR_INDEX" val="2"/>
  <p:tag name="KSO_WM_UNIT_TEXT_FILL_TYPE" val="1"/>
  <p:tag name="KSO_WM_UNIT_USESOURCEFORMAT_APPLY" val="1"/>
</p:tagLst>
</file>

<file path=ppt/tags/tag31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o1-1"/>
  <p:tag name="KSO_WM_UNIT_TYPE" val="a"/>
  <p:tag name="KSO_WM_UNIT_INDEX" val="1"/>
  <p:tag name="KSO_WM_UNIT_ID" val="diagram20231104_1*a*1"/>
  <p:tag name="KSO_WM_TEMPLATE_CATEGORY" val="diagram"/>
  <p:tag name="KSO_WM_TEMPLATE_INDEX" val="20231104"/>
  <p:tag name="KSO_WM_UNIT_LAYERLEVEL" val="1"/>
  <p:tag name="KSO_WM_TAG_VERSION" val="3.0"/>
  <p:tag name="KSO_WM_BEAUTIFY_FLAG" val="#wm#"/>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1_1"/>
  <p:tag name="KSO_WM_UNIT_ID" val="diagram20231104_1*o_h_i*1_1_1"/>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62.9495544433594,&quot;left&quot;:54.1511463748001,&quot;top&quot;:130.6843960066668,&quot;width&quot;:846.4821166992188}"/>
  <p:tag name="KSO_WM_DIAGRAM_COLOR_MATCH_VALUE" val="{&quot;shape&quot;:{&quot;fill&quot;:{&quot;gradient&quot;:[{&quot;brightness&quot;:0.4000000059604645,&quot;colorType&quot;:1,&quot;foreColorIndex&quot;:5,&quot;pos&quot;:0,&quot;transparency&quot;:0},{&quot;brightness&quot;:0,&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FILL_TYPE" val="3"/>
  <p:tag name="KSO_WM_UNIT_TEXT_FILL_FORE_SCHEMECOLOR_INDEX" val="1"/>
  <p:tag name="KSO_WM_UNIT_TEXT_FILL_TYPE" val="1"/>
  <p:tag name="KSO_WM_UNIT_USESOURCEFORMAT_APPLY" val="1"/>
</p:tagLst>
</file>

<file path=ppt/tags/tag3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3_1"/>
  <p:tag name="KSO_WM_UNIT_ID" val="diagram20231104_1*o_h_i*1_3_1"/>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62.9495544433594,&quot;left&quot;:54.1511463748001,&quot;top&quot;:130.6843960066668,&quot;width&quot;:846.4821166992188}"/>
  <p:tag name="KSO_WM_DIAGRAM_COLOR_MATCH_VALUE" val="{&quot;shape&quot;:{&quot;fill&quot;:{&quot;gradient&quot;:[{&quot;brightness&quot;:0.4000000059604645,&quot;colorType&quot;:1,&quot;foreColorIndex&quot;:7,&quot;pos&quot;:0,&quot;transparency&quot;:0},{&quot;brightness&quot;:0,&quot;colorType&quot;:1,&quot;foreColorIndex&quot;:7,&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FILL_TYPE" val="3"/>
  <p:tag name="KSO_WM_UNIT_TEXT_FILL_FORE_SCHEMECOLOR_INDEX" val="1"/>
  <p:tag name="KSO_WM_UNIT_TEXT_FILL_TYPE" val="1"/>
  <p:tag name="KSO_WM_UNIT_USESOURCEFORMAT_APPLY" val="1"/>
</p:tagLst>
</file>

<file path=ppt/tags/tag3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2_1"/>
  <p:tag name="KSO_WM_UNIT_ID" val="diagram20231104_1*o_h_i*1_2_1"/>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62.9495544433594,&quot;left&quot;:54.1511463748001,&quot;top&quot;:130.6843960066668,&quot;width&quot;:846.4821166992188}"/>
  <p:tag name="KSO_WM_DIAGRAM_COLOR_MATCH_VALUE" val="{&quot;shape&quot;:{&quot;fill&quot;:{&quot;gradient&quot;:[{&quot;brightness&quot;:0.4000000059604645,&quot;colorType&quot;:1,&quot;foreColorIndex&quot;:6,&quot;pos&quot;:0,&quot;transparency&quot;:0},{&quot;brightness&quot;:0,&quot;colorType&quot;:1,&quot;foreColorIndex&quot;:6,&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FILL_TYPE" val="3"/>
  <p:tag name="KSO_WM_UNIT_TEXT_FILL_FORE_SCHEMECOLOR_INDEX" val="1"/>
  <p:tag name="KSO_WM_UNIT_TEXT_FILL_TYPE" val="1"/>
  <p:tag name="KSO_WM_UNIT_USESOURCEFORMAT_APPLY" val="1"/>
</p:tagLst>
</file>

<file path=ppt/tags/tag3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1_3"/>
  <p:tag name="KSO_WM_UNIT_ID" val="diagram20231104_1*o_h_i*1_1_3"/>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62.9495544433594,&quot;left&quot;:54.1511463748001,&quot;top&quot;:130.6843960066668,&quot;width&quot;:846.4821166992188}"/>
  <p:tag name="KSO_WM_DIAGRAM_COLOR_MATCH_VALUE" val="{&quot;shape&quot;:{&quot;fill&quot;:{&quot;gradient&quot;:[{&quot;brightness&quot;:0.4000000059604645,&quot;colorType&quot;:1,&quot;foreColorIndex&quot;:5,&quot;pos&quot;:0,&quot;transparency&quot;:0},{&quot;brightness&quot;:0,&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3_3"/>
  <p:tag name="KSO_WM_UNIT_ID" val="diagram20231104_1*o_h_i*1_3_3"/>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62.9495544433594,&quot;left&quot;:54.1511463748001,&quot;top&quot;:130.6843960066668,&quot;width&quot;:846.4821166992188}"/>
  <p:tag name="KSO_WM_DIAGRAM_COLOR_MATCH_VALUE" val="{&quot;shape&quot;:{&quot;fill&quot;:{&quot;gradient&quot;:[{&quot;brightness&quot;:0.4000000059604645,&quot;colorType&quot;:1,&quot;foreColorIndex&quot;:7,&quot;pos&quot;:0,&quot;transparency&quot;:0},{&quot;brightness&quot;:0,&quot;colorType&quot;:1,&quot;foreColorIndex&quot;:7,&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1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2_3"/>
  <p:tag name="KSO_WM_UNIT_ID" val="diagram20231104_1*o_h_i*1_2_3"/>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62.9495544433594,&quot;left&quot;:54.1511463748001,&quot;top&quot;:130.6843960066668,&quot;width&quot;:846.4821166992188}"/>
  <p:tag name="KSO_WM_DIAGRAM_COLOR_MATCH_VALUE" val="{&quot;shape&quot;:{&quot;fill&quot;:{&quot;gradient&quot;:[{&quot;brightness&quot;:0.4000000059604645,&quot;colorType&quot;:1,&quot;foreColorIndex&quot;:6,&quot;pos&quot;:0,&quot;transparency&quot;:0},{&quot;brightness&quot;:0,&quot;colorType&quot;:1,&quot;foreColorIndex&quot;:6,&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1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o_h_a"/>
  <p:tag name="KSO_WM_UNIT_INDEX" val="1_2_1"/>
  <p:tag name="KSO_WM_UNIT_ID" val="diagram20231104_1*o_h_a*1_2_1"/>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DIAGRAM_MAX_ITEMCNT" val="6"/>
  <p:tag name="KSO_WM_DIAGRAM_MIN_ITEMCNT" val="3"/>
  <p:tag name="KSO_WM_DIAGRAM_VIRTUALLY_FRAME" val="{&quot;height&quot;:362.9495544433594,&quot;left&quot;:54.1511463748001,&quot;top&quot;:130.6843960066668,&quot;width&quot;:846.4821166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31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o_h_f"/>
  <p:tag name="KSO_WM_UNIT_INDEX" val="1_2_1"/>
  <p:tag name="KSO_WM_UNIT_ID" val="diagram20231104_1*o_h_f*1_2_1"/>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DIAGRAM_MAX_ITEMCNT" val="6"/>
  <p:tag name="KSO_WM_DIAGRAM_MIN_ITEMCNT" val="3"/>
  <p:tag name="KSO_WM_DIAGRAM_VIRTUALLY_FRAME" val="{&quot;height&quot;:362.9495544433594,&quot;left&quot;:54.1511463748001,&quot;top&quot;:130.6843960066668,&quot;width&quot;:846.4821166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
  <p:tag name="KSO_WM_UNIT_TEXT_FILL_FORE_SCHEMECOLOR_INDEX" val="1"/>
  <p:tag name="KSO_WM_UNIT_TEXT_FILL_TYPE" val="1"/>
  <p:tag name="KSO_WM_UNIT_TEXT_TYPE" val="1"/>
  <p:tag name="KSO_WM_UNIT_USESOURCEFORMAT_APPLY" val="1"/>
</p:tagLst>
</file>

<file path=ppt/tags/tag31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o_h_a"/>
  <p:tag name="KSO_WM_UNIT_INDEX" val="1_1_1"/>
  <p:tag name="KSO_WM_UNIT_ID" val="diagram20231104_1*o_h_a*1_1_1"/>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DIAGRAM_MAX_ITEMCNT" val="6"/>
  <p:tag name="KSO_WM_DIAGRAM_MIN_ITEMCNT" val="3"/>
  <p:tag name="KSO_WM_DIAGRAM_VIRTUALLY_FRAME" val="{&quot;height&quot;:362.9495544433594,&quot;left&quot;:54.1511463748001,&quot;top&quot;:130.6843960066668,&quot;width&quot;:846.4821166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31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o_h_f"/>
  <p:tag name="KSO_WM_UNIT_INDEX" val="1_1_1"/>
  <p:tag name="KSO_WM_UNIT_ID" val="diagram20231104_1*o_h_f*1_1_1"/>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DIAGRAM_MAX_ITEMCNT" val="6"/>
  <p:tag name="KSO_WM_DIAGRAM_MIN_ITEMCNT" val="3"/>
  <p:tag name="KSO_WM_DIAGRAM_VIRTUALLY_FRAME" val="{&quot;height&quot;:362.9495544433594,&quot;left&quot;:54.1511463748001,&quot;top&quot;:130.6843960066668,&quot;width&quot;:846.4821166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
  <p:tag name="KSO_WM_UNIT_TEXT_FILL_FORE_SCHEMECOLOR_INDEX" val="1"/>
  <p:tag name="KSO_WM_UNIT_TEXT_FILL_TYPE" val="1"/>
  <p:tag name="KSO_WM_UNIT_TEXT_TYPE" val="1"/>
  <p:tag name="KSO_WM_UNIT_USESOURCEFORMAT_APPLY" val="1"/>
</p:tagLst>
</file>

<file path=ppt/tags/tag3115.xml><?xml version="1.0" encoding="utf-8"?>
<p:tagLst xmlns:p="http://schemas.openxmlformats.org/presentationml/2006/main">
  <p:tag name="KSO_WM_SLIDE_ID" val="diagram20231104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TAG_VERSION" val="3.0"/>
  <p:tag name="KSO_WM_BEAUTIFY_FLAG" val="#wm#"/>
  <p:tag name="KSO_WM_TEMPLATE_CATEGORY" val="diagram"/>
  <p:tag name="KSO_WM_TEMPLATE_INDEX" val="20231104"/>
  <p:tag name="KSO_WM_SLIDE_LAYOUT" val="a_o"/>
  <p:tag name="KSO_WM_SLIDE_LAYOUT_CNT" val="1_1"/>
  <p:tag name="KSO_WM_TEMPLATE_THUMBS_INDEX" val="1、4、7、12、13、14、15、16、17、18、20、24、25、28、33、36、40、43、44"/>
  <p:tag name="KSO_WM_SPECIAL_SOURCE" val="bdnull"/>
  <p:tag name="KSO_WM_DIAGRAM_GROUP_CODE" val="o1-1"/>
  <p:tag name="KSO_WM_SLIDE_DIAGTYPE" val="o"/>
  <p:tag name="KSO_WM_SLIDE_SIZE" val="845.178*354.988"/>
  <p:tag name="KSO_WM_SLIDE_POSITION" val="54.8032*130.415"/>
</p:tagLst>
</file>

<file path=ppt/tags/tag311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315_2*a*1"/>
  <p:tag name="KSO_WM_TEMPLATE_CATEGORY" val="diagram"/>
  <p:tag name="KSO_WM_TEMPLATE_INDEX" val="20230315"/>
  <p:tag name="KSO_WM_UNIT_LAYERLEVEL" val="1"/>
  <p:tag name="KSO_WM_TAG_VERSION" val="3.0"/>
  <p:tag name="KSO_WM_BEAUTIFY_FLAG" val="#wm#"/>
  <p:tag name="KSO_WM_UNIT_TEXT_TYPE" val="1"/>
  <p:tag name="KSO_WM_DIAGRAM_GROUP_CODE" val="l1-1"/>
  <p:tag name="KSO_WM_UNIT_PRESET_TEXT" val="单击此处添加标题"/>
  <p:tag name="KSO_WM_UNIT_TEXT_FILL_FORE_SCHEMECOLOR_INDEX" val="13"/>
  <p:tag name="KSO_WM_UNIT_TEXT_FILL_TYPE" val="1"/>
  <p:tag name="KSO_WM_UNIT_USESOURCEFORMAT_APPLY" val="1"/>
</p:tagLst>
</file>

<file path=ppt/tags/tag3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2_1"/>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UNIT_SUBTYPE" val="d"/>
  <p:tag name="KSO_WM_UNIT_TYPE" val="l_h_i"/>
  <p:tag name="KSO_WM_UNIT_INDEX" val="1_2_1"/>
  <p:tag name="KSO_WM_UNIT_FILL_TYPE" val="3"/>
  <p:tag name="KSO_WM_UNIT_LINE_FORE_SCHEMECOLOR_INDEX" val="6"/>
  <p:tag name="KSO_WM_DIAGRAM_MAX_ITEMCNT" val="6"/>
  <p:tag name="KSO_WM_DIAGRAM_MIN_ITEMCNT" val="3"/>
  <p:tag name="KSO_WM_DIAGRAM_VIRTUALLY_FRAME" val="{&quot;height&quot;:360.4,&quot;left&quot;:49.04998779296875,&quot;top&quot;:119.4,&quot;width&quot;:866.1500244140625}"/>
  <p:tag name="KSO_WM_DIAGRAM_COLOR_MATCH_VALUE" val="{&quot;shape&quot;:{&quot;fill&quot;:{&quot;gradient&quot;:[{&quot;brightness&quot;:0.4000000059604645,&quot;colorType&quot;:1,&quot;foreColorIndex&quot;:8,&quot;pos&quot;:0,&quot;transparency&quot;:0},{&quot;brightness&quot;:0,&quot;colorType&quot;:1,&quot;foreColorIndex&quot;:8,&quot;pos&quot;:1,&quot;transparency&quot;:0}],&quot;type&quot;:3},&quot;glow&quot;:{&quot;colorType&quot;:0},&quot;line&quot;:{&quot;solidLine&quot;:{&quot;brightness&quot;:0,&quot;colorType&quot;:1,&quot;foreColorIndex&quot;:8,&quot;transparency&quot;:0},&quot;type&quot;:1},&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6"/>
  <p:tag name="KSO_WM_UNIT_USESOURCEFORMAT_APPLY" val="1"/>
</p:tagLst>
</file>

<file path=ppt/tags/tag3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2_2"/>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UNIT_TYPE" val="l_h_i"/>
  <p:tag name="KSO_WM_UNIT_INDEX" val="1_2_2"/>
  <p:tag name="KSO_WM_UNIT_FILL_TYPE" val="3"/>
  <p:tag name="KSO_WM_DIAGRAM_MAX_ITEMCNT" val="6"/>
  <p:tag name="KSO_WM_DIAGRAM_MIN_ITEMCNT" val="3"/>
  <p:tag name="KSO_WM_DIAGRAM_VIRTUALLY_FRAME" val="{&quot;height&quot;:360.4,&quot;left&quot;:49.04998779296875,&quot;top&quot;:119.4,&quot;width&quot;:866.1500244140625}"/>
  <p:tag name="KSO_WM_DIAGRAM_COLOR_MATCH_VALUE" val="{&quot;shape&quot;:{&quot;fill&quot;:{&quot;gradient&quot;:[{&quot;brightness&quot;:0,&quot;colorType&quot;:1,&quot;foreColorIndex&quot;:8,&quot;pos&quot;:0,&quot;transparency&quot;:0},{&quot;brightness&quot;:-0.25,&quot;colorType&quot;:1,&quot;foreColorIndex&quot;:8,&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2_3"/>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UNIT_TYPE" val="l_h_i"/>
  <p:tag name="KSO_WM_UNIT_INDEX" val="1_2_3"/>
  <p:tag name="KSO_WM_UNIT_FILL_TYPE" val="1"/>
  <p:tag name="KSO_WM_UNIT_FILL_FORE_SCHEMECOLOR_INDEX" val="8"/>
  <p:tag name="KSO_WM_UNIT_FILL_FORE_SCHEMECOLOR_INDEX_BRIGHTNESS" val="0.6"/>
  <p:tag name="KSO_WM_DIAGRAM_MAX_ITEMCNT" val="6"/>
  <p:tag name="KSO_WM_DIAGRAM_MIN_ITEMCNT" val="3"/>
  <p:tag name="KSO_WM_DIAGRAM_VIRTUALLY_FRAME" val="{&quot;height&quot;:360.4,&quot;left&quot;:49.04998779296875,&quot;top&quot;:119.4,&quot;width&quot;:866.1500244140625}"/>
  <p:tag name="KSO_WM_DIAGRAM_COLOR_MATCH_VALUE" val="{&quot;shape&quot;:{&quot;fill&quot;:{&quot;solid&quot;:{&quot;brightness&quot;:0.6000000238418579,&quot;colorType&quot;:1,&quot;foreColorIndex&quot;:8,&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1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f*1_2_1"/>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UNIT_SUBTYPE" val="a"/>
  <p:tag name="KSO_WM_UNIT_TEXT_LAYER_COUNT" val="1"/>
  <p:tag name="KSO_WM_UNIT_NOCLEAR" val="0"/>
  <p:tag name="KSO_WM_DIAGRAM_GROUP_CODE" val="l1-1"/>
  <p:tag name="KSO_WM_UNIT_TYPE" val="l_h_f"/>
  <p:tag name="KSO_WM_UNIT_INDEX" val="1_2_1"/>
  <p:tag name="KSO_WM_UNIT_TEXT_TYPE" val="1"/>
  <p:tag name="KSO_WM_UNIT_PRESET_TEXT" val="添加正文，文字是您思想的提炼请简意的阐述您的观点"/>
  <p:tag name="KSO_WM_UNIT_TEXT_FILL_FORE_SCHEMECOLOR_INDEX" val="1"/>
  <p:tag name="KSO_WM_UNIT_TEXT_FILL_TYPE" val="1"/>
  <p:tag name="KSO_WM_DIAGRAM_MAX_ITEMCNT" val="6"/>
  <p:tag name="KSO_WM_DIAGRAM_MIN_ITEMCNT" val="3"/>
  <p:tag name="KSO_WM_DIAGRAM_VIRTUALLY_FRAME" val="{&quot;height&quot;:360.4,&quot;left&quot;:49.04998779296875,&quot;top&quot;:119.4,&quot;width&quot;:866.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a*1_2_1"/>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UNIT_ISCONTENTSTITLE" val="0"/>
  <p:tag name="KSO_WM_UNIT_ISNUMDGMTITLE" val="0"/>
  <p:tag name="KSO_WM_UNIT_NOCLEAR" val="0"/>
  <p:tag name="KSO_WM_DIAGRAM_GROUP_CODE" val="l1-1"/>
  <p:tag name="KSO_WM_UNIT_TYPE" val="l_h_a"/>
  <p:tag name="KSO_WM_UNIT_INDEX" val="1_2_1"/>
  <p:tag name="KSO_WM_UNIT_TEXT_TYPE" val="1"/>
  <p:tag name="KSO_WM_UNIT_PRESET_TEXT" val="添加项标题"/>
  <p:tag name="KSO_WM_UNIT_TEXT_FILL_FORE_SCHEMECOLOR_INDEX" val="1"/>
  <p:tag name="KSO_WM_UNIT_TEXT_FILL_TYPE" val="1"/>
  <p:tag name="KSO_WM_DIAGRAM_MAX_ITEMCNT" val="6"/>
  <p:tag name="KSO_WM_DIAGRAM_MIN_ITEMCNT" val="3"/>
  <p:tag name="KSO_WM_DIAGRAM_VIRTUALLY_FRAME" val="{&quot;height&quot;:360.4,&quot;left&quot;:49.04998779296875,&quot;top&quot;:119.4,&quot;width&quot;:866.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1_1"/>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UNIT_SUBTYPE" val="d"/>
  <p:tag name="KSO_WM_UNIT_TYPE" val="l_h_i"/>
  <p:tag name="KSO_WM_UNIT_INDEX" val="1_1_1"/>
  <p:tag name="KSO_WM_UNIT_FILL_TYPE" val="3"/>
  <p:tag name="KSO_WM_UNIT_LINE_FORE_SCHEMECOLOR_INDEX" val="5"/>
  <p:tag name="KSO_WM_DIAGRAM_MAX_ITEMCNT" val="6"/>
  <p:tag name="KSO_WM_DIAGRAM_MIN_ITEMCNT" val="3"/>
  <p:tag name="KSO_WM_DIAGRAM_VIRTUALLY_FRAME" val="{&quot;height&quot;:360.4,&quot;left&quot;:49.04998779296875,&quot;top&quot;:119.4,&quot;width&quot;:866.15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brightness&quot;:0,&quot;colorType&quot;:1,&quot;foreColorIndex&quot;:5,&quot;pos&quot;:0.5,&quot;transparency&quot;:0}],&quot;type&quot;:3},&quot;glow&quot;:{&quot;colorType&quot;:0},&quot;line&quot;:{&quot;solidLine&quot;:{&quot;brightness&quot;:0,&quot;colorType&quot;:1,&quot;foreColorIndex&quot;:5,&quot;transparency&quot;:0},&quot;type&quot;:1},&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5"/>
  <p:tag name="KSO_WM_UNIT_USESOURCEFORMAT_APPLY" val="1"/>
</p:tagLst>
</file>

<file path=ppt/tags/tag3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1_2"/>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UNIT_TYPE" val="l_h_i"/>
  <p:tag name="KSO_WM_UNIT_INDEX" val="1_1_2"/>
  <p:tag name="KSO_WM_UNIT_FILL_TYPE" val="3"/>
  <p:tag name="KSO_WM_DIAGRAM_MAX_ITEMCNT" val="6"/>
  <p:tag name="KSO_WM_DIAGRAM_MIN_ITEMCNT" val="3"/>
  <p:tag name="KSO_WM_DIAGRAM_VIRTUALLY_FRAME" val="{&quot;height&quot;:360.4,&quot;left&quot;:49.04998779296875,&quot;top&quot;:119.4,&quot;width&quot;:866.1500244140625}"/>
  <p:tag name="KSO_WM_DIAGRAM_COLOR_MATCH_VALUE" val="{&quot;shape&quot;:{&quot;fill&quot;:{&quot;gradient&quot;:[{&quot;brightness&quot;:0,&quot;colorType&quot;:1,&quot;foreColorIndex&quot;:5,&quot;pos&quot;:0,&quot;transparency&quot;:0},{&quot;brightness&quot;:-0.25,&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1_3"/>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UNIT_TYPE" val="l_h_i"/>
  <p:tag name="KSO_WM_UNIT_INDEX" val="1_1_3"/>
  <p:tag name="KSO_WM_UNIT_FILL_TYPE" val="1"/>
  <p:tag name="KSO_WM_UNIT_FILL_FORE_SCHEMECOLOR_INDEX" val="5"/>
  <p:tag name="KSO_WM_UNIT_FILL_FORE_SCHEMECOLOR_INDEX_BRIGHTNESS" val="0.6"/>
  <p:tag name="KSO_WM_DIAGRAM_MAX_ITEMCNT" val="6"/>
  <p:tag name="KSO_WM_DIAGRAM_MIN_ITEMCNT" val="3"/>
  <p:tag name="KSO_WM_DIAGRAM_VIRTUALLY_FRAME" val="{&quot;height&quot;:360.4,&quot;left&quot;:49.04998779296875,&quot;top&quot;:119.4,&quot;width&quot;:866.1500244140625}"/>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f*1_1_1"/>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UNIT_SUBTYPE" val="a"/>
  <p:tag name="KSO_WM_UNIT_TEXT_LAYER_COUNT" val="1"/>
  <p:tag name="KSO_WM_UNIT_NOCLEAR" val="0"/>
  <p:tag name="KSO_WM_DIAGRAM_GROUP_CODE" val="l1-1"/>
  <p:tag name="KSO_WM_UNIT_TYPE" val="l_h_f"/>
  <p:tag name="KSO_WM_UNIT_INDEX" val="1_1_1"/>
  <p:tag name="KSO_WM_UNIT_TEXT_TYPE" val="1"/>
  <p:tag name="KSO_WM_UNIT_PRESET_TEXT" val="单击此处添加正文，文字是您思想的提炼，请简意的阐述您的观点"/>
  <p:tag name="KSO_WM_UNIT_TEXT_FILL_FORE_SCHEMECOLOR_INDEX" val="1"/>
  <p:tag name="KSO_WM_UNIT_TEXT_FILL_TYPE" val="1"/>
  <p:tag name="KSO_WM_DIAGRAM_MAX_ITEMCNT" val="6"/>
  <p:tag name="KSO_WM_DIAGRAM_MIN_ITEMCNT" val="3"/>
  <p:tag name="KSO_WM_DIAGRAM_VIRTUALLY_FRAME" val="{&quot;height&quot;:360.4,&quot;left&quot;:49.04998779296875,&quot;top&quot;:119.4,&quot;width&quot;:866.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a*1_1_1"/>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UNIT_ISCONTENTSTITLE" val="0"/>
  <p:tag name="KSO_WM_UNIT_ISNUMDGMTITLE" val="0"/>
  <p:tag name="KSO_WM_UNIT_NOCLEAR" val="0"/>
  <p:tag name="KSO_WM_DIAGRAM_GROUP_CODE" val="l1-1"/>
  <p:tag name="KSO_WM_UNIT_TYPE" val="l_h_a"/>
  <p:tag name="KSO_WM_UNIT_INDEX" val="1_1_1"/>
  <p:tag name="KSO_WM_UNIT_TEXT_TYPE" val="1"/>
  <p:tag name="KSO_WM_UNIT_PRESET_TEXT" val="添加项标题"/>
  <p:tag name="KSO_WM_UNIT_TEXT_FILL_FORE_SCHEMECOLOR_INDEX" val="1"/>
  <p:tag name="KSO_WM_UNIT_TEXT_FILL_TYPE" val="1"/>
  <p:tag name="KSO_WM_DIAGRAM_MAX_ITEMCNT" val="6"/>
  <p:tag name="KSO_WM_DIAGRAM_MIN_ITEMCNT" val="3"/>
  <p:tag name="KSO_WM_DIAGRAM_VIRTUALLY_FRAME" val="{&quot;height&quot;:360.4,&quot;left&quot;:49.04998779296875,&quot;top&quot;:119.4,&quot;width&quot;:866.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3_1"/>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UNIT_SUBTYPE" val="d"/>
  <p:tag name="KSO_WM_UNIT_TYPE" val="l_h_i"/>
  <p:tag name="KSO_WM_UNIT_INDEX" val="1_3_1"/>
  <p:tag name="KSO_WM_UNIT_FILL_TYPE" val="3"/>
  <p:tag name="KSO_WM_UNIT_LINE_FORE_SCHEMECOLOR_INDEX" val="7"/>
  <p:tag name="KSO_WM_DIAGRAM_MAX_ITEMCNT" val="6"/>
  <p:tag name="KSO_WM_DIAGRAM_MIN_ITEMCNT" val="3"/>
  <p:tag name="KSO_WM_DIAGRAM_VIRTUALLY_FRAME" val="{&quot;height&quot;:360.4,&quot;left&quot;:49.04998779296875,&quot;top&quot;:119.4,&quot;width&quot;:866.150024414062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brightness&quot;:0,&quot;colorType&quot;:1,&quot;foreColorIndex&quot;:5,&quot;pos&quot;:0.5,&quot;transparency&quot;:0}],&quot;type&quot;:3},&quot;glow&quot;:{&quot;colorType&quot;:0},&quot;line&quot;:{&quot;solidLine&quot;:{&quot;brightness&quot;:0,&quot;colorType&quot;:1,&quot;foreColorIndex&quot;:5,&quot;transparency&quot;:0},&quot;type&quot;:1},&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7"/>
  <p:tag name="KSO_WM_UNIT_USESOURCEFORMAT_APPLY" val="1"/>
</p:tagLst>
</file>

<file path=ppt/tags/tag3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3_2"/>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UNIT_TYPE" val="l_h_i"/>
  <p:tag name="KSO_WM_UNIT_INDEX" val="1_3_2"/>
  <p:tag name="KSO_WM_UNIT_FILL_TYPE" val="3"/>
  <p:tag name="KSO_WM_DIAGRAM_MAX_ITEMCNT" val="6"/>
  <p:tag name="KSO_WM_DIAGRAM_MIN_ITEMCNT" val="3"/>
  <p:tag name="KSO_WM_DIAGRAM_VIRTUALLY_FRAME" val="{&quot;height&quot;:360.4,&quot;left&quot;:49.04998779296875,&quot;top&quot;:119.4,&quot;width&quot;:866.1500244140625}"/>
  <p:tag name="KSO_WM_DIAGRAM_COLOR_MATCH_VALUE" val="{&quot;shape&quot;:{&quot;fill&quot;:{&quot;gradient&quot;:[{&quot;brightness&quot;:0,&quot;colorType&quot;:1,&quot;foreColorIndex&quot;:5,&quot;pos&quot;:0,&quot;transparency&quot;:0},{&quot;brightness&quot;:-0.25,&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3_3"/>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UNIT_TYPE" val="l_h_i"/>
  <p:tag name="KSO_WM_UNIT_INDEX" val="1_3_3"/>
  <p:tag name="KSO_WM_UNIT_FILL_TYPE" val="1"/>
  <p:tag name="KSO_WM_UNIT_FILL_FORE_SCHEMECOLOR_INDEX" val="5"/>
  <p:tag name="KSO_WM_UNIT_FILL_FORE_SCHEMECOLOR_INDEX_BRIGHTNESS" val="0.6"/>
  <p:tag name="KSO_WM_DIAGRAM_MAX_ITEMCNT" val="6"/>
  <p:tag name="KSO_WM_DIAGRAM_MIN_ITEMCNT" val="3"/>
  <p:tag name="KSO_WM_DIAGRAM_VIRTUALLY_FRAME" val="{&quot;height&quot;:360.4,&quot;left&quot;:49.04998779296875,&quot;top&quot;:119.4,&quot;width&quot;:866.1500244140625}"/>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1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f*1_3_1"/>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UNIT_SUBTYPE" val="a"/>
  <p:tag name="KSO_WM_UNIT_TEXT_LAYER_COUNT" val="1"/>
  <p:tag name="KSO_WM_UNIT_NOCLEAR" val="0"/>
  <p:tag name="KSO_WM_DIAGRAM_GROUP_CODE" val="l1-1"/>
  <p:tag name="KSO_WM_UNIT_TYPE" val="l_h_f"/>
  <p:tag name="KSO_WM_UNIT_INDEX" val="1_3_1"/>
  <p:tag name="KSO_WM_UNIT_TEXT_TYPE" val="1"/>
  <p:tag name="KSO_WM_UNIT_PRESET_TEXT" val="添加正文，文字是您思想的提炼，请简意的阐述您的观点"/>
  <p:tag name="KSO_WM_UNIT_TEXT_FILL_FORE_SCHEMECOLOR_INDEX" val="1"/>
  <p:tag name="KSO_WM_UNIT_TEXT_FILL_TYPE" val="1"/>
  <p:tag name="KSO_WM_DIAGRAM_MAX_ITEMCNT" val="6"/>
  <p:tag name="KSO_WM_DIAGRAM_MIN_ITEMCNT" val="3"/>
  <p:tag name="KSO_WM_DIAGRAM_VIRTUALLY_FRAME" val="{&quot;height&quot;:360.4,&quot;left&quot;:49.04998779296875,&quot;top&quot;:119.4,&quot;width&quot;:866.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a*1_3_1"/>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UNIT_ISCONTENTSTITLE" val="0"/>
  <p:tag name="KSO_WM_UNIT_ISNUMDGMTITLE" val="0"/>
  <p:tag name="KSO_WM_UNIT_NOCLEAR" val="0"/>
  <p:tag name="KSO_WM_DIAGRAM_GROUP_CODE" val="l1-1"/>
  <p:tag name="KSO_WM_UNIT_TYPE" val="l_h_a"/>
  <p:tag name="KSO_WM_UNIT_INDEX" val="1_3_1"/>
  <p:tag name="KSO_WM_UNIT_TEXT_TYPE" val="1"/>
  <p:tag name="KSO_WM_UNIT_PRESET_TEXT" val="添加项标题"/>
  <p:tag name="KSO_WM_UNIT_TEXT_FILL_FORE_SCHEMECOLOR_INDEX" val="1"/>
  <p:tag name="KSO_WM_UNIT_TEXT_FILL_TYPE" val="1"/>
  <p:tag name="KSO_WM_DIAGRAM_MAX_ITEMCNT" val="6"/>
  <p:tag name="KSO_WM_DIAGRAM_MIN_ITEMCNT" val="3"/>
  <p:tag name="KSO_WM_DIAGRAM_VIRTUALLY_FRAME" val="{&quot;height&quot;:360.4,&quot;left&quot;:49.04998779296875,&quot;top&quot;:119.4,&quot;width&quot;:866.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4_1"/>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UNIT_SUBTYPE" val="d"/>
  <p:tag name="KSO_WM_UNIT_TYPE" val="l_h_i"/>
  <p:tag name="KSO_WM_UNIT_INDEX" val="1_4_1"/>
  <p:tag name="KSO_WM_UNIT_FILL_TYPE" val="3"/>
  <p:tag name="KSO_WM_UNIT_LINE_FORE_SCHEMECOLOR_INDEX" val="8"/>
  <p:tag name="KSO_WM_DIAGRAM_MAX_ITEMCNT" val="6"/>
  <p:tag name="KSO_WM_DIAGRAM_MIN_ITEMCNT" val="3"/>
  <p:tag name="KSO_WM_DIAGRAM_VIRTUALLY_FRAME" val="{&quot;height&quot;:360.4,&quot;left&quot;:49.04998779296875,&quot;top&quot;:119.4,&quot;width&quot;:866.1500244140625}"/>
  <p:tag name="KSO_WM_DIAGRAM_COLOR_MATCH_VALUE" val="{&quot;shape&quot;:{&quot;fill&quot;:{&quot;gradient&quot;:[{&quot;brightness&quot;:0.4000000059604645,&quot;colorType&quot;:1,&quot;foreColorIndex&quot;:8,&quot;pos&quot;:0,&quot;transparency&quot;:0},{&quot;brightness&quot;:0,&quot;colorType&quot;:1,&quot;foreColorIndex&quot;:8,&quot;pos&quot;:1,&quot;transparency&quot;:0}],&quot;type&quot;:3},&quot;glow&quot;:{&quot;colorType&quot;:0},&quot;line&quot;:{&quot;solidLine&quot;:{&quot;brightness&quot;:0,&quot;colorType&quot;:1,&quot;foreColorIndex&quot;:8,&quot;transparency&quot;:0},&quot;type&quot;:1},&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8"/>
  <p:tag name="KSO_WM_UNIT_USESOURCEFORMAT_APPLY" val="1"/>
</p:tagLst>
</file>

<file path=ppt/tags/tag3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4_2"/>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UNIT_TYPE" val="l_h_i"/>
  <p:tag name="KSO_WM_UNIT_INDEX" val="1_4_2"/>
  <p:tag name="KSO_WM_UNIT_FILL_TYPE" val="3"/>
  <p:tag name="KSO_WM_DIAGRAM_MAX_ITEMCNT" val="6"/>
  <p:tag name="KSO_WM_DIAGRAM_MIN_ITEMCNT" val="3"/>
  <p:tag name="KSO_WM_DIAGRAM_VIRTUALLY_FRAME" val="{&quot;height&quot;:360.4,&quot;left&quot;:49.04998779296875,&quot;top&quot;:119.4,&quot;width&quot;:866.1500244140625}"/>
  <p:tag name="KSO_WM_DIAGRAM_COLOR_MATCH_VALUE" val="{&quot;shape&quot;:{&quot;fill&quot;:{&quot;gradient&quot;:[{&quot;brightness&quot;:0,&quot;colorType&quot;:1,&quot;foreColorIndex&quot;:8,&quot;pos&quot;:0,&quot;transparency&quot;:0},{&quot;brightness&quot;:-0.25,&quot;colorType&quot;:1,&quot;foreColorIndex&quot;:8,&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i*1_4_3"/>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UNIT_TYPE" val="l_h_i"/>
  <p:tag name="KSO_WM_UNIT_INDEX" val="1_4_3"/>
  <p:tag name="KSO_WM_UNIT_FILL_TYPE" val="1"/>
  <p:tag name="KSO_WM_UNIT_FILL_FORE_SCHEMECOLOR_INDEX" val="8"/>
  <p:tag name="KSO_WM_UNIT_FILL_FORE_SCHEMECOLOR_INDEX_BRIGHTNESS" val="0.6"/>
  <p:tag name="KSO_WM_DIAGRAM_MAX_ITEMCNT" val="6"/>
  <p:tag name="KSO_WM_DIAGRAM_MIN_ITEMCNT" val="3"/>
  <p:tag name="KSO_WM_DIAGRAM_VIRTUALLY_FRAME" val="{&quot;height&quot;:360.4,&quot;left&quot;:49.04998779296875,&quot;top&quot;:119.4,&quot;width&quot;:866.1500244140625}"/>
  <p:tag name="KSO_WM_DIAGRAM_COLOR_MATCH_VALUE" val="{&quot;shape&quot;:{&quot;fill&quot;:{&quot;solid&quot;:{&quot;brightness&quot;:0.6000000238418579,&quot;colorType&quot;:1,&quot;foreColorIndex&quot;:8,&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f*1_4_1"/>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UNIT_SUBTYPE" val="a"/>
  <p:tag name="KSO_WM_UNIT_TEXT_LAYER_COUNT" val="1"/>
  <p:tag name="KSO_WM_UNIT_NOCLEAR" val="0"/>
  <p:tag name="KSO_WM_DIAGRAM_GROUP_CODE" val="l1-1"/>
  <p:tag name="KSO_WM_UNIT_TYPE" val="l_h_f"/>
  <p:tag name="KSO_WM_UNIT_INDEX" val="1_4_1"/>
  <p:tag name="KSO_WM_UNIT_TEXT_TYPE" val="1"/>
  <p:tag name="KSO_WM_UNIT_PRESET_TEXT" val="单击此处添加正文，文字是您思想的提炼请简意的阐述您的观点"/>
  <p:tag name="KSO_WM_UNIT_TEXT_FILL_FORE_SCHEMECOLOR_INDEX" val="1"/>
  <p:tag name="KSO_WM_UNIT_TEXT_FILL_TYPE" val="1"/>
  <p:tag name="KSO_WM_DIAGRAM_MAX_ITEMCNT" val="6"/>
  <p:tag name="KSO_WM_DIAGRAM_MIN_ITEMCNT" val="3"/>
  <p:tag name="KSO_WM_DIAGRAM_VIRTUALLY_FRAME" val="{&quot;height&quot;:360.4,&quot;left&quot;:49.04998779296875,&quot;top&quot;:119.4,&quot;width&quot;:866.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5_2*l_h_a*1_4_1"/>
  <p:tag name="KSO_WM_TEMPLATE_CATEGORY" val="diagram"/>
  <p:tag name="KSO_WM_TEMPLATE_INDEX" val="20230315"/>
  <p:tag name="KSO_WM_UNIT_LAYERLEVEL" val="1_1_1"/>
  <p:tag name="KSO_WM_TAG_VERSION" val="3.0"/>
  <p:tag name="KSO_WM_BEAUTIFY_FLAG" val="#wm#"/>
  <p:tag name="KSO_WM_DIAGRAM_VERSION" val="3"/>
  <p:tag name="KSO_WM_DIAGRAM_COLOR_TRICK" val="2"/>
  <p:tag name="KSO_WM_DIAGRAM_COLOR_TEXT_CAN_REMOVE" val="n"/>
  <p:tag name="KSO_WM_UNIT_ISCONTENTSTITLE" val="0"/>
  <p:tag name="KSO_WM_UNIT_ISNUMDGMTITLE" val="0"/>
  <p:tag name="KSO_WM_UNIT_NOCLEAR" val="0"/>
  <p:tag name="KSO_WM_DIAGRAM_GROUP_CODE" val="l1-1"/>
  <p:tag name="KSO_WM_UNIT_TYPE" val="l_h_a"/>
  <p:tag name="KSO_WM_UNIT_INDEX" val="1_4_1"/>
  <p:tag name="KSO_WM_UNIT_TEXT_TYPE" val="1"/>
  <p:tag name="KSO_WM_UNIT_PRESET_TEXT" val="添加项标题"/>
  <p:tag name="KSO_WM_UNIT_TEXT_FILL_FORE_SCHEMECOLOR_INDEX" val="1"/>
  <p:tag name="KSO_WM_UNIT_TEXT_FILL_TYPE" val="1"/>
  <p:tag name="KSO_WM_DIAGRAM_MAX_ITEMCNT" val="6"/>
  <p:tag name="KSO_WM_DIAGRAM_MIN_ITEMCNT" val="3"/>
  <p:tag name="KSO_WM_DIAGRAM_VIRTUALLY_FRAME" val="{&quot;height&quot;:360.4,&quot;left&quot;:49.04998779296875,&quot;top&quot;:119.4,&quot;width&quot;:866.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37.xml><?xml version="1.0" encoding="utf-8"?>
<p:tagLst xmlns:p="http://schemas.openxmlformats.org/presentationml/2006/main">
  <p:tag name="KSO_WM_SLIDE_ID" val="diagram20230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0315"/>
  <p:tag name="KSO_WM_SLIDE_TYPE" val="text"/>
  <p:tag name="KSO_WM_SLIDE_SUBTYPE" val="diag"/>
  <p:tag name="KSO_WM_SLIDE_SIZE" val="866.15*360.4"/>
  <p:tag name="KSO_WM_SLIDE_POSITION" val="48*132.25"/>
  <p:tag name="KSO_WM_SLIDE_LAYOUT" val="a_l"/>
  <p:tag name="KSO_WM_SLIDE_LAYOUT_CNT" val="1_1"/>
  <p:tag name="KSO_WM_SPECIAL_SOURCE" val="bdnull"/>
  <p:tag name="KSO_WM_DIAGRAM_GROUP_CODE" val="l1-1"/>
  <p:tag name="KSO_WM_SLIDE_DIAGTYPE" val="l"/>
</p:tagLst>
</file>

<file path=ppt/tags/tag313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072_3*a*1"/>
  <p:tag name="KSO_WM_TEMPLATE_CATEGORY" val="diagram"/>
  <p:tag name="KSO_WM_TEMPLATE_INDEX" val="20231072"/>
  <p:tag name="KSO_WM_UNIT_LAYERLEVEL" val="1"/>
  <p:tag name="KSO_WM_TAG_VERSION" val="3.0"/>
  <p:tag name="KSO_WM_BEAUTIFY_FLAG" val="#wm#"/>
  <p:tag name="KSO_WM_DIAGRAM_GROUP_CODE" val="q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a*1_2_1"/>
  <p:tag name="KSO_WM_TEMPLATE_CATEGORY" val="diagram"/>
  <p:tag name="KSO_WM_TEMPLATE_INDEX" val="20231072"/>
  <p:tag name="KSO_WM_UNIT_LAYERLEVEL" val="1_1_1"/>
  <p:tag name="KSO_WM_TAG_VERSION" val="3.0"/>
  <p:tag name="KSO_WM_UNIT_ISCONTENTSTITLE" val="0"/>
  <p:tag name="KSO_WM_UNIT_ISNUMDGMTITLE" val="0"/>
  <p:tag name="KSO_WM_UNIT_NOCLEAR" val="0"/>
  <p:tag name="KSO_WM_UNIT_VALUE" val="39"/>
  <p:tag name="KSO_WM_DIAGRAM_GROUP_CODE" val="q1-1"/>
  <p:tag name="KSO_WM_UNIT_TYPE" val="q_h_a"/>
  <p:tag name="KSO_WM_UNIT_INDEX" val="1_2_1"/>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1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f*1_2_1"/>
  <p:tag name="KSO_WM_TEMPLATE_CATEGORY" val="diagram"/>
  <p:tag name="KSO_WM_TEMPLATE_INDEX" val="20231072"/>
  <p:tag name="KSO_WM_UNIT_LAYERLEVEL" val="1_1_1"/>
  <p:tag name="KSO_WM_TAG_VERSION" val="3.0"/>
  <p:tag name="KSO_WM_UNIT_SUBTYPE" val="a"/>
  <p:tag name="KSO_WM_UNIT_NOCLEAR" val="0"/>
  <p:tag name="KSO_WM_UNIT_VALUE" val="68"/>
  <p:tag name="KSO_WM_DIAGRAM_GROUP_CODE" val="q1-1"/>
  <p:tag name="KSO_WM_UNIT_TYPE" val="q_h_f"/>
  <p:tag name="KSO_WM_UNIT_INDEX" val="1_2_1"/>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文字是您思想的提炼"/>
  <p:tag name="KSO_WM_UNIT_TEXT_FILL_FORE_SCHEMECOLOR_INDEX" val="1"/>
  <p:tag name="KSO_WM_UNIT_TEXT_FILL_TYPE" val="1"/>
  <p:tag name="KSO_WM_UNIT_USESOURCEFORMAT_APPLY" val="1"/>
</p:tagLst>
</file>

<file path=ppt/tags/tag3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a*1_3_1"/>
  <p:tag name="KSO_WM_TEMPLATE_CATEGORY" val="diagram"/>
  <p:tag name="KSO_WM_TEMPLATE_INDEX" val="20231072"/>
  <p:tag name="KSO_WM_UNIT_LAYERLEVEL" val="1_1_1"/>
  <p:tag name="KSO_WM_TAG_VERSION" val="3.0"/>
  <p:tag name="KSO_WM_UNIT_ISCONTENTSTITLE" val="0"/>
  <p:tag name="KSO_WM_UNIT_ISNUMDGMTITLE" val="0"/>
  <p:tag name="KSO_WM_UNIT_NOCLEAR" val="0"/>
  <p:tag name="KSO_WM_UNIT_VALUE" val="39"/>
  <p:tag name="KSO_WM_DIAGRAM_GROUP_CODE" val="q1-1"/>
  <p:tag name="KSO_WM_UNIT_TYPE" val="q_h_a"/>
  <p:tag name="KSO_WM_UNIT_INDEX" val="1_3_1"/>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f*1_3_1"/>
  <p:tag name="KSO_WM_TEMPLATE_CATEGORY" val="diagram"/>
  <p:tag name="KSO_WM_TEMPLATE_INDEX" val="20231072"/>
  <p:tag name="KSO_WM_UNIT_LAYERLEVEL" val="1_1_1"/>
  <p:tag name="KSO_WM_TAG_VERSION" val="3.0"/>
  <p:tag name="KSO_WM_UNIT_SUBTYPE" val="a"/>
  <p:tag name="KSO_WM_UNIT_NOCLEAR" val="0"/>
  <p:tag name="KSO_WM_UNIT_VALUE" val="68"/>
  <p:tag name="KSO_WM_DIAGRAM_GROUP_CODE" val="q1-1"/>
  <p:tag name="KSO_WM_UNIT_TYPE" val="q_h_f"/>
  <p:tag name="KSO_WM_UNIT_INDEX" val="1_3_1"/>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具体内容，文字是您思想的提炼"/>
  <p:tag name="KSO_WM_UNIT_TEXT_FILL_FORE_SCHEMECOLOR_INDEX" val="1"/>
  <p:tag name="KSO_WM_UNIT_TEXT_FILL_TYPE" val="1"/>
  <p:tag name="KSO_WM_UNIT_USESOURCEFORMAT_APPLY" val="1"/>
</p:tagLst>
</file>

<file path=ppt/tags/tag3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2_4"/>
  <p:tag name="KSO_WM_TEMPLATE_CATEGORY" val="diagram"/>
  <p:tag name="KSO_WM_TEMPLATE_INDEX" val="20231072"/>
  <p:tag name="KSO_WM_UNIT_LAYERLEVEL" val="1_1_1"/>
  <p:tag name="KSO_WM_TAG_VERSION" val="3.0"/>
  <p:tag name="KSO_WM_DIAGRAM_GROUP_CODE" val="q1-1"/>
  <p:tag name="KSO_WM_UNIT_TYPE" val="q_h_i"/>
  <p:tag name="KSO_WM_UNIT_INDEX" val="1_2_4"/>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solid&quot;:{&quot;brightness&quot;:0,&quot;colorType&quot;:1,&quot;foreColorIndex&quot;:6,&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3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2_3"/>
  <p:tag name="KSO_WM_TEMPLATE_CATEGORY" val="diagram"/>
  <p:tag name="KSO_WM_TEMPLATE_INDEX" val="20231072"/>
  <p:tag name="KSO_WM_UNIT_LAYERLEVEL" val="1_1_1"/>
  <p:tag name="KSO_WM_TAG_VERSION" val="3.0"/>
  <p:tag name="KSO_WM_DIAGRAM_GROUP_CODE" val="q1-1"/>
  <p:tag name="KSO_WM_UNIT_TYPE" val="q_h_i"/>
  <p:tag name="KSO_WM_UNIT_INDEX" val="1_2_3"/>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3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2_2"/>
  <p:tag name="KSO_WM_TEMPLATE_CATEGORY" val="diagram"/>
  <p:tag name="KSO_WM_TEMPLATE_INDEX" val="20231072"/>
  <p:tag name="KSO_WM_UNIT_LAYERLEVEL" val="1_1_1"/>
  <p:tag name="KSO_WM_TAG_VERSION" val="3.0"/>
  <p:tag name="KSO_WM_DIAGRAM_GROUP_CODE" val="q1-1"/>
  <p:tag name="KSO_WM_UNIT_TYPE" val="q_h_i"/>
  <p:tag name="KSO_WM_UNIT_INDEX" val="1_2_2"/>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LINE_FILL_TYPE" val="2"/>
  <p:tag name="KSO_WM_UNIT_USESOURCEFORMAT_APPLY" val="1"/>
</p:tagLst>
</file>

<file path=ppt/tags/tag3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3_4"/>
  <p:tag name="KSO_WM_TEMPLATE_CATEGORY" val="diagram"/>
  <p:tag name="KSO_WM_TEMPLATE_INDEX" val="20231072"/>
  <p:tag name="KSO_WM_UNIT_LAYERLEVEL" val="1_1_1"/>
  <p:tag name="KSO_WM_TAG_VERSION" val="3.0"/>
  <p:tag name="KSO_WM_DIAGRAM_GROUP_CODE" val="q1-1"/>
  <p:tag name="KSO_WM_UNIT_TYPE" val="q_h_i"/>
  <p:tag name="KSO_WM_UNIT_INDEX" val="1_3_4"/>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solid&quot;:{&quot;brightness&quot;:0,&quot;colorType&quot;:1,&quot;foreColorIndex&quot;:7,&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UNIT_TEXT_FILL_FORE_SCHEMECOLOR_INDEX" val="2"/>
  <p:tag name="KSO_WM_UNIT_TEXT_FILL_TYPE" val="1"/>
  <p:tag name="KSO_WM_UNIT_USESOURCEFORMAT_APPLY" val="1"/>
</p:tagLst>
</file>

<file path=ppt/tags/tag3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3_3"/>
  <p:tag name="KSO_WM_TEMPLATE_CATEGORY" val="diagram"/>
  <p:tag name="KSO_WM_TEMPLATE_INDEX" val="20231072"/>
  <p:tag name="KSO_WM_UNIT_LAYERLEVEL" val="1_1_1"/>
  <p:tag name="KSO_WM_TAG_VERSION" val="3.0"/>
  <p:tag name="KSO_WM_DIAGRAM_GROUP_CODE" val="q1-1"/>
  <p:tag name="KSO_WM_UNIT_TYPE" val="q_h_i"/>
  <p:tag name="KSO_WM_UNIT_INDEX" val="1_3_3"/>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UNIT_TEXT_FILL_FORE_SCHEMECOLOR_INDEX" val="2"/>
  <p:tag name="KSO_WM_UNIT_TEXT_FILL_TYPE" val="1"/>
  <p:tag name="KSO_WM_UNIT_USESOURCEFORMAT_APPLY" val="1"/>
</p:tagLst>
</file>

<file path=ppt/tags/tag3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3_2"/>
  <p:tag name="KSO_WM_TEMPLATE_CATEGORY" val="diagram"/>
  <p:tag name="KSO_WM_TEMPLATE_INDEX" val="20231072"/>
  <p:tag name="KSO_WM_UNIT_LAYERLEVEL" val="1_1_1"/>
  <p:tag name="KSO_WM_TAG_VERSION" val="3.0"/>
  <p:tag name="KSO_WM_DIAGRAM_GROUP_CODE" val="q1-1"/>
  <p:tag name="KSO_WM_UNIT_TYPE" val="q_h_i"/>
  <p:tag name="KSO_WM_UNIT_INDEX" val="1_3_2"/>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type&quot;:0},&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LINE_FILL_TYPE" val="2"/>
  <p:tag name="KSO_WM_UNIT_USESOURCEFORMAT_APPLY" val="1"/>
</p:tagLst>
</file>

<file path=ppt/tags/tag3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a*1_4_1"/>
  <p:tag name="KSO_WM_TEMPLATE_CATEGORY" val="diagram"/>
  <p:tag name="KSO_WM_TEMPLATE_INDEX" val="20231072"/>
  <p:tag name="KSO_WM_UNIT_LAYERLEVEL" val="1_1_1"/>
  <p:tag name="KSO_WM_TAG_VERSION" val="3.0"/>
  <p:tag name="KSO_WM_UNIT_ISCONTENTSTITLE" val="0"/>
  <p:tag name="KSO_WM_UNIT_ISNUMDGMTITLE" val="0"/>
  <p:tag name="KSO_WM_UNIT_NOCLEAR" val="0"/>
  <p:tag name="KSO_WM_UNIT_VALUE" val="39"/>
  <p:tag name="KSO_WM_DIAGRAM_GROUP_CODE" val="q1-1"/>
  <p:tag name="KSO_WM_UNIT_TYPE" val="q_h_a"/>
  <p:tag name="KSO_WM_UNIT_INDEX" val="1_4_1"/>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1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f*1_4_1"/>
  <p:tag name="KSO_WM_TEMPLATE_CATEGORY" val="diagram"/>
  <p:tag name="KSO_WM_TEMPLATE_INDEX" val="20231072"/>
  <p:tag name="KSO_WM_UNIT_LAYERLEVEL" val="1_1_1"/>
  <p:tag name="KSO_WM_TAG_VERSION" val="3.0"/>
  <p:tag name="KSO_WM_UNIT_SUBTYPE" val="a"/>
  <p:tag name="KSO_WM_UNIT_NOCLEAR" val="0"/>
  <p:tag name="KSO_WM_UNIT_VALUE" val="68"/>
  <p:tag name="KSO_WM_DIAGRAM_GROUP_CODE" val="q1-1"/>
  <p:tag name="KSO_WM_UNIT_TYPE" val="q_h_f"/>
  <p:tag name="KSO_WM_UNIT_INDEX" val="1_4_1"/>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文字是您思想的提炼"/>
  <p:tag name="KSO_WM_UNIT_TEXT_FILL_FORE_SCHEMECOLOR_INDEX" val="1"/>
  <p:tag name="KSO_WM_UNIT_TEXT_FILL_TYPE" val="1"/>
  <p:tag name="KSO_WM_UNIT_USESOURCEFORMAT_APPLY" val="1"/>
</p:tagLst>
</file>

<file path=ppt/tags/tag3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4_4"/>
  <p:tag name="KSO_WM_TEMPLATE_CATEGORY" val="diagram"/>
  <p:tag name="KSO_WM_TEMPLATE_INDEX" val="20231072"/>
  <p:tag name="KSO_WM_UNIT_LAYERLEVEL" val="1_1_1"/>
  <p:tag name="KSO_WM_TAG_VERSION" val="3.0"/>
  <p:tag name="KSO_WM_DIAGRAM_GROUP_CODE" val="q1-1"/>
  <p:tag name="KSO_WM_UNIT_TYPE" val="q_h_i"/>
  <p:tag name="KSO_WM_UNIT_INDEX" val="1_4_4"/>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solid&quot;:{&quot;brightness&quot;:0,&quot;colorType&quot;:1,&quot;foreColorIndex&quot;:8,&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UNIT_TEXT_FILL_FORE_SCHEMECOLOR_INDEX" val="2"/>
  <p:tag name="KSO_WM_UNIT_TEXT_FILL_TYPE" val="1"/>
  <p:tag name="KSO_WM_UNIT_USESOURCEFORMAT_APPLY" val="1"/>
</p:tagLst>
</file>

<file path=ppt/tags/tag3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4_3"/>
  <p:tag name="KSO_WM_TEMPLATE_CATEGORY" val="diagram"/>
  <p:tag name="KSO_WM_TEMPLATE_INDEX" val="20231072"/>
  <p:tag name="KSO_WM_UNIT_LAYERLEVEL" val="1_1_1"/>
  <p:tag name="KSO_WM_TAG_VERSION" val="3.0"/>
  <p:tag name="KSO_WM_DIAGRAM_GROUP_CODE" val="q1-1"/>
  <p:tag name="KSO_WM_UNIT_TYPE" val="q_h_i"/>
  <p:tag name="KSO_WM_UNIT_INDEX" val="1_4_3"/>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UNIT_TEXT_FILL_FORE_SCHEMECOLOR_INDEX" val="2"/>
  <p:tag name="KSO_WM_UNIT_TEXT_FILL_TYPE" val="1"/>
  <p:tag name="KSO_WM_UNIT_USESOURCEFORMAT_APPLY" val="1"/>
</p:tagLst>
</file>

<file path=ppt/tags/tag3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4_2"/>
  <p:tag name="KSO_WM_TEMPLATE_CATEGORY" val="diagram"/>
  <p:tag name="KSO_WM_TEMPLATE_INDEX" val="20231072"/>
  <p:tag name="KSO_WM_UNIT_LAYERLEVEL" val="1_1_1"/>
  <p:tag name="KSO_WM_TAG_VERSION" val="3.0"/>
  <p:tag name="KSO_WM_DIAGRAM_GROUP_CODE" val="q1-1"/>
  <p:tag name="KSO_WM_UNIT_TYPE" val="q_h_i"/>
  <p:tag name="KSO_WM_UNIT_INDEX" val="1_4_2"/>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type&quot;:0},&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UNIT_LINE_FILL_TYPE" val="2"/>
  <p:tag name="KSO_WM_UNIT_USESOURCEFORMAT_APPLY" val="1"/>
</p:tagLst>
</file>

<file path=ppt/tags/tag3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a*1_1_1"/>
  <p:tag name="KSO_WM_TEMPLATE_CATEGORY" val="diagram"/>
  <p:tag name="KSO_WM_TEMPLATE_INDEX" val="20231072"/>
  <p:tag name="KSO_WM_UNIT_LAYERLEVEL" val="1_1_1"/>
  <p:tag name="KSO_WM_TAG_VERSION" val="3.0"/>
  <p:tag name="KSO_WM_UNIT_ISCONTENTSTITLE" val="0"/>
  <p:tag name="KSO_WM_UNIT_ISNUMDGMTITLE" val="0"/>
  <p:tag name="KSO_WM_UNIT_NOCLEAR" val="0"/>
  <p:tag name="KSO_WM_UNIT_VALUE" val="39"/>
  <p:tag name="KSO_WM_DIAGRAM_GROUP_CODE" val="q1-1"/>
  <p:tag name="KSO_WM_UNIT_TYPE" val="q_h_a"/>
  <p:tag name="KSO_WM_UNIT_INDEX" val="1_1_1"/>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f*1_1_1"/>
  <p:tag name="KSO_WM_TEMPLATE_CATEGORY" val="diagram"/>
  <p:tag name="KSO_WM_TEMPLATE_INDEX" val="20231072"/>
  <p:tag name="KSO_WM_UNIT_LAYERLEVEL" val="1_1_1"/>
  <p:tag name="KSO_WM_TAG_VERSION" val="3.0"/>
  <p:tag name="KSO_WM_UNIT_SUBTYPE" val="a"/>
  <p:tag name="KSO_WM_UNIT_NOCLEAR" val="0"/>
  <p:tag name="KSO_WM_UNIT_VALUE" val="68"/>
  <p:tag name="KSO_WM_DIAGRAM_GROUP_CODE" val="q1-1"/>
  <p:tag name="KSO_WM_UNIT_TYPE" val="q_h_f"/>
  <p:tag name="KSO_WM_UNIT_INDEX" val="1_1_1"/>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具体内容，文字是您思想的提炼"/>
  <p:tag name="KSO_WM_UNIT_TEXT_FILL_FORE_SCHEMECOLOR_INDEX" val="1"/>
  <p:tag name="KSO_WM_UNIT_TEXT_FILL_TYPE" val="1"/>
  <p:tag name="KSO_WM_UNIT_USESOURCEFORMAT_APPLY" val="1"/>
</p:tagLst>
</file>

<file path=ppt/tags/tag3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1_4"/>
  <p:tag name="KSO_WM_TEMPLATE_CATEGORY" val="diagram"/>
  <p:tag name="KSO_WM_TEMPLATE_INDEX" val="20231072"/>
  <p:tag name="KSO_WM_UNIT_LAYERLEVEL" val="1_1_1"/>
  <p:tag name="KSO_WM_TAG_VERSION" val="3.0"/>
  <p:tag name="KSO_WM_DIAGRAM_GROUP_CODE" val="q1-1"/>
  <p:tag name="KSO_WM_UNIT_TYPE" val="q_h_i"/>
  <p:tag name="KSO_WM_UNIT_INDEX" val="1_1_4"/>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1_3"/>
  <p:tag name="KSO_WM_TEMPLATE_CATEGORY" val="diagram"/>
  <p:tag name="KSO_WM_TEMPLATE_INDEX" val="20231072"/>
  <p:tag name="KSO_WM_UNIT_LAYERLEVEL" val="1_1_1"/>
  <p:tag name="KSO_WM_TAG_VERSION" val="3.0"/>
  <p:tag name="KSO_WM_DIAGRAM_GROUP_CODE" val="q1-1"/>
  <p:tag name="KSO_WM_UNIT_TYPE" val="q_h_i"/>
  <p:tag name="KSO_WM_UNIT_INDEX" val="1_1_3"/>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1_2"/>
  <p:tag name="KSO_WM_TEMPLATE_CATEGORY" val="diagram"/>
  <p:tag name="KSO_WM_TEMPLATE_INDEX" val="20231072"/>
  <p:tag name="KSO_WM_UNIT_LAYERLEVEL" val="1_1_1"/>
  <p:tag name="KSO_WM_TAG_VERSION" val="3.0"/>
  <p:tag name="KSO_WM_DIAGRAM_GROUP_CODE" val="q1-1"/>
  <p:tag name="KSO_WM_UNIT_TYPE" val="q_h_i"/>
  <p:tag name="KSO_WM_UNIT_INDEX" val="1_1_2"/>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3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4_6"/>
  <p:tag name="KSO_WM_TEMPLATE_CATEGORY" val="diagram"/>
  <p:tag name="KSO_WM_TEMPLATE_INDEX" val="20231072"/>
  <p:tag name="KSO_WM_UNIT_LAYERLEVEL" val="1_1_1"/>
  <p:tag name="KSO_WM_TAG_VERSION" val="3.0"/>
  <p:tag name="KSO_WM_DIAGRAM_GROUP_CODE" val="q1-1"/>
  <p:tag name="KSO_WM_UNIT_TYPE" val="q_h_i"/>
  <p:tag name="KSO_WM_UNIT_INDEX" val="1_4_6"/>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solid&quot;:{&quot;brightness&quot;:0.400000005960464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4"/>
  <p:tag name="KSO_WM_UNIT_TEXT_FILL_FORE_SCHEMECOLOR_INDEX" val="2"/>
  <p:tag name="KSO_WM_UNIT_TEXT_FILL_TYPE" val="1"/>
  <p:tag name="KSO_WM_UNIT_USESOURCEFORMAT_APPLY" val="1"/>
</p:tagLst>
</file>

<file path=ppt/tags/tag31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3_5"/>
  <p:tag name="KSO_WM_TEMPLATE_CATEGORY" val="diagram"/>
  <p:tag name="KSO_WM_TEMPLATE_INDEX" val="20231072"/>
  <p:tag name="KSO_WM_UNIT_LAYERLEVEL" val="1_1_1"/>
  <p:tag name="KSO_WM_TAG_VERSION" val="3.0"/>
  <p:tag name="KSO_WM_DIAGRAM_GROUP_CODE" val="q1-1"/>
  <p:tag name="KSO_WM_UNIT_TYPE" val="q_h_i"/>
  <p:tag name="KSO_WM_UNIT_INDEX" val="1_3_5"/>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UNIT_TEXT_FILL_FORE_SCHEMECOLOR_INDEX" val="2"/>
  <p:tag name="KSO_WM_UNIT_TEXT_FILL_TYPE" val="1"/>
  <p:tag name="KSO_WM_UNIT_USESOURCEFORMAT_APPLY" val="1"/>
</p:tagLst>
</file>

<file path=ppt/tags/tag3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4_5"/>
  <p:tag name="KSO_WM_TEMPLATE_CATEGORY" val="diagram"/>
  <p:tag name="KSO_WM_TEMPLATE_INDEX" val="20231072"/>
  <p:tag name="KSO_WM_UNIT_LAYERLEVEL" val="1_1_1"/>
  <p:tag name="KSO_WM_TAG_VERSION" val="3.0"/>
  <p:tag name="KSO_WM_DIAGRAM_GROUP_CODE" val="q1-1"/>
  <p:tag name="KSO_WM_UNIT_TYPE" val="q_h_i"/>
  <p:tag name="KSO_WM_UNIT_INDEX" val="1_4_5"/>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UNIT_TEXT_FILL_FORE_SCHEMECOLOR_INDEX" val="2"/>
  <p:tag name="KSO_WM_UNIT_TEXT_FILL_TYPE" val="1"/>
  <p:tag name="KSO_WM_UNIT_USESOURCEFORMAT_APPLY" val="1"/>
</p:tagLst>
</file>

<file path=ppt/tags/tag3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2_5"/>
  <p:tag name="KSO_WM_TEMPLATE_CATEGORY" val="diagram"/>
  <p:tag name="KSO_WM_TEMPLATE_INDEX" val="20231072"/>
  <p:tag name="KSO_WM_UNIT_LAYERLEVEL" val="1_1_1"/>
  <p:tag name="KSO_WM_TAG_VERSION" val="3.0"/>
  <p:tag name="KSO_WM_DIAGRAM_GROUP_CODE" val="q1-1"/>
  <p:tag name="KSO_WM_UNIT_TYPE" val="q_h_i"/>
  <p:tag name="KSO_WM_UNIT_INDEX" val="1_2_5"/>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3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2_6"/>
  <p:tag name="KSO_WM_TEMPLATE_CATEGORY" val="diagram"/>
  <p:tag name="KSO_WM_TEMPLATE_INDEX" val="20231072"/>
  <p:tag name="KSO_WM_UNIT_LAYERLEVEL" val="1_1_1"/>
  <p:tag name="KSO_WM_TAG_VERSION" val="3.0"/>
  <p:tag name="KSO_WM_DIAGRAM_GROUP_CODE" val="q1-1"/>
  <p:tag name="KSO_WM_UNIT_TYPE" val="q_h_i"/>
  <p:tag name="KSO_WM_UNIT_INDEX" val="1_2_6"/>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solid&quot;:{&quot;brightness&quot;:0.4000000059604645,&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4"/>
  <p:tag name="KSO_WM_UNIT_TEXT_FILL_FORE_SCHEMECOLOR_INDEX" val="2"/>
  <p:tag name="KSO_WM_UNIT_TEXT_FILL_TYPE" val="1"/>
  <p:tag name="KSO_WM_UNIT_USESOURCEFORMAT_APPLY" val="1"/>
</p:tagLst>
</file>

<file path=ppt/tags/tag3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2_1"/>
  <p:tag name="KSO_WM_TEMPLATE_CATEGORY" val="diagram"/>
  <p:tag name="KSO_WM_TEMPLATE_INDEX" val="20231072"/>
  <p:tag name="KSO_WM_UNIT_LAYERLEVEL" val="1_1_1"/>
  <p:tag name="KSO_WM_TAG_VERSION" val="3.0"/>
  <p:tag name="KSO_WM_DIAGRAM_GROUP_CODE" val="q1-1"/>
  <p:tag name="KSO_WM_UNIT_SUBTYPE" val="d"/>
  <p:tag name="KSO_WM_UNIT_TYPE" val="q_h_i"/>
  <p:tag name="KSO_WM_UNIT_INDEX" val="1_2_1"/>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949999988079071,&quot;colorType&quot;:1,&quot;foreColorIndex&quot;:5,&quot;pos&quot;:0,&quot;transparency&quot;:0},{&quot;brightness&quot;: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UNIT_USESOURCEFORMAT_APPLY" val="1"/>
</p:tagLst>
</file>

<file path=ppt/tags/tag3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3_6"/>
  <p:tag name="KSO_WM_TEMPLATE_CATEGORY" val="diagram"/>
  <p:tag name="KSO_WM_TEMPLATE_INDEX" val="20231072"/>
  <p:tag name="KSO_WM_UNIT_LAYERLEVEL" val="1_1_1"/>
  <p:tag name="KSO_WM_TAG_VERSION" val="3.0"/>
  <p:tag name="KSO_WM_DIAGRAM_GROUP_CODE" val="q1-1"/>
  <p:tag name="KSO_WM_UNIT_TYPE" val="q_h_i"/>
  <p:tag name="KSO_WM_UNIT_INDEX" val="1_3_6"/>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solid&quot;:{&quot;brightness&quot;:0.4000000059604645,&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4"/>
  <p:tag name="KSO_WM_UNIT_TEXT_FILL_FORE_SCHEMECOLOR_INDEX" val="2"/>
  <p:tag name="KSO_WM_UNIT_TEXT_FILL_TYPE" val="1"/>
  <p:tag name="KSO_WM_UNIT_USESOURCEFORMAT_APPLY" val="1"/>
</p:tagLst>
</file>

<file path=ppt/tags/tag3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3_1"/>
  <p:tag name="KSO_WM_TEMPLATE_CATEGORY" val="diagram"/>
  <p:tag name="KSO_WM_TEMPLATE_INDEX" val="20231072"/>
  <p:tag name="KSO_WM_UNIT_LAYERLEVEL" val="1_1_1"/>
  <p:tag name="KSO_WM_TAG_VERSION" val="3.0"/>
  <p:tag name="KSO_WM_DIAGRAM_GROUP_CODE" val="q1-1"/>
  <p:tag name="KSO_WM_UNIT_SUBTYPE" val="d"/>
  <p:tag name="KSO_WM_UNIT_TYPE" val="q_h_i"/>
  <p:tag name="KSO_WM_UNIT_INDEX" val="1_3_1"/>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949999988079071,&quot;colorType&quot;:1,&quot;foreColorIndex&quot;:5,&quot;pos&quot;:0,&quot;transparency&quot;:0},{&quot;brightness&quot;: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UNIT_USESOURCEFORMAT_APPLY" val="1"/>
</p:tagLst>
</file>

<file path=ppt/tags/tag3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1_6"/>
  <p:tag name="KSO_WM_TEMPLATE_CATEGORY" val="diagram"/>
  <p:tag name="KSO_WM_TEMPLATE_INDEX" val="20231072"/>
  <p:tag name="KSO_WM_UNIT_LAYERLEVEL" val="1_1_1"/>
  <p:tag name="KSO_WM_TAG_VERSION" val="3.0"/>
  <p:tag name="KSO_WM_DIAGRAM_GROUP_CODE" val="q1-1"/>
  <p:tag name="KSO_WM_UNIT_TYPE" val="q_h_i"/>
  <p:tag name="KSO_WM_UNIT_INDEX" val="1_1_6"/>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
  <p:tag name="KSO_WM_UNIT_TEXT_FILL_FORE_SCHEMECOLOR_INDEX" val="2"/>
  <p:tag name="KSO_WM_UNIT_TEXT_FILL_TYPE" val="1"/>
  <p:tag name="KSO_WM_UNIT_USESOURCEFORMAT_APPLY" val="1"/>
</p:tagLst>
</file>

<file path=ppt/tags/tag3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1_5"/>
  <p:tag name="KSO_WM_TEMPLATE_CATEGORY" val="diagram"/>
  <p:tag name="KSO_WM_TEMPLATE_INDEX" val="20231072"/>
  <p:tag name="KSO_WM_UNIT_LAYERLEVEL" val="1_1_1"/>
  <p:tag name="KSO_WM_TAG_VERSION" val="3.0"/>
  <p:tag name="KSO_WM_DIAGRAM_GROUP_CODE" val="q1-1"/>
  <p:tag name="KSO_WM_UNIT_TYPE" val="q_h_i"/>
  <p:tag name="KSO_WM_UNIT_INDEX" val="1_1_5"/>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1_1"/>
  <p:tag name="KSO_WM_TEMPLATE_CATEGORY" val="diagram"/>
  <p:tag name="KSO_WM_TEMPLATE_INDEX" val="20231072"/>
  <p:tag name="KSO_WM_UNIT_LAYERLEVEL" val="1_1_1"/>
  <p:tag name="KSO_WM_TAG_VERSION" val="3.0"/>
  <p:tag name="KSO_WM_DIAGRAM_GROUP_CODE" val="q1-1"/>
  <p:tag name="KSO_WM_UNIT_SUBTYPE" val="d"/>
  <p:tag name="KSO_WM_UNIT_TYPE" val="q_h_i"/>
  <p:tag name="KSO_WM_UNIT_INDEX" val="1_1_1"/>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949999988079071,&quot;colorType&quot;:1,&quot;foreColorIndex&quot;:5,&quot;pos&quot;:0,&quot;transparency&quot;:0},{&quot;brightness&quot;: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UNIT_USESOURCEFORMAT_APPLY" val="1"/>
</p:tagLst>
</file>

<file path=ppt/tags/tag31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3*q_h_i*1_4_1"/>
  <p:tag name="KSO_WM_TEMPLATE_CATEGORY" val="diagram"/>
  <p:tag name="KSO_WM_TEMPLATE_INDEX" val="20231072"/>
  <p:tag name="KSO_WM_UNIT_LAYERLEVEL" val="1_1_1"/>
  <p:tag name="KSO_WM_TAG_VERSION" val="3.0"/>
  <p:tag name="KSO_WM_DIAGRAM_GROUP_CODE" val="q1-1"/>
  <p:tag name="KSO_WM_UNIT_SUBTYPE" val="d"/>
  <p:tag name="KSO_WM_UNIT_TYPE" val="q_h_i"/>
  <p:tag name="KSO_WM_UNIT_INDEX" val="1_4_1"/>
  <p:tag name="KSO_WM_DIAGRAM_VERSION" val="3"/>
  <p:tag name="KSO_WM_DIAGRAM_COLOR_TRICK" val="4"/>
  <p:tag name="KSO_WM_DIAGRAM_COLOR_TEXT_CAN_REMOVE" val="n"/>
  <p:tag name="KSO_WM_DIAGRAM_MAX_ITEMCNT" val="6"/>
  <p:tag name="KSO_WM_DIAGRAM_MIN_ITEMCNT" val="2"/>
  <p:tag name="KSO_WM_DIAGRAM_VIRTUALLY_FRAME" val="{&quot;height&quot;:358.2436279296875,&quot;left&quot;:56.45,&quot;top&quot;:110.69554823988065,&quot;width&quot;:851.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949999988079071,&quot;colorType&quot;:1,&quot;foreColorIndex&quot;:5,&quot;pos&quot;:0,&quot;transparency&quot;:0},{&quot;brightness&quot;: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UNIT_USESOURCEFORMAT_APPLY" val="1"/>
</p:tagLst>
</file>

<file path=ppt/tags/tag3171.xml><?xml version="1.0" encoding="utf-8"?>
<p:tagLst xmlns:p="http://schemas.openxmlformats.org/presentationml/2006/main">
  <p:tag name="KSO_WM_SLIDE_ID" val="diagram20231072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072"/>
  <p:tag name="KSO_WM_SLIDE_TYPE" val="text"/>
  <p:tag name="KSO_WM_SLIDE_SUBTYPE" val="diag"/>
  <p:tag name="KSO_WM_SLIDE_SIZE" val="850.45*338.086"/>
  <p:tag name="KSO_WM_SLIDE_POSITION" val="54.95*130.484"/>
  <p:tag name="KSO_WM_SLIDE_LAYOUT" val="a_q"/>
  <p:tag name="KSO_WM_SLIDE_LAYOUT_CNT" val="1_1"/>
  <p:tag name="KSO_WM_SPECIAL_SOURCE" val="bdnull"/>
  <p:tag name="KSO_WM_DIAGRAM_GROUP_CODE" val="q1-1"/>
  <p:tag name="KSO_WM_SLIDE_DIAGTYPE" val="q"/>
</p:tagLst>
</file>

<file path=ppt/tags/tag3172.xml><?xml version="1.0" encoding="utf-8"?>
<p:tagLst xmlns:p="http://schemas.openxmlformats.org/presentationml/2006/main">
  <p:tag name="KSO_WM_MEDIACOVER_FLAG" val="1"/>
  <p:tag name="KSO_WM_UNIT_MEDIACOVER_BTN_STATE" val="1"/>
  <p:tag name="KSO_WM_UNIT_MEDIACOVER_BTNRECT" val="0*0*0*0"/>
</p:tagLst>
</file>

<file path=ppt/tags/tag3173.xml><?xml version="1.0" encoding="utf-8"?>
<p:tagLst xmlns:p="http://schemas.openxmlformats.org/presentationml/2006/main">
  <p:tag name="KSO_WM_BEAUTIFY_FLAG" val="#wm#"/>
  <p:tag name="KSO_WM_TEMPLATE_CATEGORY" val="diagram"/>
  <p:tag name="KSO_WM_TEMPLATE_INDEX" val="20231072"/>
</p:tagLst>
</file>

<file path=ppt/tags/tag31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72_1*i*1"/>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3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72_1*i*2"/>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3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3272_1*i*3"/>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3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72_1*i*4"/>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3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3272_1*i*5"/>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31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72_1*i*6"/>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31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8_2*l_h_f*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0.39998696229222,&quot;top&quot;:122.4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8_2*l_h_a*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0.39998696229222,&quot;top&quot;:122.4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8_2*l_h_f*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0.39998696229222,&quot;top&quot;:122.4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8_2*l_h_a*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0.39998696229222,&quot;top&quot;:122.4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8_2*l_h_f*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0.39998696229222,&quot;top&quot;:122.4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8_2*l_h_a*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0.39998696229222,&quot;top&quot;:122.4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87.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Lst>
</file>

<file path=ppt/tags/tag3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i*1_1_11"/>
  <p:tag name="KSO_WM_TEMPLATE_CATEGORY" val="diagram"/>
  <p:tag name="KSO_WM_TEMPLATE_INDEX" val="20230321"/>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11"/>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type&quot;:0},&quot;glow&quot;:{&quot;colorType&quot;:0},&quot;line&quot;:{&quot;solidLine&quot;:{&quot;brightness&quot;:0,&quot;colorType&quot;:1,&quot;foreColorIndex&quot;:5,&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3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i*1_1_1"/>
  <p:tag name="KSO_WM_TEMPLATE_CATEGORY" val="diagram"/>
  <p:tag name="KSO_WM_TEMPLATE_INDEX" val="20230321"/>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n1-1"/>
  <p:tag name="KSO_WM_UNIT_TYPE" val="n_h_i"/>
  <p:tag name="KSO_WM_UNIT_INDEX" val="1_1_1"/>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type&quot;:0},&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BEAUTIFY_FLAG" val="#wm#"/>
  <p:tag name="KSO_WM_UNIT_SHADOW_SCHEMECOLOR_INDEX" val="5"/>
  <p:tag name="KSO_WM_UNIT_TEXT_FILL_FORE_SCHEMECOLOR_INDEX" val="5"/>
  <p:tag name="KSO_WM_UNIT_TEXT_FILL_TYPE" val="1"/>
  <p:tag name="KSO_WM_UNIT_USESOURCEFORMAT_APPLY" val="1"/>
</p:tagLst>
</file>

<file path=ppt/tags/tag31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i*1_1_2"/>
  <p:tag name="KSO_WM_TEMPLATE_CATEGORY" val="diagram"/>
  <p:tag name="KSO_WM_TEMPLATE_INDEX" val="20230321"/>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n1-1"/>
  <p:tag name="KSO_WM_UNIT_TYPE" val="n_h_i"/>
  <p:tag name="KSO_WM_UNIT_INDEX" val="1_1_2"/>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type&quot;:0},&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BEAUTIFY_FLAG" val="#wm#"/>
  <p:tag name="KSO_WM_UNIT_SHADOW_SCHEMECOLOR_INDEX" val="5"/>
  <p:tag name="KSO_WM_UNIT_TEXT_FILL_FORE_SCHEMECOLOR_INDEX" val="5"/>
  <p:tag name="KSO_WM_UNIT_TEXT_FILL_TYPE" val="1"/>
  <p:tag name="KSO_WM_UNIT_USESOURCEFORMAT_APPLY" val="1"/>
</p:tagLst>
</file>

<file path=ppt/tags/tag3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i*1_1_9"/>
  <p:tag name="KSO_WM_TEMPLATE_CATEGORY" val="diagram"/>
  <p:tag name="KSO_WM_TEMPLATE_INDEX" val="20230321"/>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9"/>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solid&quot;:{&quot;brightness&quot;:0,&quot;colorType&quot;:1,&quot;foreColorIndex&quot;:16,&quot;transparency&quot;:0},&quot;type&quot;:1},&quot;glow&quot;:{&quot;colorType&quot;:0},&quot;line&quot;:{&quot;gradient&quot;:[{&quot;brightness&quot;:0.949999988079071,&quot;colorType&quot;:1,&quot;foreColorIndex&quot;:5,&quot;pos&quot;:0.3499999940395355,&quot;transparency&quot;:1},{&quot;brightness&quot;:0.4000000059604645,&quot;colorType&quot;:1,&quot;foreColorIndex&quot;:5,&quot;pos&quot;:1,&quot;transparency&quot;:0},{&quot;brightness&quot;:0.699999988079071,&quot;colorType&quot;:1,&quot;foreColorIndex&quot;:5,&quot;pos&quot;:0.8899999856948853,&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6"/>
  <p:tag name="KSO_WM_UNIT_FILL_FORE_SCHEMECOLOR_INDEX_BRIGHTNESS" val="0"/>
  <p:tag name="KSO_WM_UNIT_LINE_FORE_SCHEMECOLOR_INDEX" val="5"/>
  <p:tag name="KSO_WM_UNIT_TEXT_FILL_FORE_SCHEMECOLOR_INDEX" val="2"/>
  <p:tag name="KSO_WM_UNIT_TEXT_FILL_TYPE" val="1"/>
  <p:tag name="KSO_WM_UNIT_USESOURCEFORMAT_APPLY" val="1"/>
</p:tagLst>
</file>

<file path=ppt/tags/tag3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i*1_1_10"/>
  <p:tag name="KSO_WM_TEMPLATE_CATEGORY" val="diagram"/>
  <p:tag name="KSO_WM_TEMPLATE_INDEX" val="20230321"/>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10"/>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solid&quot;:{&quot;brightness&quot;:0.4000000059604645,&quot;colorType&quot;:1,&quot;foreColorIndex&quot;:13,&quot;transparency&quot;:0.8500000238418579},&quot;type&quot;:1},&quot;glow&quot;:{&quot;colorType&quot;:0},&quot;line&quot;:{&quot;gradient&quot;:[{&quot;brightness&quot;:0.949999988079071,&quot;colorType&quot;:1,&quot;foreColorIndex&quot;:5,&quot;pos&quot;:0.3499999940395355,&quot;transparency&quot;:1},{&quot;brightness&quot;:0.4000000059604645,&quot;colorType&quot;:1,&quot;foreColorIndex&quot;:5,&quot;pos&quot;:1,&quot;transparency&quot;:0},{&quot;brightness&quot;:0.699999988079071,&quot;colorType&quot;:1,&quot;foreColorIndex&quot;:5,&quot;pos&quot;:0.8899999856948853,&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4"/>
  <p:tag name="KSO_WM_UNIT_LINE_FORE_SCHEMECOLOR_INDEX" val="5"/>
  <p:tag name="KSO_WM_UNIT_TEXT_FILL_FORE_SCHEMECOLOR_INDEX" val="2"/>
  <p:tag name="KSO_WM_UNIT_TEXT_FILL_TYPE" val="1"/>
  <p:tag name="KSO_WM_UNIT_USESOURCEFORMAT_APPLY" val="1"/>
</p:tagLst>
</file>

<file path=ppt/tags/tag3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i*1_1_4"/>
  <p:tag name="KSO_WM_TEMPLATE_CATEGORY" val="diagram"/>
  <p:tag name="KSO_WM_TEMPLATE_INDEX" val="20230321"/>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4"/>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gradient&quot;:[{&quot;brightness&quot;:0,&quot;colorType&quot;:1,&quot;foreColorIndex&quot;:5,&quot;pos&quot;:0.5400000214576721,&quot;transparency&quot;:0.30000001192092896},{&quot;brightness&quot;:0,&quot;colorType&quot;:1,&quot;foreColorIndex&quot;:5,&quot;pos&quot;:0,&quot;transparency&quot;:0.699999988079071},{&quot;brightness&quot;:0,&quot;colorType&quot;:1,&quot;foreColorIndex&quot;:5,&quot;pos&quot;:0.8100000023841858,&quot;transparency&quot;:0.20000000298023224},{&quot;brightness&quot;:0,&quot;colorType&quot;:1,&quot;foreColorIndex&quot;:5,&quot;pos&quot;:1,&quot;transparency&quot;:0.6000000238418579}],&quot;type&quot;:3},&quot;glow&quot;:{&quot;colorType&quot;:0},&quot;line&quot;:{&quot;gradient&quot;:[{&quot;brightness&quot;:0.949999988079071,&quot;colorType&quot;:1,&quot;foreColorIndex&quot;:5,&quot;pos&quot;:0,&quot;transparency&quot;:1},{&quot;brightness&quot;:0,&quot;colorType&quot;:1,&quot;foreColorIndex&quot;:5,&quot;pos&quot;:0.7799999713897705,&quot;transparency&quot;:0},{&quot;brightness&quot;:0,&quot;colorType&quot;:1,&quot;foreColorIndex&quot;:5,&quot;pos&quot;:1,&quot;transparency&quot;:0},{&quot;brightness&quot;:0,&quot;colorType&quot;:1,&quot;foreColorIndex&quot;:5,&quot;pos&quot;:0.7200000286102295,&quot;transparency&quot;:0},{&quot;brightness&quot;:0.699999988079071,&quot;colorType&quot;:1,&quot;foreColorIndex&quot;:5,&quot;pos&quot;:0.4699999988079071,&quot;transparency&quot;:0.9399999976158142}],&quot;type&quot;:2},&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SHADOW_SCHEMECOLOR_INDEX" val="5"/>
  <p:tag name="KSO_WM_UNIT_TEXT_FILL_FORE_SCHEMECOLOR_INDEX" val="2"/>
  <p:tag name="KSO_WM_UNIT_TEXT_FILL_TYPE" val="1"/>
  <p:tag name="KSO_WM_UNIT_USESOURCEFORMAT_APPLY" val="1"/>
</p:tagLst>
</file>

<file path=ppt/tags/tag3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i*1_1_3"/>
  <p:tag name="KSO_WM_TEMPLATE_CATEGORY" val="diagram"/>
  <p:tag name="KSO_WM_TEMPLATE_INDEX" val="20230321"/>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gradient&quot;:[{&quot;brightness&quot;:0,&quot;colorType&quot;:1,&quot;foreColorIndex&quot;:5,&quot;pos&quot;:0.5400000214576721,&quot;transparency&quot;:0.800000011920929},{&quot;brightness&quot;:0,&quot;colorType&quot;:1,&quot;foreColorIndex&quot;:5,&quot;pos&quot;:0.1899999976158142,&quot;transparency&quot;:0.800000011920929},{&quot;brightness&quot;:0,&quot;colorType&quot;:1,&quot;foreColorIndex&quot;:5,&quot;pos&quot;:0.8100000023841858,&quot;transparency&quot;:0.6000000238418579},{&quot;brightness&quot;:0,&quot;colorType&quot;:1,&quot;foreColorIndex&quot;:5,&quot;pos&quot;:1,&quot;transparency&quot;:0.800000011920929}],&quot;type&quot;:3},&quot;glow&quot;:{&quot;colorType&quot;:0},&quot;line&quot;:{&quot;gradient&quot;:[{&quot;brightness&quot;:0,&quot;colorType&quot;:1,&quot;foreColorIndex&quot;:5,&quot;pos&quot;:0,&quot;transparency&quot;:0.8999999761581421},{&quot;brightness&quot;:0,&quot;colorType&quot;:1,&quot;foreColorIndex&quot;:5,&quot;pos&quot;:0.7799999713897705,&quot;transparency&quot;:0.5},{&quot;brightness&quot;:0.4000000059604645,&quot;colorType&quot;:1,&quot;foreColorIndex&quot;:5,&quot;pos&quot;:1,&quot;transparency&quot;:0},{&quot;brightness&quot;:0,&quot;colorType&quot;:1,&quot;foreColorIndex&quot;:5,&quot;pos&quot;:0.6299999952316284,&quot;transparency&quot;:0.6000000238418579},{&quot;brightness&quot;:0,&quot;colorType&quot;:1,&quot;foreColorIndex&quot;:5,&quot;pos&quot;:0.4699999988079071,&quot;transparency&quot;:1}],&quot;type&quot;:2},&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SHADOW_SCHEMECOLOR_INDEX" val="5"/>
  <p:tag name="KSO_WM_UNIT_TEXT_FILL_FORE_SCHEMECOLOR_INDEX" val="2"/>
  <p:tag name="KSO_WM_UNIT_TEXT_FILL_TYPE" val="1"/>
  <p:tag name="KSO_WM_UNIT_USESOURCEFORMAT_APPLY" val="1"/>
</p:tagLst>
</file>

<file path=ppt/tags/tag3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i*1_1_8"/>
  <p:tag name="KSO_WM_TEMPLATE_CATEGORY" val="diagram"/>
  <p:tag name="KSO_WM_TEMPLATE_INDEX" val="20230321"/>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8"/>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gradient&quot;:[{&quot;brightness&quot;:0,&quot;colorType&quot;:1,&quot;foreColorIndex&quot;:5,&quot;pos&quot;:0.5400000214576721,&quot;transparency&quot;:0.800000011920929},{&quot;brightness&quot;:0,&quot;colorType&quot;:1,&quot;foreColorIndex&quot;:5,&quot;pos&quot;:0.1899999976158142,&quot;transparency&quot;:0.800000011920929},{&quot;brightness&quot;:0,&quot;colorType&quot;:1,&quot;foreColorIndex&quot;:5,&quot;pos&quot;:0.8100000023841858,&quot;transparency&quot;:0.699999988079071},{&quot;brightness&quot;:0,&quot;colorType&quot;:1,&quot;foreColorIndex&quot;:5,&quot;pos&quot;:1,&quot;transparency&quot;:0.800000011920929}],&quot;type&quot;:3},&quot;glow&quot;:{&quot;colorType&quot;:0},&quot;line&quot;:{&quot;gradient&quot;:[{&quot;brightness&quot;:0,&quot;colorType&quot;:1,&quot;foreColorIndex&quot;:5,&quot;pos&quot;:0,&quot;transparency&quot;:0.8999999761581421},{&quot;brightness&quot;:0,&quot;colorType&quot;:1,&quot;foreColorIndex&quot;:5,&quot;pos&quot;:0.7799999713897705,&quot;transparency&quot;:0.5},{&quot;brightness&quot;:0.4000000059604645,&quot;colorType&quot;:1,&quot;foreColorIndex&quot;:5,&quot;pos&quot;:1,&quot;transparency&quot;:0},{&quot;brightness&quot;:0,&quot;colorType&quot;:1,&quot;foreColorIndex&quot;:5,&quot;pos&quot;:0.6299999952316284,&quot;transparency&quot;:0.6000000238418579},{&quot;brightness&quot;:0,&quot;colorType&quot;:1,&quot;foreColorIndex&quot;:5,&quot;pos&quot;:0.4699999988079071,&quot;transparency&quot;:1}],&quot;type&quot;:2},&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SHADOW_SCHEMECOLOR_INDEX" val="5"/>
  <p:tag name="KSO_WM_UNIT_TEXT_FILL_FORE_SCHEMECOLOR_INDEX" val="2"/>
  <p:tag name="KSO_WM_UNIT_TEXT_FILL_TYPE" val="1"/>
  <p:tag name="KSO_WM_UNIT_USESOURCEFORMAT_APPLY" val="1"/>
</p:tagLst>
</file>

<file path=ppt/tags/tag3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i*1_1_5"/>
  <p:tag name="KSO_WM_TEMPLATE_CATEGORY" val="diagram"/>
  <p:tag name="KSO_WM_TEMPLATE_INDEX" val="20230321"/>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5"/>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gradient&quot;:[{&quot;brightness&quot;:0,&quot;colorType&quot;:1,&quot;foreColorIndex&quot;:5,&quot;pos&quot;:0.5400000214576721,&quot;transparency&quot;:0.800000011920929},{&quot;brightness&quot;:0,&quot;colorType&quot;:1,&quot;foreColorIndex&quot;:5,&quot;pos&quot;:0.1899999976158142,&quot;transparency&quot;:0.800000011920929},{&quot;brightness&quot;:0,&quot;colorType&quot;:1,&quot;foreColorIndex&quot;:5,&quot;pos&quot;:0.8100000023841858,&quot;transparency&quot;:0.800000011920929},{&quot;brightness&quot;:0,&quot;colorType&quot;:1,&quot;foreColorIndex&quot;:5,&quot;pos&quot;:1,&quot;transparency&quot;:0.800000011920929}],&quot;type&quot;:3},&quot;glow&quot;:{&quot;colorType&quot;:0},&quot;line&quot;:{&quot;gradient&quot;:[{&quot;brightness&quot;:0,&quot;colorType&quot;:1,&quot;foreColorIndex&quot;:5,&quot;pos&quot;:0,&quot;transparency&quot;:0.8999999761581421},{&quot;brightness&quot;:0,&quot;colorType&quot;:1,&quot;foreColorIndex&quot;:5,&quot;pos&quot;:0.7799999713897705,&quot;transparency&quot;:0.5},{&quot;brightness&quot;:0.4000000059604645,&quot;colorType&quot;:1,&quot;foreColorIndex&quot;:5,&quot;pos&quot;:1,&quot;transparency&quot;:0},{&quot;brightness&quot;:0,&quot;colorType&quot;:1,&quot;foreColorIndex&quot;:5,&quot;pos&quot;:0.6299999952316284,&quot;transparency&quot;:0.6000000238418579},{&quot;brightness&quot;:0,&quot;colorType&quot;:1,&quot;foreColorIndex&quot;:5,&quot;pos&quot;:0.4699999988079071,&quot;transparency&quot;:1}],&quot;type&quot;:2},&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SHADOW_SCHEMECOLOR_INDEX" val="5"/>
  <p:tag name="KSO_WM_UNIT_TEXT_FILL_FORE_SCHEMECOLOR_INDEX" val="2"/>
  <p:tag name="KSO_WM_UNIT_TEXT_FILL_TYPE" val="1"/>
  <p:tag name="KSO_WM_UNIT_USESOURCEFORMAT_APPLY" val="1"/>
</p:tagLst>
</file>

<file path=ppt/tags/tag3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i*1_1_7"/>
  <p:tag name="KSO_WM_TEMPLATE_CATEGORY" val="diagram"/>
  <p:tag name="KSO_WM_TEMPLATE_INDEX" val="20230321"/>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7"/>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gradient&quot;:[{&quot;brightness&quot;:0,&quot;colorType&quot;:1,&quot;foreColorIndex&quot;:5,&quot;pos&quot;:0.5400000214576721,&quot;transparency&quot;:0.800000011920929},{&quot;brightness&quot;:0,&quot;colorType&quot;:1,&quot;foreColorIndex&quot;:5,&quot;pos&quot;:0.1899999976158142,&quot;transparency&quot;:0.800000011920929},{&quot;brightness&quot;:0,&quot;colorType&quot;:1,&quot;foreColorIndex&quot;:5,&quot;pos&quot;:0.8100000023841858,&quot;transparency&quot;:0.800000011920929},{&quot;brightness&quot;:0,&quot;colorType&quot;:1,&quot;foreColorIndex&quot;:5,&quot;pos&quot;:1,&quot;transparency&quot;:0.800000011920929}],&quot;type&quot;:3},&quot;glow&quot;:{&quot;colorType&quot;:0},&quot;line&quot;:{&quot;gradient&quot;:[{&quot;brightness&quot;:0,&quot;colorType&quot;:1,&quot;foreColorIndex&quot;:5,&quot;pos&quot;:0,&quot;transparency&quot;:0.8999999761581421},{&quot;brightness&quot;:0,&quot;colorType&quot;:1,&quot;foreColorIndex&quot;:5,&quot;pos&quot;:0.7799999713897705,&quot;transparency&quot;:0.5},{&quot;brightness&quot;:0.4000000059604645,&quot;colorType&quot;:1,&quot;foreColorIndex&quot;:5,&quot;pos&quot;:1,&quot;transparency&quot;:0},{&quot;brightness&quot;:0,&quot;colorType&quot;:1,&quot;foreColorIndex&quot;:5,&quot;pos&quot;:0.6299999952316284,&quot;transparency&quot;:0.6000000238418579},{&quot;brightness&quot;:0,&quot;colorType&quot;:1,&quot;foreColorIndex&quot;:5,&quot;pos&quot;:0.4699999988079071,&quot;transparency&quot;:1}],&quot;type&quot;:2},&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SHADOW_SCHEMECOLOR_INDEX" val="5"/>
  <p:tag name="KSO_WM_UNIT_TEXT_FILL_FORE_SCHEMECOLOR_INDEX" val="2"/>
  <p:tag name="KSO_WM_UNIT_TEXT_FILL_TYPE" val="1"/>
  <p:tag name="KSO_WM_UNIT_USESOURCEFORMAT_APPLY" val="1"/>
</p:tagLst>
</file>

<file path=ppt/tags/tag3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i*1_1_6"/>
  <p:tag name="KSO_WM_TEMPLATE_CATEGORY" val="diagram"/>
  <p:tag name="KSO_WM_TEMPLATE_INDEX" val="20230321"/>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6"/>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gradient&quot;:[{&quot;brightness&quot;:0.4000000059604645,&quot;colorType&quot;:1,&quot;foreColorIndex&quot;:5,&quot;pos&quot;:0,&quot;transparency&quot;:0},{&quot;brightness&quot;:0,&quot;colorType&quot;:2,&quot;pos&quot;:0.8100000023841858,&quot;rgb&quot;:&quot;#ffffff&quot;,&quot;transparency&quot;:0.20000000298023224},{&quot;brightness&quot;:0.4000000059604645,&quot;colorType&quot;:1,&quot;foreColorIndex&quot;:5,&quot;pos&quot;:1,&quot;transparency&quot;:0}],&quot;type&quot;:3},&quot;glow&quot;:{&quot;colorType&quot;:0},&quot;line&quot;:{&quot;gradient&quot;:[{&quot;brightness&quot;:0,&quot;colorType&quot;:1,&quot;foreColorIndex&quot;:5,&quot;pos&quot;:0,&quot;transparency&quot;:0.949999988079071},{&quot;brightness&quot;:0,&quot;colorType&quot;:1,&quot;foreColorIndex&quot;:5,&quot;pos&quot;:0.7300000190734863,&quot;transparency&quot;:0.75},{&quot;brightness&quot;:0,&quot;colorType&quot;:1,&quot;foreColorIndex&quot;:5,&quot;pos&quot;:1,&quot;transparency&quot;:0.6000000238418579},{&quot;brightness&quot;:0,&quot;colorType&quot;:1,&quot;foreColorIndex&quot;:5,&quot;pos&quot;:0.5699999928474426,&quot;transparency&quot;:0.800000011920929},{&quot;brightness&quot;:0,&quot;colorType&quot;:1,&quot;foreColorIndex&quot;:5,&quot;pos&quot;:0.4399999976158142,&quot;transparency&quot;:0.949999988079071}],&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SHADOW_SCHEMECOLOR_INDEX" val="5"/>
  <p:tag name="KSO_WM_UNIT_TEXT_FILL_FORE_SCHEMECOLOR_INDEX" val="2"/>
  <p:tag name="KSO_WM_UNIT_TEXT_FILL_TYPE" val="1"/>
  <p:tag name="KSO_WM_UNIT_USESOURCEFORMAT_APPLY" val="1"/>
</p:tagLst>
</file>

<file path=ppt/tags/tag319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321_3*a*1"/>
  <p:tag name="KSO_WM_TEMPLATE_CATEGORY" val="diagram"/>
  <p:tag name="KSO_WM_TEMPLATE_INDEX" val="20230321"/>
  <p:tag name="KSO_WM_UNIT_LAYERLEVEL" val="1"/>
  <p:tag name="KSO_WM_TAG_VERSION" val="3.0"/>
  <p:tag name="KSO_WM_BEAUTIFY_FLAG" val="#wm#"/>
  <p:tag name="KSO_WM_DIAGRAM_GROUP_CODE" val="n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2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h_i*1_2_2_2"/>
  <p:tag name="KSO_WM_TEMPLATE_CATEGORY" val="diagram"/>
  <p:tag name="KSO_WM_TEMPLATE_INDEX" val="20230321"/>
  <p:tag name="KSO_WM_UNIT_LAYERLEVEL" val="1_1_1_1"/>
  <p:tag name="KSO_WM_TAG_VERSION" val="3.0"/>
  <p:tag name="KSO_WM_DIAGRAM_GROUP_CODE" val="n1-1"/>
  <p:tag name="KSO_WM_UNIT_TYPE" val="n_h_h_i"/>
  <p:tag name="KSO_WM_UNIT_INDEX" val="1_2_2_2"/>
  <p:tag name="KSO_WM_DIAGRAM_VERSION" val="3"/>
  <p:tag name="KSO_WM_DIAGRAM_COLOR_TRICK" val="1"/>
  <p:tag name="KSO_WM_DIAGRAM_COLOR_TEXT_CAN_REMOVE" val="n"/>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6"/>
  <p:tag name="KSO_WM_UNIT_SHADOW_SCHEMECOLOR_INDEX" val="6"/>
  <p:tag name="KSO_WM_UNIT_TEXT_FILL_FORE_SCHEMECOLOR_INDEX" val="2"/>
  <p:tag name="KSO_WM_UNIT_TEXT_FILL_TYPE" val="1"/>
  <p:tag name="KSO_WM_UNIT_USESOURCEFORMAT_APPLY" val="1"/>
</p:tagLst>
</file>

<file path=ppt/tags/tag3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h_i*1_2_3_2"/>
  <p:tag name="KSO_WM_TEMPLATE_CATEGORY" val="diagram"/>
  <p:tag name="KSO_WM_TEMPLATE_INDEX" val="20230321"/>
  <p:tag name="KSO_WM_UNIT_LAYERLEVEL" val="1_1_1_1"/>
  <p:tag name="KSO_WM_TAG_VERSION" val="3.0"/>
  <p:tag name="KSO_WM_DIAGRAM_GROUP_CODE" val="n1-1"/>
  <p:tag name="KSO_WM_UNIT_TYPE" val="n_h_h_i"/>
  <p:tag name="KSO_WM_UNIT_INDEX" val="1_2_3_2"/>
  <p:tag name="KSO_WM_DIAGRAM_VERSION" val="3"/>
  <p:tag name="KSO_WM_DIAGRAM_COLOR_TRICK" val="1"/>
  <p:tag name="KSO_WM_DIAGRAM_COLOR_TEXT_CAN_REMOVE" val="n"/>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7"/>
  <p:tag name="KSO_WM_UNIT_SHADOW_SCHEMECOLOR_INDEX" val="7"/>
  <p:tag name="KSO_WM_UNIT_TEXT_FILL_FORE_SCHEMECOLOR_INDEX" val="2"/>
  <p:tag name="KSO_WM_UNIT_TEXT_FILL_TYPE" val="1"/>
  <p:tag name="KSO_WM_UNIT_USESOURCEFORMAT_APPLY" val="1"/>
</p:tagLst>
</file>

<file path=ppt/tags/tag3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h_i*1_2_4_2"/>
  <p:tag name="KSO_WM_TEMPLATE_CATEGORY" val="diagram"/>
  <p:tag name="KSO_WM_TEMPLATE_INDEX" val="20230321"/>
  <p:tag name="KSO_WM_UNIT_LAYERLEVEL" val="1_1_1_1"/>
  <p:tag name="KSO_WM_TAG_VERSION" val="3.0"/>
  <p:tag name="KSO_WM_DIAGRAM_GROUP_CODE" val="n1-1"/>
  <p:tag name="KSO_WM_UNIT_TYPE" val="n_h_h_i"/>
  <p:tag name="KSO_WM_UNIT_INDEX" val="1_2_4_2"/>
  <p:tag name="KSO_WM_DIAGRAM_VERSION" val="3"/>
  <p:tag name="KSO_WM_DIAGRAM_COLOR_TRICK" val="1"/>
  <p:tag name="KSO_WM_DIAGRAM_COLOR_TEXT_CAN_REMOVE" val="n"/>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8"/>
  <p:tag name="KSO_WM_UNIT_SHADOW_SCHEMECOLOR_INDEX" val="8"/>
  <p:tag name="KSO_WM_UNIT_TEXT_FILL_FORE_SCHEMECOLOR_INDEX" val="2"/>
  <p:tag name="KSO_WM_UNIT_TEXT_FILL_TYPE" val="1"/>
  <p:tag name="KSO_WM_UNIT_USESOURCEFORMAT_APPLY" val="1"/>
</p:tagLst>
</file>

<file path=ppt/tags/tag3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h_i*1_2_1_2"/>
  <p:tag name="KSO_WM_TEMPLATE_CATEGORY" val="diagram"/>
  <p:tag name="KSO_WM_TEMPLATE_INDEX" val="20230321"/>
  <p:tag name="KSO_WM_UNIT_LAYERLEVEL" val="1_1_1_1"/>
  <p:tag name="KSO_WM_TAG_VERSION" val="3.0"/>
  <p:tag name="KSO_WM_DIAGRAM_GROUP_CODE" val="n1-1"/>
  <p:tag name="KSO_WM_UNIT_TYPE" val="n_h_h_i"/>
  <p:tag name="KSO_WM_UNIT_INDEX" val="1_2_1_2"/>
  <p:tag name="KSO_WM_DIAGRAM_VERSION" val="3"/>
  <p:tag name="KSO_WM_DIAGRAM_COLOR_TRICK" val="1"/>
  <p:tag name="KSO_WM_DIAGRAM_COLOR_TEXT_CAN_REMOVE" val="n"/>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SHADOW_SCHEMECOLOR_INDEX" val="5"/>
  <p:tag name="KSO_WM_UNIT_TEXT_FILL_FORE_SCHEMECOLOR_INDEX" val="2"/>
  <p:tag name="KSO_WM_UNIT_TEXT_FILL_TYPE" val="1"/>
  <p:tag name="KSO_WM_UNIT_USESOURCEFORMAT_APPLY" val="1"/>
</p:tagLst>
</file>

<file path=ppt/tags/tag3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h_i*1_2_1_1"/>
  <p:tag name="KSO_WM_TEMPLATE_CATEGORY" val="diagram"/>
  <p:tag name="KSO_WM_TEMPLATE_INDEX" val="20230321"/>
  <p:tag name="KSO_WM_UNIT_LAYERLEVEL" val="1_1_1_1"/>
  <p:tag name="KSO_WM_TAG_VERSION" val="3.0"/>
  <p:tag name="KSO_WM_DIAGRAM_GROUP_CODE" val="n1-1"/>
  <p:tag name="KSO_WM_UNIT_TYPE" val="n_h_h_i"/>
  <p:tag name="KSO_WM_UNIT_INDEX" val="1_2_1_1"/>
  <p:tag name="KSO_WM_DIAGRAM_VERSION" val="3"/>
  <p:tag name="KSO_WM_DIAGRAM_COLOR_TRICK" val="1"/>
  <p:tag name="KSO_WM_DIAGRAM_COLOR_TEXT_CAN_REMOVE" val="n"/>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type&quot;:0},&quot;glow&quot;:{&quot;colorType&quot;:0},&quot;line&quot;:{&quot;gradient&quot;:[{&quot;brightness&quot;:0.800000011920929,&quot;colorType&quot;:1,&quot;foreColorIndex&quot;:5,&quot;pos&quot;:0,&quot;transparency&quot;:1},{&quot;brightness&quot;:0,&quot;colorType&quot;:1,&quot;foreColorIndex&quot;:5,&quot;pos&quot;:0.94999998807907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3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h_f*1_2_1_1"/>
  <p:tag name="KSO_WM_TEMPLATE_CATEGORY" val="diagram"/>
  <p:tag name="KSO_WM_TEMPLATE_INDEX" val="20230321"/>
  <p:tag name="KSO_WM_UNIT_LAYERLEVEL" val="1_1_1_1"/>
  <p:tag name="KSO_WM_TAG_VERSION" val="3.0"/>
  <p:tag name="KSO_WM_UNIT_SUBTYPE" val="a"/>
  <p:tag name="KSO_WM_UNIT_NOCLEAR" val="0"/>
  <p:tag name="KSO_WM_UNIT_VALUE" val="90"/>
  <p:tag name="KSO_WM_DIAGRAM_GROUP_CODE" val="n1-1"/>
  <p:tag name="KSO_WM_UNIT_TYPE" val="n_h_h_f"/>
  <p:tag name="KSO_WM_UNIT_INDEX" val="1_2_1_1"/>
  <p:tag name="KSO_WM_DIAGRAM_VERSION" val="3"/>
  <p:tag name="KSO_WM_DIAGRAM_COLOR_TRICK" val="1"/>
  <p:tag name="KSO_WM_DIAGRAM_COLOR_TEXT_CAN_REMOVE" val="n"/>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内容，简明扼要地阐述您的观点"/>
  <p:tag name="KSO_WM_UNIT_TEXT_FILL_FORE_SCHEMECOLOR_INDEX" val="1"/>
  <p:tag name="KSO_WM_UNIT_TEXT_FILL_TYPE" val="1"/>
  <p:tag name="KSO_WM_UNIT_USESOURCEFORMAT_APPLY" val="1"/>
</p:tagLst>
</file>

<file path=ppt/tags/tag3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h_a*1_2_1_1"/>
  <p:tag name="KSO_WM_TEMPLATE_CATEGORY" val="diagram"/>
  <p:tag name="KSO_WM_TEMPLATE_INDEX" val="20230321"/>
  <p:tag name="KSO_WM_UNIT_LAYERLEVEL" val="1_1_1_1"/>
  <p:tag name="KSO_WM_TAG_VERSION" val="3.0"/>
  <p:tag name="KSO_WM_UNIT_ISCONTENTSTITLE" val="0"/>
  <p:tag name="KSO_WM_UNIT_ISNUMDGMTITLE" val="0"/>
  <p:tag name="KSO_WM_UNIT_NOCLEAR" val="0"/>
  <p:tag name="KSO_WM_UNIT_VALUE" val="24"/>
  <p:tag name="KSO_WM_DIAGRAM_GROUP_CODE" val="n1-1"/>
  <p:tag name="KSO_WM_UNIT_TYPE" val="n_h_h_a"/>
  <p:tag name="KSO_WM_UNIT_INDEX" val="1_2_1_1"/>
  <p:tag name="KSO_WM_DIAGRAM_VERSION" val="3"/>
  <p:tag name="KSO_WM_DIAGRAM_COLOR_TRICK" val="1"/>
  <p:tag name="KSO_WM_DIAGRAM_COLOR_TEXT_CAN_REMOVE" val="n"/>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h_f*1_2_4_1"/>
  <p:tag name="KSO_WM_TEMPLATE_CATEGORY" val="diagram"/>
  <p:tag name="KSO_WM_TEMPLATE_INDEX" val="20230321"/>
  <p:tag name="KSO_WM_UNIT_LAYERLEVEL" val="1_1_1_1"/>
  <p:tag name="KSO_WM_TAG_VERSION" val="3.0"/>
  <p:tag name="KSO_WM_UNIT_SUBTYPE" val="a"/>
  <p:tag name="KSO_WM_UNIT_NOCLEAR" val="0"/>
  <p:tag name="KSO_WM_UNIT_VALUE" val="90"/>
  <p:tag name="KSO_WM_DIAGRAM_GROUP_CODE" val="n1-1"/>
  <p:tag name="KSO_WM_UNIT_TYPE" val="n_h_h_f"/>
  <p:tag name="KSO_WM_UNIT_INDEX" val="1_2_4_1"/>
  <p:tag name="KSO_WM_DIAGRAM_VERSION" val="3"/>
  <p:tag name="KSO_WM_DIAGRAM_COLOR_TRICK" val="1"/>
  <p:tag name="KSO_WM_DIAGRAM_COLOR_TEXT_CAN_REMOVE" val="n"/>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文本，简明扼要地阐述您的观点"/>
  <p:tag name="KSO_WM_UNIT_TEXT_FILL_FORE_SCHEMECOLOR_INDEX" val="1"/>
  <p:tag name="KSO_WM_UNIT_TEXT_FILL_TYPE" val="1"/>
  <p:tag name="KSO_WM_UNIT_USESOURCEFORMAT_APPLY" val="1"/>
</p:tagLst>
</file>

<file path=ppt/tags/tag3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h_i*1_2_4_1"/>
  <p:tag name="KSO_WM_TEMPLATE_CATEGORY" val="diagram"/>
  <p:tag name="KSO_WM_TEMPLATE_INDEX" val="20230321"/>
  <p:tag name="KSO_WM_UNIT_LAYERLEVEL" val="1_1_1_1"/>
  <p:tag name="KSO_WM_TAG_VERSION" val="3.0"/>
  <p:tag name="KSO_WM_DIAGRAM_GROUP_CODE" val="n1-1"/>
  <p:tag name="KSO_WM_UNIT_TYPE" val="n_h_h_i"/>
  <p:tag name="KSO_WM_UNIT_INDEX" val="1_2_4_1"/>
  <p:tag name="KSO_WM_DIAGRAM_VERSION" val="3"/>
  <p:tag name="KSO_WM_DIAGRAM_COLOR_TRICK" val="1"/>
  <p:tag name="KSO_WM_DIAGRAM_COLOR_TEXT_CAN_REMOVE" val="n"/>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type&quot;:0},&quot;glow&quot;:{&quot;colorType&quot;:0},&quot;line&quot;:{&quot;gradient&quot;:[{&quot;brightness&quot;:0.800000011920929,&quot;colorType&quot;:1,&quot;foreColorIndex&quot;:5,&quot;pos&quot;:0,&quot;transparency&quot;:1},{&quot;brightness&quot;:0,&quot;colorType&quot;:1,&quot;foreColorIndex&quot;:5,&quot;pos&quot;:0.94999998807907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UNIT_USESOURCEFORMAT_APPLY" val="1"/>
</p:tagLst>
</file>

<file path=ppt/tags/tag3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h_a*1_2_4_1"/>
  <p:tag name="KSO_WM_TEMPLATE_CATEGORY" val="diagram"/>
  <p:tag name="KSO_WM_TEMPLATE_INDEX" val="20230321"/>
  <p:tag name="KSO_WM_UNIT_LAYERLEVEL" val="1_1_1_1"/>
  <p:tag name="KSO_WM_TAG_VERSION" val="3.0"/>
  <p:tag name="KSO_WM_UNIT_ISCONTENTSTITLE" val="0"/>
  <p:tag name="KSO_WM_UNIT_ISNUMDGMTITLE" val="0"/>
  <p:tag name="KSO_WM_UNIT_NOCLEAR" val="0"/>
  <p:tag name="KSO_WM_UNIT_VALUE" val="24"/>
  <p:tag name="KSO_WM_DIAGRAM_GROUP_CODE" val="n1-1"/>
  <p:tag name="KSO_WM_UNIT_TYPE" val="n_h_h_a"/>
  <p:tag name="KSO_WM_UNIT_INDEX" val="1_2_4_1"/>
  <p:tag name="KSO_WM_DIAGRAM_VERSION" val="3"/>
  <p:tag name="KSO_WM_DIAGRAM_COLOR_TRICK" val="1"/>
  <p:tag name="KSO_WM_DIAGRAM_COLOR_TEXT_CAN_REMOVE" val="n"/>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21.xml><?xml version="1.0" encoding="utf-8"?>
<p:tagLst xmlns:p="http://schemas.openxmlformats.org/presentationml/2006/main">
  <p:tag name="KSO_WM_BEAUTIFY_FLAG" val="#fgm#"/>
  <p:tag name="KSO_WM_FIGMA_FLAG" val="#fgm#"/>
  <p:tag name="KSO_WM_UNIT_INDEX" val="1"/>
  <p:tag name="KSO_WM_UNIT_TYPE" val="a"/>
  <p:tag name="KSO_WM_LAYOUT_CHECK_HASH" val="2628ea828d5f756aba889f6c29757a9c15a60fca"/>
  <p:tag name="KSO_WM_NEWLAYOUT_GROUP_ID" val="layout_26"/>
  <p:tag name="KSO_WM_NEWLAYOUT_ID" val="slide_b529fd4d3bc968ad"/>
</p:tagLst>
</file>

<file path=ppt/tags/tag3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h_i*1_2_2_1"/>
  <p:tag name="KSO_WM_TEMPLATE_CATEGORY" val="diagram"/>
  <p:tag name="KSO_WM_TEMPLATE_INDEX" val="20230321"/>
  <p:tag name="KSO_WM_UNIT_LAYERLEVEL" val="1_1_1_1"/>
  <p:tag name="KSO_WM_TAG_VERSION" val="3.0"/>
  <p:tag name="KSO_WM_DIAGRAM_GROUP_CODE" val="n1-1"/>
  <p:tag name="KSO_WM_UNIT_TYPE" val="n_h_h_i"/>
  <p:tag name="KSO_WM_UNIT_INDEX" val="1_2_2_1"/>
  <p:tag name="KSO_WM_DIAGRAM_VERSION" val="3"/>
  <p:tag name="KSO_WM_DIAGRAM_COLOR_TRICK" val="1"/>
  <p:tag name="KSO_WM_DIAGRAM_COLOR_TEXT_CAN_REMOVE" val="n"/>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type&quot;:0},&quot;glow&quot;:{&quot;colorType&quot;:0},&quot;line&quot;:{&quot;gradient&quot;:[{&quot;brightness&quot;:0,&quot;colorType&quot;:2,&quot;pos&quot;:0,&quot;rgb&quot;:&quot;#afc6ff&quot;,&quot;transparency&quot;:1},{&quot;brightness&quot;:0,&quot;colorType&quot;:1,&quot;foreColorIndex&quot;:5,&quot;pos&quot;:0.94999998807907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USESOURCEFORMAT_APPLY" val="1"/>
</p:tagLst>
</file>

<file path=ppt/tags/tag3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h_f*1_2_2_1"/>
  <p:tag name="KSO_WM_TEMPLATE_CATEGORY" val="diagram"/>
  <p:tag name="KSO_WM_TEMPLATE_INDEX" val="20230321"/>
  <p:tag name="KSO_WM_UNIT_LAYERLEVEL" val="1_1_1_1"/>
  <p:tag name="KSO_WM_TAG_VERSION" val="3.0"/>
  <p:tag name="KSO_WM_UNIT_SUBTYPE" val="a"/>
  <p:tag name="KSO_WM_UNIT_NOCLEAR" val="0"/>
  <p:tag name="KSO_WM_UNIT_VALUE" val="90"/>
  <p:tag name="KSO_WM_DIAGRAM_GROUP_CODE" val="n1-1"/>
  <p:tag name="KSO_WM_UNIT_TYPE" val="n_h_h_f"/>
  <p:tag name="KSO_WM_UNIT_INDEX" val="1_2_2_1"/>
  <p:tag name="KSO_WM_DIAGRAM_VERSION" val="3"/>
  <p:tag name="KSO_WM_DIAGRAM_COLOR_TRICK" val="1"/>
  <p:tag name="KSO_WM_DIAGRAM_COLOR_TEXT_CAN_REMOVE" val="n"/>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
  <p:tag name="KSO_WM_UNIT_TEXT_FILL_FORE_SCHEMECOLOR_INDEX" val="1"/>
  <p:tag name="KSO_WM_UNIT_TEXT_FILL_TYPE" val="1"/>
  <p:tag name="KSO_WM_UNIT_USESOURCEFORMAT_APPLY" val="1"/>
</p:tagLst>
</file>

<file path=ppt/tags/tag3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h_a*1_2_2_1"/>
  <p:tag name="KSO_WM_TEMPLATE_CATEGORY" val="diagram"/>
  <p:tag name="KSO_WM_TEMPLATE_INDEX" val="20230321"/>
  <p:tag name="KSO_WM_UNIT_LAYERLEVEL" val="1_1_1_1"/>
  <p:tag name="KSO_WM_TAG_VERSION" val="3.0"/>
  <p:tag name="KSO_WM_UNIT_ISCONTENTSTITLE" val="0"/>
  <p:tag name="KSO_WM_UNIT_ISNUMDGMTITLE" val="0"/>
  <p:tag name="KSO_WM_UNIT_NOCLEAR" val="0"/>
  <p:tag name="KSO_WM_UNIT_VALUE" val="24"/>
  <p:tag name="KSO_WM_DIAGRAM_GROUP_CODE" val="n1-1"/>
  <p:tag name="KSO_WM_UNIT_TYPE" val="n_h_h_a"/>
  <p:tag name="KSO_WM_UNIT_INDEX" val="1_2_2_1"/>
  <p:tag name="KSO_WM_DIAGRAM_VERSION" val="3"/>
  <p:tag name="KSO_WM_DIAGRAM_COLOR_TRICK" val="1"/>
  <p:tag name="KSO_WM_DIAGRAM_COLOR_TEXT_CAN_REMOVE" val="n"/>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h_i*1_2_3_1"/>
  <p:tag name="KSO_WM_TEMPLATE_CATEGORY" val="diagram"/>
  <p:tag name="KSO_WM_TEMPLATE_INDEX" val="20230321"/>
  <p:tag name="KSO_WM_UNIT_LAYERLEVEL" val="1_1_1_1"/>
  <p:tag name="KSO_WM_TAG_VERSION" val="3.0"/>
  <p:tag name="KSO_WM_DIAGRAM_GROUP_CODE" val="n1-1"/>
  <p:tag name="KSO_WM_UNIT_TYPE" val="n_h_h_i"/>
  <p:tag name="KSO_WM_UNIT_INDEX" val="1_2_3_1"/>
  <p:tag name="KSO_WM_DIAGRAM_VERSION" val="3"/>
  <p:tag name="KSO_WM_DIAGRAM_COLOR_TRICK" val="1"/>
  <p:tag name="KSO_WM_DIAGRAM_COLOR_TEXT_CAN_REMOVE" val="n"/>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type&quot;:0},&quot;glow&quot;:{&quot;colorType&quot;:0},&quot;line&quot;:{&quot;gradient&quot;:[{&quot;brightness&quot;:0,&quot;colorType&quot;:2,&quot;pos&quot;:0,&quot;rgb&quot;:&quot;#afc6ff&quot;,&quot;transparency&quot;:1},{&quot;brightness&quot;:0,&quot;colorType&quot;:1,&quot;foreColorIndex&quot;:5,&quot;pos&quot;:0.94999998807907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USESOURCEFORMAT_APPLY" val="1"/>
</p:tagLst>
</file>

<file path=ppt/tags/tag3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321_3*n_h_h_x*1_2_1_1"/>
  <p:tag name="KSO_WM_TEMPLATE_CATEGORY" val="diagram"/>
  <p:tag name="KSO_WM_TEMPLATE_INDEX" val="20230321"/>
  <p:tag name="KSO_WM_UNIT_LAYERLEVEL" val="1_1_1_1"/>
  <p:tag name="KSO_WM_TAG_VERSION" val="3.0"/>
  <p:tag name="KSO_WM_DIAGRAM_VERSION" val="3"/>
  <p:tag name="KSO_WM_DIAGRAM_COLOR_TRICK" val="1"/>
  <p:tag name="KSO_WM_DIAGRAM_COLOR_TEXT_CAN_REMOVE" val="n"/>
  <p:tag name="KSO_WM_UNIT_VALUE" val="62*72"/>
  <p:tag name="KSO_WM_UNIT_TYPE" val="n_h_h_x"/>
  <p:tag name="KSO_WM_UNIT_INDEX" val="1_2_1_1"/>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321_3*n_h_h_x*1_2_2_1"/>
  <p:tag name="KSO_WM_TEMPLATE_CATEGORY" val="diagram"/>
  <p:tag name="KSO_WM_TEMPLATE_INDEX" val="20230321"/>
  <p:tag name="KSO_WM_UNIT_LAYERLEVEL" val="1_1_1_1"/>
  <p:tag name="KSO_WM_TAG_VERSION" val="3.0"/>
  <p:tag name="KSO_WM_DIAGRAM_VERSION" val="3"/>
  <p:tag name="KSO_WM_DIAGRAM_COLOR_TRICK" val="1"/>
  <p:tag name="KSO_WM_DIAGRAM_COLOR_TEXT_CAN_REMOVE" val="n"/>
  <p:tag name="KSO_WM_UNIT_VALUE" val="58*65"/>
  <p:tag name="KSO_WM_UNIT_TYPE" val="n_h_h_x"/>
  <p:tag name="KSO_WM_UNIT_INDEX" val="1_2_2_1"/>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h_f*1_2_3_1"/>
  <p:tag name="KSO_WM_TEMPLATE_CATEGORY" val="diagram"/>
  <p:tag name="KSO_WM_TEMPLATE_INDEX" val="20230321"/>
  <p:tag name="KSO_WM_UNIT_LAYERLEVEL" val="1_1_1_1"/>
  <p:tag name="KSO_WM_TAG_VERSION" val="3.0"/>
  <p:tag name="KSO_WM_UNIT_SUBTYPE" val="a"/>
  <p:tag name="KSO_WM_UNIT_NOCLEAR" val="0"/>
  <p:tag name="KSO_WM_UNIT_VALUE" val="90"/>
  <p:tag name="KSO_WM_DIAGRAM_GROUP_CODE" val="n1-1"/>
  <p:tag name="KSO_WM_UNIT_TYPE" val="n_h_h_f"/>
  <p:tag name="KSO_WM_UNIT_INDEX" val="1_2_3_1"/>
  <p:tag name="KSO_WM_DIAGRAM_VERSION" val="3"/>
  <p:tag name="KSO_WM_DIAGRAM_COLOR_TRICK" val="1"/>
  <p:tag name="KSO_WM_DIAGRAM_COLOR_TEXT_CAN_REMOVE" val="n"/>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内容，简明扼要地阐述您的观点"/>
  <p:tag name="KSO_WM_UNIT_TEXT_FILL_FORE_SCHEMECOLOR_INDEX" val="1"/>
  <p:tag name="KSO_WM_UNIT_TEXT_FILL_TYPE" val="1"/>
  <p:tag name="KSO_WM_UNIT_USESOURCEFORMAT_APPLY" val="1"/>
</p:tagLst>
</file>

<file path=ppt/tags/tag3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1_3*n_h_h_a*1_2_3_1"/>
  <p:tag name="KSO_WM_TEMPLATE_CATEGORY" val="diagram"/>
  <p:tag name="KSO_WM_TEMPLATE_INDEX" val="20230321"/>
  <p:tag name="KSO_WM_UNIT_LAYERLEVEL" val="1_1_1_1"/>
  <p:tag name="KSO_WM_TAG_VERSION" val="3.0"/>
  <p:tag name="KSO_WM_UNIT_ISCONTENTSTITLE" val="0"/>
  <p:tag name="KSO_WM_UNIT_ISNUMDGMTITLE" val="0"/>
  <p:tag name="KSO_WM_UNIT_NOCLEAR" val="0"/>
  <p:tag name="KSO_WM_UNIT_VALUE" val="24"/>
  <p:tag name="KSO_WM_DIAGRAM_GROUP_CODE" val="n1-1"/>
  <p:tag name="KSO_WM_UNIT_TYPE" val="n_h_h_a"/>
  <p:tag name="KSO_WM_UNIT_INDEX" val="1_2_3_1"/>
  <p:tag name="KSO_WM_DIAGRAM_VERSION" val="3"/>
  <p:tag name="KSO_WM_DIAGRAM_COLOR_TRICK" val="1"/>
  <p:tag name="KSO_WM_DIAGRAM_COLOR_TEXT_CAN_REMOVE" val="n"/>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321_3*n_h_h_x*1_2_3_1"/>
  <p:tag name="KSO_WM_TEMPLATE_CATEGORY" val="diagram"/>
  <p:tag name="KSO_WM_TEMPLATE_INDEX" val="20230321"/>
  <p:tag name="KSO_WM_UNIT_LAYERLEVEL" val="1_1_1_1"/>
  <p:tag name="KSO_WM_TAG_VERSION" val="3.0"/>
  <p:tag name="KSO_WM_DIAGRAM_VERSION" val="3"/>
  <p:tag name="KSO_WM_DIAGRAM_COLOR_TRICK" val="1"/>
  <p:tag name="KSO_WM_DIAGRAM_COLOR_TEXT_CAN_REMOVE" val="n"/>
  <p:tag name="KSO_WM_UNIT_VALUE" val="71*61"/>
  <p:tag name="KSO_WM_UNIT_TYPE" val="n_h_h_x"/>
  <p:tag name="KSO_WM_UNIT_INDEX" val="1_2_3_1"/>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321_3*n_h_h_x*1_2_4_1"/>
  <p:tag name="KSO_WM_TEMPLATE_CATEGORY" val="diagram"/>
  <p:tag name="KSO_WM_TEMPLATE_INDEX" val="20230321"/>
  <p:tag name="KSO_WM_UNIT_LAYERLEVEL" val="1_1_1_1"/>
  <p:tag name="KSO_WM_TAG_VERSION" val="3.0"/>
  <p:tag name="KSO_WM_DIAGRAM_VERSION" val="3"/>
  <p:tag name="KSO_WM_DIAGRAM_COLOR_TRICK" val="1"/>
  <p:tag name="KSO_WM_DIAGRAM_COLOR_TEXT_CAN_REMOVE" val="n"/>
  <p:tag name="KSO_WM_UNIT_VALUE" val="71*71"/>
  <p:tag name="KSO_WM_UNIT_TYPE" val="n_h_h_x"/>
  <p:tag name="KSO_WM_UNIT_INDEX" val="1_2_4_1"/>
  <p:tag name="KSO_WM_DIAGRAM_MAX_ITEMCNT" val="6"/>
  <p:tag name="KSO_WM_DIAGRAM_MIN_ITEMCNT" val="2"/>
  <p:tag name="KSO_WM_DIAGRAM_VIRTUALLY_FRAME" val="{&quot;height&quot;:340.7091430664063,&quot;left&quot;:68.07461240272815,&quot;top&quot;:127.64487728569452,&quot;width&quot;:834.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2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220.xml><?xml version="1.0" encoding="utf-8"?>
<p:tagLst xmlns:p="http://schemas.openxmlformats.org/presentationml/2006/main">
  <p:tag name="KSO_WM_SLIDE_ID" val="diagram20230321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0321"/>
  <p:tag name="KSO_WM_SLIDE_TYPE" val="text"/>
  <p:tag name="KSO_WM_SLIDE_SUBTYPE" val="diag"/>
  <p:tag name="KSO_WM_SLIDE_SIZE" val="827.641*341.249"/>
  <p:tag name="KSO_WM_SLIDE_POSITION" val="65.4092*135.4"/>
  <p:tag name="KSO_WM_SLIDE_LAYOUT" val="a_n"/>
  <p:tag name="KSO_WM_SLIDE_LAYOUT_CNT" val="1_1"/>
  <p:tag name="KSO_WM_SPECIAL_SOURCE" val="bdnull"/>
  <p:tag name="KSO_WM_DIAGRAM_GROUP_CODE" val="n1-1"/>
  <p:tag name="KSO_WM_SLIDE_DIAGTYPE" val="n"/>
</p:tagLst>
</file>

<file path=ppt/tags/tag322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300_3*a*1"/>
  <p:tag name="KSO_WM_TEMPLATE_CATEGORY" val="diagram"/>
  <p:tag name="KSO_WM_TEMPLATE_INDEX" val="20231300"/>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300_3*l_h_i*1_4_1"/>
  <p:tag name="KSO_WM_TEMPLATE_CATEGORY" val="diagram"/>
  <p:tag name="KSO_WM_TEMPLATE_INDEX" val="2023130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8.33132966289368,&quot;top&quot;:126.19382194939563,&quot;width&quot;:851.677734375}"/>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UNIT_TEXT_FILL_FORE_SCHEMECOLOR_INDEX" val="2"/>
  <p:tag name="KSO_WM_UNIT_TEXT_FILL_TYPE" val="1"/>
  <p:tag name="KSO_WM_UNIT_USESOURCEFORMAT_APPLY" val="1"/>
</p:tagLst>
</file>

<file path=ppt/tags/tag3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3*l_h_i*1_1_1"/>
  <p:tag name="KSO_WM_TEMPLATE_CATEGORY" val="diagram"/>
  <p:tag name="KSO_WM_TEMPLATE_INDEX" val="2023130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8.33132966289368,&quot;top&quot;:126.19382194939563,&quot;width&quot;:851.67773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3*l_h_i*1_2_1"/>
  <p:tag name="KSO_WM_TEMPLATE_CATEGORY" val="diagram"/>
  <p:tag name="KSO_WM_TEMPLATE_INDEX" val="2023130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8.33132966289368,&quot;top&quot;:126.19382194939563,&quot;width&quot;:851.6777343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3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300_3*l_h_i*1_3_1"/>
  <p:tag name="KSO_WM_TEMPLATE_CATEGORY" val="diagram"/>
  <p:tag name="KSO_WM_TEMPLATE_INDEX" val="2023130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8.33132966289368,&quot;top&quot;:126.19382194939563,&quot;width&quot;:851.67773437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UNIT_TEXT_FILL_FORE_SCHEMECOLOR_INDEX" val="2"/>
  <p:tag name="KSO_WM_UNIT_TEXT_FILL_TYPE" val="1"/>
  <p:tag name="KSO_WM_UNIT_USESOURCEFORMAT_APPLY" val="1"/>
</p:tagLst>
</file>

<file path=ppt/tags/tag322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0_3*l_h_f*1_1_1"/>
  <p:tag name="KSO_WM_TEMPLATE_CATEGORY" val="diagram"/>
  <p:tag name="KSO_WM_TEMPLATE_INDEX" val="20231300"/>
  <p:tag name="KSO_WM_UNIT_LAYERLEVEL" val="1_1_1"/>
  <p:tag name="KSO_WM_TAG_VERSION" val="3.0"/>
  <p:tag name="KSO_WM_UNIT_SUBTYPE" val="a"/>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8.33132966289368,&quot;top&quot;:126.19382194939563,&quot;width&quot;:851.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0"/>
  <p:tag name="KSO_WM_UNIT_TEXT_TYPE" val="1"/>
  <p:tag name="KSO_WM_UNIT_TEXT_LAYER_COUNT" val="1"/>
  <p:tag name="KSO_WM_BEAUTIFY_FLAG" val="#wm#"/>
  <p:tag name="KSO_WM_UNIT_PRESET_TEXT" val="单击此处添加文本，简明扼要地阐述您。根据需要可酌情增减"/>
  <p:tag name="KSO_WM_UNIT_TEXT_FILL_FORE_SCHEMECOLOR_INDEX" val="1"/>
  <p:tag name="KSO_WM_UNIT_TEXT_FILL_TYPE" val="1"/>
  <p:tag name="KSO_WM_UNIT_USESOURCEFORMAT_APPLY" val="1"/>
</p:tagLst>
</file>

<file path=ppt/tags/tag322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00_3*l_h_f*1_3_1"/>
  <p:tag name="KSO_WM_TEMPLATE_CATEGORY" val="diagram"/>
  <p:tag name="KSO_WM_TEMPLATE_INDEX" val="20231300"/>
  <p:tag name="KSO_WM_UNIT_LAYERLEVEL" val="1_1_1"/>
  <p:tag name="KSO_WM_TAG_VERSION" val="3.0"/>
  <p:tag name="KSO_WM_UNIT_SUBTYPE" val="a"/>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8.33132966289368,&quot;top&quot;:126.19382194939563,&quot;width&quot;:851.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30"/>
  <p:tag name="KSO_WM_BEAUTIFY_FLAG" val="#wm#"/>
  <p:tag name="KSO_WM_UNIT_PRESET_TEXT" val="单击此处添加文本内容，简明扼要地阐述您。根据需要可酌情增减"/>
  <p:tag name="KSO_WM_UNIT_TEXT_FILL_FORE_SCHEMECOLOR_INDEX" val="1"/>
  <p:tag name="KSO_WM_UNIT_TEXT_FILL_TYPE" val="1"/>
  <p:tag name="KSO_WM_UNIT_USESOURCEFORMAT_APPLY" val="1"/>
</p:tagLst>
</file>

<file path=ppt/tags/tag322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0_3*l_h_f*1_2_1"/>
  <p:tag name="KSO_WM_TEMPLATE_CATEGORY" val="diagram"/>
  <p:tag name="KSO_WM_TEMPLATE_INDEX" val="20231300"/>
  <p:tag name="KSO_WM_UNIT_LAYERLEVEL" val="1_1_1"/>
  <p:tag name="KSO_WM_TAG_VERSION" val="3.0"/>
  <p:tag name="KSO_WM_UNIT_SUBTYPE" val="a"/>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8.33132966289368,&quot;top&quot;:126.19382194939563,&quot;width&quot;:851.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30"/>
  <p:tag name="KSO_WM_BEAUTIFY_FLAG" val="#wm#"/>
  <p:tag name="KSO_WM_UNIT_PRESET_TEXT" val="单击此处添加文本内容，简明扼要地阐述您。根据需要可酌情增减"/>
  <p:tag name="KSO_WM_UNIT_TEXT_FILL_FORE_SCHEMECOLOR_INDEX" val="1"/>
  <p:tag name="KSO_WM_UNIT_TEXT_FILL_TYPE" val="1"/>
  <p:tag name="KSO_WM_UNIT_USESOURCEFORMAT_APPLY" val="1"/>
</p:tagLst>
</file>

<file path=ppt/tags/tag322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300_3*l_h_f*1_4_1"/>
  <p:tag name="KSO_WM_TEMPLATE_CATEGORY" val="diagram"/>
  <p:tag name="KSO_WM_TEMPLATE_INDEX" val="20231300"/>
  <p:tag name="KSO_WM_UNIT_LAYERLEVEL" val="1_1_1"/>
  <p:tag name="KSO_WM_TAG_VERSION" val="3.0"/>
  <p:tag name="KSO_WM_UNIT_SUBTYPE" val="a"/>
  <p:tag name="KSO_WM_UNIT_VALUE" val="30"/>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8.33132966289368,&quot;top&quot;:126.19382194939563,&quot;width&quot;:851.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根据需要可酌情增减"/>
  <p:tag name="KSO_WM_UNIT_TEXT_FILL_FORE_SCHEMECOLOR_INDEX" val="1"/>
  <p:tag name="KSO_WM_UNIT_TEXT_FILL_TYPE" val="1"/>
  <p:tag name="KSO_WM_UNIT_USESOURCEFORMAT_APPLY" val="1"/>
</p:tagLst>
</file>

<file path=ppt/tags/tag32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2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3*l_h_a*1_1_1"/>
  <p:tag name="KSO_WM_TEMPLATE_CATEGORY" val="diagram"/>
  <p:tag name="KSO_WM_TEMPLATE_INDEX" val="20231300"/>
  <p:tag name="KSO_WM_UNIT_LAYERLEVEL" val="1_1_1"/>
  <p:tag name="KSO_WM_TAG_VERSION" val="3.0"/>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8.33132966289368,&quot;top&quot;:126.19382194939563,&quot;width&quot;:851.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标题"/>
  <p:tag name="KSO_WM_UNIT_TEXT_FILL_FORE_SCHEMECOLOR_INDEX" val="1"/>
  <p:tag name="KSO_WM_UNIT_TEXT_FILL_TYPE" val="1"/>
  <p:tag name="KSO_WM_UNIT_USESOURCEFORMAT_APPLY" val="1"/>
</p:tagLst>
</file>

<file path=ppt/tags/tag32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3*l_h_a*1_2_1"/>
  <p:tag name="KSO_WM_TEMPLATE_CATEGORY" val="diagram"/>
  <p:tag name="KSO_WM_TEMPLATE_INDEX" val="20231300"/>
  <p:tag name="KSO_WM_UNIT_LAYERLEVEL" val="1_1_1"/>
  <p:tag name="KSO_WM_TAG_VERSION" val="3.0"/>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8.33132966289368,&quot;top&quot;:126.19382194939563,&quot;width&quot;:851.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标题"/>
  <p:tag name="KSO_WM_UNIT_TEXT_FILL_FORE_SCHEMECOLOR_INDEX" val="1"/>
  <p:tag name="KSO_WM_UNIT_TEXT_FILL_TYPE" val="1"/>
  <p:tag name="KSO_WM_UNIT_USESOURCEFORMAT_APPLY" val="1"/>
</p:tagLst>
</file>

<file path=ppt/tags/tag32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300_3*l_h_a*1_3_1"/>
  <p:tag name="KSO_WM_TEMPLATE_CATEGORY" val="diagram"/>
  <p:tag name="KSO_WM_TEMPLATE_INDEX" val="20231300"/>
  <p:tag name="KSO_WM_UNIT_LAYERLEVEL" val="1_1_1"/>
  <p:tag name="KSO_WM_TAG_VERSION" val="3.0"/>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8.33132966289368,&quot;top&quot;:126.19382194939563,&quot;width&quot;:851.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标题"/>
  <p:tag name="KSO_WM_UNIT_TEXT_FILL_FORE_SCHEMECOLOR_INDEX" val="1"/>
  <p:tag name="KSO_WM_UNIT_TEXT_FILL_TYPE" val="1"/>
  <p:tag name="KSO_WM_UNIT_USESOURCEFORMAT_APPLY" val="1"/>
</p:tagLst>
</file>

<file path=ppt/tags/tag32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300_3*l_h_a*1_4_1"/>
  <p:tag name="KSO_WM_TEMPLATE_CATEGORY" val="diagram"/>
  <p:tag name="KSO_WM_TEMPLATE_INDEX" val="20231300"/>
  <p:tag name="KSO_WM_UNIT_LAYERLEVEL" val="1_1_1"/>
  <p:tag name="KSO_WM_TAG_VERSION" val="3.0"/>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8.33132966289368,&quot;top&quot;:126.19382194939563,&quot;width&quot;:851.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标题"/>
  <p:tag name="KSO_WM_UNIT_TEXT_FILL_FORE_SCHEMECOLOR_INDEX" val="1"/>
  <p:tag name="KSO_WM_UNIT_TEXT_FILL_TYPE" val="1"/>
  <p:tag name="KSO_WM_UNIT_USESOURCEFORMAT_APPLY" val="1"/>
</p:tagLst>
</file>

<file path=ppt/tags/tag3234.xml><?xml version="1.0" encoding="utf-8"?>
<p:tagLst xmlns:p="http://schemas.openxmlformats.org/presentationml/2006/main">
  <p:tag name="KSO_WM_UNIT_VALUE" val="115*116"/>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300_3*l_h_x*1_3_1"/>
  <p:tag name="KSO_WM_TEMPLATE_CATEGORY" val="diagram"/>
  <p:tag name="KSO_WM_TEMPLATE_INDEX" val="2023130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8.33132966289368,&quot;top&quot;:126.19382194939563,&quot;width&quot;:851.677734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235.xml><?xml version="1.0" encoding="utf-8"?>
<p:tagLst xmlns:p="http://schemas.openxmlformats.org/presentationml/2006/main">
  <p:tag name="KSO_WM_UNIT_VALUE" val="121*12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300_3*l_h_x*1_1_1"/>
  <p:tag name="KSO_WM_TEMPLATE_CATEGORY" val="diagram"/>
  <p:tag name="KSO_WM_TEMPLATE_INDEX" val="2023130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8.33132966289368,&quot;top&quot;:126.19382194939563,&quot;width&quot;:851.677734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236.xml><?xml version="1.0" encoding="utf-8"?>
<p:tagLst xmlns:p="http://schemas.openxmlformats.org/presentationml/2006/main">
  <p:tag name="KSO_WM_UNIT_VALUE" val="103*8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300_3*l_h_x*1_2_1"/>
  <p:tag name="KSO_WM_TEMPLATE_CATEGORY" val="diagram"/>
  <p:tag name="KSO_WM_TEMPLATE_INDEX" val="2023130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8.33132966289368,&quot;top&quot;:126.19382194939563,&quot;width&quot;:851.677734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237.xml><?xml version="1.0" encoding="utf-8"?>
<p:tagLst xmlns:p="http://schemas.openxmlformats.org/presentationml/2006/main">
  <p:tag name="KSO_WM_UNIT_VALUE" val="107*135"/>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1300_3*l_h_x*1_4_1"/>
  <p:tag name="KSO_WM_TEMPLATE_CATEGORY" val="diagram"/>
  <p:tag name="KSO_WM_TEMPLATE_INDEX" val="2023130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347.8999938964844,&quot;left&quot;:58.33132966289368,&quot;top&quot;:126.19382194939563,&quot;width&quot;:851.677734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238.xml><?xml version="1.0" encoding="utf-8"?>
<p:tagLst xmlns:p="http://schemas.openxmlformats.org/presentationml/2006/main">
  <p:tag name="KSO_WM_SLIDE_ID" val="diagram20231300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300"/>
  <p:tag name="KSO_WM_SLIDE_TYPE" val="text"/>
  <p:tag name="KSO_WM_SLIDE_SUBTYPE" val="diag"/>
  <p:tag name="KSO_WM_SLIDE_SIZE" val="848.632*213.595"/>
  <p:tag name="KSO_WM_SLIDE_POSITION" val="55.6043*212.109"/>
  <p:tag name="KSO_WM_SLIDE_LAYOUT" val="a_l"/>
  <p:tag name="KSO_WM_SLIDE_LAYOUT_CNT" val="1_1"/>
  <p:tag name="KSO_WM_SPECIAL_SOURCE" val="bdnull"/>
  <p:tag name="KSO_WM_DIAGRAM_GROUP_CODE" val="l1-1"/>
  <p:tag name="KSO_WM_SLIDE_DIAGTYPE" val="l"/>
</p:tagLst>
</file>

<file path=ppt/tags/tag323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086_3*a*1"/>
  <p:tag name="KSO_WM_TEMPLATE_CATEGORY" val="diagram"/>
  <p:tag name="KSO_WM_TEMPLATE_INDEX" val="20231086"/>
  <p:tag name="KSO_WM_UNIT_LAYERLEVEL" val="1"/>
  <p:tag name="KSO_WM_TAG_VERSION" val="3.0"/>
  <p:tag name="KSO_WM_BEAUTIFY_FLAG" val="#wm#"/>
  <p:tag name="KSO_WM_DIAGRAM_GROUP_CODE" val="n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2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6_3*n_h_h_i*1_2_4_1"/>
  <p:tag name="KSO_WM_TEMPLATE_CATEGORY" val="diagram"/>
  <p:tag name="KSO_WM_TEMPLATE_INDEX" val="20231086"/>
  <p:tag name="KSO_WM_UNIT_LAYERLEVEL" val="1_1_1_1"/>
  <p:tag name="KSO_WM_TAG_VERSION" val="3.0"/>
  <p:tag name="KSO_WM_DIAGRAM_GROUP_CODE" val="n1-1"/>
  <p:tag name="KSO_WM_UNIT_TYPE" val="n_h_h_i"/>
  <p:tag name="KSO_WM_UNIT_INDEX" val="1_2_4_1"/>
  <p:tag name="KSO_WM_DIAGRAM_VERSION" val="3"/>
  <p:tag name="KSO_WM_DIAGRAM_COLOR_TRICK" val="1"/>
  <p:tag name="KSO_WM_DIAGRAM_COLOR_TEXT_CAN_REMOVE" val="n"/>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type&quot;:0},&quot;glow&quot;:{&quot;colorType&quot;:0},&quot;line&quot;:{&quot;gradient&quot;:[{&quot;brightness&quot;:0.800000011920929,&quot;colorType&quot;:1,&quot;foreColorIndex&quot;:5,&quot;pos&quot;:1,&quot;transparency&quot;:1},{&quot;brightness&quot;:0.4000000059604645,&quot;colorType&quot;:1,&quot;foreColorIndex&quot;:5,&quot;pos&quot;:0.23000000417232513,&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8"/>
  <p:tag name="KSO_WM_UNIT_TEXT_FILL_FORE_SCHEMECOLOR_INDEX" val="2"/>
  <p:tag name="KSO_WM_UNIT_TEXT_FILL_TYPE" val="1"/>
  <p:tag name="KSO_WM_UNIT_USESOURCEFORMAT_APPLY" val="1"/>
</p:tagLst>
</file>

<file path=ppt/tags/tag3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6_3*n_h_h_i*1_2_2_1"/>
  <p:tag name="KSO_WM_TEMPLATE_CATEGORY" val="diagram"/>
  <p:tag name="KSO_WM_TEMPLATE_INDEX" val="20231086"/>
  <p:tag name="KSO_WM_UNIT_LAYERLEVEL" val="1_1_1_1"/>
  <p:tag name="KSO_WM_TAG_VERSION" val="3.0"/>
  <p:tag name="KSO_WM_DIAGRAM_GROUP_CODE" val="n1-1"/>
  <p:tag name="KSO_WM_UNIT_TYPE" val="n_h_h_i"/>
  <p:tag name="KSO_WM_UNIT_INDEX" val="1_2_2_1"/>
  <p:tag name="KSO_WM_DIAGRAM_VERSION" val="3"/>
  <p:tag name="KSO_WM_DIAGRAM_COLOR_TRICK" val="1"/>
  <p:tag name="KSO_WM_DIAGRAM_COLOR_TEXT_CAN_REMOVE" val="n"/>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type&quot;:0},&quot;glow&quot;:{&quot;colorType&quot;:0},&quot;line&quot;:{&quot;gradient&quot;:[{&quot;brightness&quot;:0.800000011920929,&quot;colorType&quot;:1,&quot;foreColorIndex&quot;:5,&quot;pos&quot;:1,&quot;transparency&quot;:1},{&quot;brightness&quot;:0.4000000059604645,&quot;colorType&quot;:1,&quot;foreColorIndex&quot;:5,&quot;pos&quot;:0.23000000417232513,&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6"/>
  <p:tag name="KSO_WM_UNIT_TEXT_FILL_FORE_SCHEMECOLOR_INDEX" val="2"/>
  <p:tag name="KSO_WM_UNIT_TEXT_FILL_TYPE" val="1"/>
  <p:tag name="KSO_WM_UNIT_USESOURCEFORMAT_APPLY" val="1"/>
</p:tagLst>
</file>

<file path=ppt/tags/tag32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086_3*n_h_h_f*1_2_1_1"/>
  <p:tag name="KSO_WM_TEMPLATE_CATEGORY" val="diagram"/>
  <p:tag name="KSO_WM_TEMPLATE_INDEX" val="20231086"/>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10;形项正文内容"/>
  <p:tag name="KSO_WM_UNIT_TEXT_FILL_FORE_SCHEMECOLOR_INDEX" val="1"/>
  <p:tag name="KSO_WM_UNIT_TEXT_FILL_TYPE" val="1"/>
  <p:tag name="KSO_WM_UNIT_USESOURCEFORMAT_APPLY" val="1"/>
</p:tagLst>
</file>

<file path=ppt/tags/tag32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086_3*n_h_h_f*1_2_3_1"/>
  <p:tag name="KSO_WM_TEMPLATE_CATEGORY" val="diagram"/>
  <p:tag name="KSO_WM_TEMPLATE_INDEX" val="20231086"/>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10;形项正文"/>
  <p:tag name="KSO_WM_UNIT_TEXT_FILL_FORE_SCHEMECOLOR_INDEX" val="1"/>
  <p:tag name="KSO_WM_UNIT_TEXT_FILL_TYPE" val="1"/>
  <p:tag name="KSO_WM_UNIT_USESOURCEFORMAT_APPLY" val="1"/>
</p:tagLst>
</file>

<file path=ppt/tags/tag32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1086_3*n_h_h_f*1_2_4_1"/>
  <p:tag name="KSO_WM_TEMPLATE_CATEGORY" val="diagram"/>
  <p:tag name="KSO_WM_TEMPLATE_INDEX" val="20231086"/>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10;形项正文内容"/>
  <p:tag name="KSO_WM_UNIT_TEXT_FILL_FORE_SCHEMECOLOR_INDEX" val="1"/>
  <p:tag name="KSO_WM_UNIT_TEXT_FILL_TYPE" val="1"/>
  <p:tag name="KSO_WM_UNIT_USESOURCEFORMAT_APPLY" val="1"/>
</p:tagLst>
</file>

<file path=ppt/tags/tag32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1086_3*n_h_h_a*1_2_4_1"/>
  <p:tag name="KSO_WM_TEMPLATE_CATEGORY" val="diagram"/>
  <p:tag name="KSO_WM_TEMPLATE_INDEX" val="20231086"/>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32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086_3*n_h_h_a*1_2_1_1"/>
  <p:tag name="KSO_WM_TEMPLATE_CATEGORY" val="diagram"/>
  <p:tag name="KSO_WM_TEMPLATE_INDEX" val="20231086"/>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32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086_3*n_h_h_a*1_2_3_1"/>
  <p:tag name="KSO_WM_TEMPLATE_CATEGORY" val="diagram"/>
  <p:tag name="KSO_WM_TEMPLATE_INDEX" val="20231086"/>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3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6_3*n_h_h_i*1_2_3_1"/>
  <p:tag name="KSO_WM_TEMPLATE_CATEGORY" val="diagram"/>
  <p:tag name="KSO_WM_TEMPLATE_INDEX" val="20231086"/>
  <p:tag name="KSO_WM_UNIT_LAYERLEVEL" val="1_1_1_1"/>
  <p:tag name="KSO_WM_TAG_VERSION" val="3.0"/>
  <p:tag name="KSO_WM_DIAGRAM_GROUP_CODE" val="n1-1"/>
  <p:tag name="KSO_WM_UNIT_TYPE" val="n_h_h_i"/>
  <p:tag name="KSO_WM_UNIT_INDEX" val="1_2_3_1"/>
  <p:tag name="KSO_WM_DIAGRAM_VERSION" val="3"/>
  <p:tag name="KSO_WM_DIAGRAM_COLOR_TRICK" val="1"/>
  <p:tag name="KSO_WM_DIAGRAM_COLOR_TEXT_CAN_REMOVE" val="n"/>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type&quot;:0},&quot;glow&quot;:{&quot;colorType&quot;:0},&quot;line&quot;:{&quot;gradient&quot;:[{&quot;brightness&quot;:0.800000011920929,&quot;colorType&quot;:1,&quot;foreColorIndex&quot;:5,&quot;pos&quot;:1,&quot;transparency&quot;:1},{&quot;brightness&quot;:0.4000000059604645,&quot;colorType&quot;:1,&quot;foreColorIndex&quot;:5,&quot;pos&quot;:0.23000000417232513,&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7"/>
  <p:tag name="KSO_WM_UNIT_TEXT_FILL_FORE_SCHEMECOLOR_INDEX" val="2"/>
  <p:tag name="KSO_WM_UNIT_TEXT_FILL_TYPE" val="1"/>
  <p:tag name="KSO_WM_UNIT_USESOURCEFORMAT_APPLY" val="1"/>
</p:tagLst>
</file>

<file path=ppt/tags/tag3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6_3*n_h_h_i*1_2_1_1"/>
  <p:tag name="KSO_WM_TEMPLATE_CATEGORY" val="diagram"/>
  <p:tag name="KSO_WM_TEMPLATE_INDEX" val="20231086"/>
  <p:tag name="KSO_WM_UNIT_LAYERLEVEL" val="1_1_1_1"/>
  <p:tag name="KSO_WM_TAG_VERSION" val="3.0"/>
  <p:tag name="KSO_WM_DIAGRAM_GROUP_CODE" val="n1-1"/>
  <p:tag name="KSO_WM_UNIT_TYPE" val="n_h_h_i"/>
  <p:tag name="KSO_WM_UNIT_INDEX" val="1_2_1_1"/>
  <p:tag name="KSO_WM_DIAGRAM_VERSION" val="3"/>
  <p:tag name="KSO_WM_DIAGRAM_COLOR_TRICK" val="1"/>
  <p:tag name="KSO_WM_DIAGRAM_COLOR_TEXT_CAN_REMOVE" val="n"/>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type&quot;:0},&quot;glow&quot;:{&quot;colorType&quot;:0},&quot;line&quot;:{&quot;gradient&quot;:[{&quot;brightness&quot;:0.800000011920929,&quot;colorType&quot;:1,&quot;foreColorIndex&quot;:5,&quot;pos&quot;:1,&quot;transparency&quot;:1},{&quot;brightness&quot;:0.4000000059604645,&quot;colorType&quot;:1,&quot;foreColorIndex&quot;:5,&quot;pos&quot;:0.23000000417232513,&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TEXT_FILL_FORE_SCHEMECOLOR_INDEX" val="2"/>
  <p:tag name="KSO_WM_UNIT_TEXT_FILL_TYPE" val="1"/>
  <p:tag name="KSO_WM_UNIT_USESOURCEFORMAT_APPLY" val="1"/>
</p:tagLst>
</file>

<file path=ppt/tags/tag3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6_3*n_h_h_i*1_2_3_2"/>
  <p:tag name="KSO_WM_TEMPLATE_CATEGORY" val="diagram"/>
  <p:tag name="KSO_WM_TEMPLATE_INDEX" val="20231086"/>
  <p:tag name="KSO_WM_UNIT_LAYERLEVEL" val="1_1_1_1"/>
  <p:tag name="KSO_WM_TAG_VERSION" val="3.0"/>
  <p:tag name="KSO_WM_DIAGRAM_GROUP_CODE" val="n1-1"/>
  <p:tag name="KSO_WM_UNIT_TYPE" val="n_h_h_i"/>
  <p:tag name="KSO_WM_UNIT_INDEX" val="1_2_3_2"/>
  <p:tag name="KSO_WM_DIAGRAM_VERSION" val="3"/>
  <p:tag name="KSO_WM_DIAGRAM_COLOR_TRICK" val="1"/>
  <p:tag name="KSO_WM_DIAGRAM_COLOR_TEXT_CAN_REMOVE" val="n"/>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type&quot;:0},&quot;glow&quot;:{&quot;colorType&quot;:0},&quot;line&quot;:{&quot;gradient&quot;:[{&quot;brightness&quot;:0.800000011920929,&quot;colorType&quot;:1,&quot;foreColorIndex&quot;:5,&quot;pos&quot;:1,&quot;transparency&quot;:1},{&quot;brightness&quot;:0.4000000059604645,&quot;colorType&quot;:1,&quot;foreColorIndex&quot;:5,&quot;pos&quot;:0.7699999809265137,&quot;transparency&quot;:0.10000000149011612},{&quot;brightness&quot;:0.10000000149011612,&quot;colorType&quot;:1,&quot;foreColorIndex&quot;:5,&quot;pos&quot;:0.27000001072883606,&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3"/>
  <p:tag name="KSO_WM_UNIT_TEXT_FILL_TYPE" val="1"/>
  <p:tag name="KSO_WM_UNIT_USESOURCEFORMAT_APPLY" val="1"/>
</p:tagLst>
</file>

<file path=ppt/tags/tag3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6_3*n_h_h_i*1_2_1_2"/>
  <p:tag name="KSO_WM_TEMPLATE_CATEGORY" val="diagram"/>
  <p:tag name="KSO_WM_TEMPLATE_INDEX" val="20231086"/>
  <p:tag name="KSO_WM_UNIT_LAYERLEVEL" val="1_1_1_1"/>
  <p:tag name="KSO_WM_TAG_VERSION" val="3.0"/>
  <p:tag name="KSO_WM_DIAGRAM_GROUP_CODE" val="n1-1"/>
  <p:tag name="KSO_WM_UNIT_TYPE" val="n_h_h_i"/>
  <p:tag name="KSO_WM_UNIT_INDEX" val="1_2_1_2"/>
  <p:tag name="KSO_WM_DIAGRAM_VERSION" val="3"/>
  <p:tag name="KSO_WM_DIAGRAM_COLOR_TRICK" val="1"/>
  <p:tag name="KSO_WM_DIAGRAM_COLOR_TEXT_CAN_REMOVE" val="n"/>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type&quot;:0},&quot;glow&quot;:{&quot;colorType&quot;:0},&quot;line&quot;:{&quot;gradient&quot;:[{&quot;brightness&quot;:0.800000011920929,&quot;colorType&quot;:1,&quot;foreColorIndex&quot;:5,&quot;pos&quot;:1,&quot;transparency&quot;:1},{&quot;brightness&quot;:0.5,&quot;colorType&quot;:1,&quot;foreColorIndex&quot;:5,&quot;pos&quot;:0.7699999809265137,&quot;transparency&quot;:0},{&quot;brightness&quot;:0.4000000059604645,&quot;colorType&quot;:1,&quot;foreColorIndex&quot;:5,&quot;pos&quot;:0.27000001072883606,&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3"/>
  <p:tag name="KSO_WM_UNIT_TEXT_FILL_TYPE" val="1"/>
  <p:tag name="KSO_WM_UNIT_USESOURCEFORMAT_APPLY" val="1"/>
</p:tagLst>
</file>

<file path=ppt/tags/tag3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6_3*n_h_h_i*1_2_4_2"/>
  <p:tag name="KSO_WM_TEMPLATE_CATEGORY" val="diagram"/>
  <p:tag name="KSO_WM_TEMPLATE_INDEX" val="20231086"/>
  <p:tag name="KSO_WM_UNIT_LAYERLEVEL" val="1_1_1_1"/>
  <p:tag name="KSO_WM_TAG_VERSION" val="3.0"/>
  <p:tag name="KSO_WM_DIAGRAM_GROUP_CODE" val="n1-1"/>
  <p:tag name="KSO_WM_UNIT_TYPE" val="n_h_h_i"/>
  <p:tag name="KSO_WM_UNIT_INDEX" val="1_2_4_2"/>
  <p:tag name="KSO_WM_DIAGRAM_VERSION" val="3"/>
  <p:tag name="KSO_WM_DIAGRAM_COLOR_TRICK" val="1"/>
  <p:tag name="KSO_WM_DIAGRAM_COLOR_TEXT_CAN_REMOVE" val="n"/>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type&quot;:0},&quot;glow&quot;:{&quot;colorType&quot;:0},&quot;line&quot;:{&quot;gradient&quot;:[{&quot;brightness&quot;:0.800000011920929,&quot;colorType&quot;:1,&quot;foreColorIndex&quot;:5,&quot;pos&quot;:1,&quot;transparency&quot;:1},{&quot;brightness&quot;:0.4000000059604645,&quot;colorType&quot;:1,&quot;foreColorIndex&quot;:5,&quot;pos&quot;:0.7699999809265137,&quot;transparency&quot;:0.10000000149011612},{&quot;brightness&quot;:0.10000000149011612,&quot;colorType&quot;:1,&quot;foreColorIndex&quot;:5,&quot;pos&quot;:0.27000001072883606,&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3"/>
  <p:tag name="KSO_WM_UNIT_TEXT_FILL_TYPE" val="1"/>
  <p:tag name="KSO_WM_UNIT_USESOURCEFORMAT_APPLY" val="1"/>
</p:tagLst>
</file>

<file path=ppt/tags/tag3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6_3*n_h_h_i*1_2_2_2"/>
  <p:tag name="KSO_WM_TEMPLATE_CATEGORY" val="diagram"/>
  <p:tag name="KSO_WM_TEMPLATE_INDEX" val="20231086"/>
  <p:tag name="KSO_WM_UNIT_LAYERLEVEL" val="1_1_1_1"/>
  <p:tag name="KSO_WM_TAG_VERSION" val="3.0"/>
  <p:tag name="KSO_WM_DIAGRAM_GROUP_CODE" val="n1-1"/>
  <p:tag name="KSO_WM_UNIT_TYPE" val="n_h_h_i"/>
  <p:tag name="KSO_WM_UNIT_INDEX" val="1_2_2_2"/>
  <p:tag name="KSO_WM_DIAGRAM_VERSION" val="3"/>
  <p:tag name="KSO_WM_DIAGRAM_COLOR_TRICK" val="1"/>
  <p:tag name="KSO_WM_DIAGRAM_COLOR_TEXT_CAN_REMOVE" val="n"/>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type&quot;:0},&quot;glow&quot;:{&quot;colorType&quot;:0},&quot;line&quot;:{&quot;gradient&quot;:[{&quot;brightness&quot;:0.800000011920929,&quot;colorType&quot;:1,&quot;foreColorIndex&quot;:5,&quot;pos&quot;:1,&quot;transparency&quot;:1},{&quot;brightness&quot;:0.5,&quot;colorType&quot;:1,&quot;foreColorIndex&quot;:5,&quot;pos&quot;:0.7699999809265137,&quot;transparency&quot;:0},{&quot;brightness&quot;:0.4000000059604645,&quot;colorType&quot;:1,&quot;foreColorIndex&quot;:5,&quot;pos&quot;:0.27000001072883606,&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3"/>
  <p:tag name="KSO_WM_UNIT_TEXT_FILL_TYPE" val="1"/>
  <p:tag name="KSO_WM_UNIT_USESOURCEFORMAT_APPLY" val="1"/>
</p:tagLst>
</file>

<file path=ppt/tags/tag325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086_3*n_h_h_f*1_2_2_1"/>
  <p:tag name="KSO_WM_TEMPLATE_CATEGORY" val="diagram"/>
  <p:tag name="KSO_WM_TEMPLATE_INDEX" val="20231086"/>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10;形项正文"/>
  <p:tag name="KSO_WM_UNIT_TEXT_FILL_FORE_SCHEMECOLOR_INDEX" val="1"/>
  <p:tag name="KSO_WM_UNIT_TEXT_FILL_TYPE" val="1"/>
  <p:tag name="KSO_WM_UNIT_USESOURCEFORMAT_APPLY" val="1"/>
</p:tagLst>
</file>

<file path=ppt/tags/tag3255.xml><?xml version="1.0" encoding="utf-8"?>
<p:tagLst xmlns:p="http://schemas.openxmlformats.org/presentationml/2006/main">
  <p:tag name="KSO_WM_DIAGRAM_VERSION" val="3"/>
  <p:tag name="KSO_WM_DIAGRAM_COLOR_TRICK" val="1"/>
  <p:tag name="KSO_WM_DIAGRAM_COLOR_TEXT_CAN_REMOVE" val="n"/>
  <p:tag name="KSO_WM_UNIT_VALUE" val="90*7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1086_3*n_h_h_x*1_2_1_1"/>
  <p:tag name="KSO_WM_TEMPLATE_CATEGORY" val="diagram"/>
  <p:tag name="KSO_WM_TEMPLATE_INDEX" val="20231086"/>
  <p:tag name="KSO_WM_UNIT_LAYERLEVEL" val="1_1_1_1"/>
  <p:tag name="KSO_WM_TAG_VERSION" val="3.0"/>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FORE_SCHEMECOLOR_INDEX" val="5"/>
  <p:tag name="KSO_WM_UNIT_FILL_TYPE" val="1"/>
  <p:tag name="KSO_WM_UNIT_USESOURCEFORMAT_APPLY" val="1"/>
</p:tagLst>
</file>

<file path=ppt/tags/tag32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086_3*n_h_h_a*1_2_2_1"/>
  <p:tag name="KSO_WM_TEMPLATE_CATEGORY" val="diagram"/>
  <p:tag name="KSO_WM_TEMPLATE_INDEX" val="20231086"/>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3257.xml><?xml version="1.0" encoding="utf-8"?>
<p:tagLst xmlns:p="http://schemas.openxmlformats.org/presentationml/2006/main">
  <p:tag name="KSO_WM_DIAGRAM_VERSION" val="3"/>
  <p:tag name="KSO_WM_DIAGRAM_COLOR_TRICK" val="1"/>
  <p:tag name="KSO_WM_DIAGRAM_COLOR_TEXT_CAN_REMOVE" val="n"/>
  <p:tag name="KSO_WM_UNIT_VALUE" val="85*8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31086_3*n_h_h_x*1_2_4_1"/>
  <p:tag name="KSO_WM_TEMPLATE_CATEGORY" val="diagram"/>
  <p:tag name="KSO_WM_TEMPLATE_INDEX" val="20231086"/>
  <p:tag name="KSO_WM_UNIT_LAYERLEVEL" val="1_1_1_1"/>
  <p:tag name="KSO_WM_TAG_VERSION" val="3.0"/>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FORE_SCHEMECOLOR_INDEX" val="8"/>
  <p:tag name="KSO_WM_UNIT_FILL_TYPE" val="1"/>
  <p:tag name="KSO_WM_UNIT_USESOURCEFORMAT_APPLY" val="1"/>
</p:tagLst>
</file>

<file path=ppt/tags/tag3258.xml><?xml version="1.0" encoding="utf-8"?>
<p:tagLst xmlns:p="http://schemas.openxmlformats.org/presentationml/2006/main">
  <p:tag name="KSO_WM_DIAGRAM_VERSION" val="3"/>
  <p:tag name="KSO_WM_DIAGRAM_COLOR_TRICK" val="1"/>
  <p:tag name="KSO_WM_DIAGRAM_COLOR_TEXT_CAN_REMOVE" val="n"/>
  <p:tag name="KSO_WM_UNIT_VALUE" val="80*7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1086_3*n_h_h_x*1_2_2_1"/>
  <p:tag name="KSO_WM_TEMPLATE_CATEGORY" val="diagram"/>
  <p:tag name="KSO_WM_TEMPLATE_INDEX" val="20231086"/>
  <p:tag name="KSO_WM_UNIT_LAYERLEVEL" val="1_1_1_1"/>
  <p:tag name="KSO_WM_TAG_VERSION" val="3.0"/>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FORE_SCHEMECOLOR_INDEX" val="6"/>
  <p:tag name="KSO_WM_UNIT_FILL_TYPE" val="1"/>
  <p:tag name="KSO_WM_UNIT_USESOURCEFORMAT_APPLY" val="1"/>
</p:tagLst>
</file>

<file path=ppt/tags/tag3259.xml><?xml version="1.0" encoding="utf-8"?>
<p:tagLst xmlns:p="http://schemas.openxmlformats.org/presentationml/2006/main">
  <p:tag name="KSO_WM_DIAGRAM_VERSION" val="3"/>
  <p:tag name="KSO_WM_DIAGRAM_COLOR_TRICK" val="1"/>
  <p:tag name="KSO_WM_DIAGRAM_COLOR_TEXT_CAN_REMOVE" val="n"/>
  <p:tag name="KSO_WM_UNIT_VALUE" val="80*7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1086_3*n_h_h_x*1_2_3_1"/>
  <p:tag name="KSO_WM_TEMPLATE_CATEGORY" val="diagram"/>
  <p:tag name="KSO_WM_TEMPLATE_INDEX" val="20231086"/>
  <p:tag name="KSO_WM_UNIT_LAYERLEVEL" val="1_1_1_1"/>
  <p:tag name="KSO_WM_TAG_VERSION" val="3.0"/>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FORE_SCHEMECOLOR_INDEX" val="7"/>
  <p:tag name="KSO_WM_UNIT_FILL_TYPE" val="1"/>
  <p:tag name="KSO_WM_UNIT_USESOURCEFORMAT_APPLY" val="1"/>
</p:tagLst>
</file>

<file path=ppt/tags/tag32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32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6"/>
  <p:tag name="KSO_WM_UNIT_ID" val="diagram20231086_3*n_h_i*1_1_6"/>
  <p:tag name="KSO_WM_TEMPLATE_CATEGORY" val="diagram"/>
  <p:tag name="KSO_WM_TEMPLATE_INDEX" val="20231086"/>
  <p:tag name="KSO_WM_UNIT_LAYERLEVEL" val="1_1_1"/>
  <p:tag name="KSO_WM_TAG_VERSION" val="3.0"/>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gradient&quot;:[{&quot;brightness&quot;:0.800000011920929,&quot;colorType&quot;:1,&quot;foreColorIndex&quot;:5,&quot;pos&quot;:0.3700000047683716,&quot;transparency&quot;:1},{&quot;brightness&quot;:0.800000011920929,&quot;colorType&quot;:1,&quot;foreColorIndex&quot;:5,&quot;pos&quot;:1,&quot;transparency&quot;:0},{&quot;brightness&quot;:0.949999988079071,&quot;colorType&quot;:1,&quot;foreColorIndex&quot;:5,&quot;pos&quot;:0.6600000262260437,&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32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231086_3*n_h_i*1_1_4"/>
  <p:tag name="KSO_WM_TEMPLATE_CATEGORY" val="diagram"/>
  <p:tag name="KSO_WM_TEMPLATE_INDEX" val="20231086"/>
  <p:tag name="KSO_WM_UNIT_LAYERLEVEL" val="1_1_1"/>
  <p:tag name="KSO_WM_TAG_VERSION" val="3.0"/>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gradient&quot;:[{&quot;brightness&quot;:0.10000000149011612,&quot;colorType&quot;:1,&quot;foreColorIndex&quot;:5,&quot;pos&quot;:0.009999999776482582,&quot;transparency&quot;:0},{&quot;brightness&quot;:0.699999988079071,&quot;colorType&quot;:1,&quot;foreColorIndex&quot;:5,&quot;pos&quot;:0.8600000143051147,&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32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5"/>
  <p:tag name="KSO_WM_UNIT_ID" val="diagram20231086_3*n_h_i*1_1_5"/>
  <p:tag name="KSO_WM_TEMPLATE_CATEGORY" val="diagram"/>
  <p:tag name="KSO_WM_TEMPLATE_INDEX" val="20231086"/>
  <p:tag name="KSO_WM_UNIT_LAYERLEVEL" val="1_1_1"/>
  <p:tag name="KSO_WM_TAG_VERSION" val="3.0"/>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type&quot;:0},&quot;glow&quot;:{&quot;colorType&quot;:0},&quot;line&quot;:{&quot;gradient&quot;:[{&quot;brightness&quot;:0.8999999761581421,&quot;colorType&quot;:1,&quot;foreColorIndex&quot;:5,&quot;pos&quot;:1,&quot;transparency&quot;:0.6899999976158142},{&quot;brightness&quot;:0.4000000059604645,&quot;colorType&quot;:1,&quot;foreColorIndex&quot;:5,&quot;pos&quot;:0.4000000059604645,&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5"/>
  <p:tag name="KSO_WM_UNIT_TEXT_FILL_FORE_SCHEMECOLOR_INDEX" val="2"/>
  <p:tag name="KSO_WM_UNIT_TEXT_FILL_TYPE" val="1"/>
  <p:tag name="KSO_WM_UNIT_USESOURCEFORMAT_APPLY" val="1"/>
</p:tagLst>
</file>

<file path=ppt/tags/tag32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7"/>
  <p:tag name="KSO_WM_UNIT_ID" val="diagram20231086_3*n_h_i*1_1_7"/>
  <p:tag name="KSO_WM_TEMPLATE_CATEGORY" val="diagram"/>
  <p:tag name="KSO_WM_TEMPLATE_INDEX" val="20231086"/>
  <p:tag name="KSO_WM_UNIT_LAYERLEVEL" val="1_1_1"/>
  <p:tag name="KSO_WM_TAG_VERSION" val="3.0"/>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type&quot;:0},&quot;glow&quot;:{&quot;colorType&quot;:0},&quot;line&quot;:{&quot;gradient&quot;:[{&quot;brightness&quot;:0,&quot;colorType&quot;:1,&quot;foreColorIndex&quot;:5,&quot;pos&quot;:1,&quot;transparency&quot;:1},{&quot;brightness&quot;:-0.05000000074505806,&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5"/>
  <p:tag name="KSO_WM_UNIT_TEXT_FILL_FORE_SCHEMECOLOR_INDEX" val="2"/>
  <p:tag name="KSO_WM_UNIT_TEXT_FILL_TYPE" val="1"/>
  <p:tag name="KSO_WM_UNIT_USESOURCEFORMAT_APPLY" val="1"/>
</p:tagLst>
</file>

<file path=ppt/tags/tag32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086_3*n_h_i*1_1_2"/>
  <p:tag name="KSO_WM_TEMPLATE_CATEGORY" val="diagram"/>
  <p:tag name="KSO_WM_TEMPLATE_INDEX" val="20231086"/>
  <p:tag name="KSO_WM_UNIT_LAYERLEVEL" val="1_1_1"/>
  <p:tag name="KSO_WM_TAG_VERSION" val="3.0"/>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gradient&quot;:[{&quot;brightness&quot;:0.10000000149011612,&quot;colorType&quot;:1,&quot;foreColorIndex&quot;:5,&quot;pos&quot;:0.14000000059604645,&quot;transparency&quot;:0},{&quot;brightness&quot;:0.800000011920929,&quot;colorType&quot;:1,&quot;foreColorIndex&quot;:5,&quot;pos&quot;:1,&quot;transparency&quot;:0},{&quot;brightness&quot;:0.6000000238418579,&quot;colorType&quot;:1,&quot;foreColorIndex&quot;:5,&quot;pos&quot;:0.7300000190734863,&quot;transparency&quot;:0}],&quot;type&quot;:3},&quot;glow&quot;:{&quot;colorType&quot;:0},&quot;line&quot;:{&quot;gradient&quot;:[{&quot;brightness&quot;:0.800000011920929,&quot;colorType&quot;:1,&quot;foreColorIndex&quot;:5,&quot;pos&quot;:1,&quot;transparency&quot;:1},{&quot;brightness&quot;:-0.15000000596046448,&quot;colorType&quot;:1,&quot;foreColorIndex&quot;:5,&quot;pos&quot;:0.23000000417232513,&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TEXT_FILL_FORE_SCHEMECOLOR_INDEX" val="2"/>
  <p:tag name="KSO_WM_UNIT_TEXT_FILL_TYPE" val="1"/>
  <p:tag name="KSO_WM_UNIT_USESOURCEFORMAT_APPLY" val="1"/>
</p:tagLst>
</file>

<file path=ppt/tags/tag326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086_3*n_h_i*1_1_1"/>
  <p:tag name="KSO_WM_TEMPLATE_CATEGORY" val="diagram"/>
  <p:tag name="KSO_WM_TEMPLATE_INDEX" val="20231086"/>
  <p:tag name="KSO_WM_UNIT_LAYERLEVEL" val="1_1_1"/>
  <p:tag name="KSO_WM_TAG_VERSION" val="3.0"/>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gradient&quot;:[{&quot;brightness&quot;:0.10000000149011612,&quot;colorType&quot;:1,&quot;foreColorIndex&quot;:5,&quot;pos&quot;:0,&quot;transparency&quot;:0.10999999940395355},{&quot;brightness&quot;:0.10000000149011612,&quot;colorType&quot;:1,&quot;foreColorIndex&quot;:5,&quot;pos&quot;:0.6499999761581421,&quot;transparency&quot;:0.800000011920929}],&quot;type&quot;:3},&quot;glow&quot;:{&quot;colorType&quot;:0},&quot;line&quot;:{&quot;gradient&quot;:[{&quot;brightness&quot;:0.800000011920929,&quot;colorType&quot;:1,&quot;foreColorIndex&quot;:5,&quot;pos&quot;:1,&quot;transparency&quot;:1},{&quot;brightness&quot;:0,&quot;colorType&quot;:1,&quot;foreColorIndex&quot;:5,&quot;pos&quot;:0.23000000417232513,&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TEXT_FILL_FORE_SCHEMECOLOR_INDEX" val="2"/>
  <p:tag name="KSO_WM_UNIT_TEXT_FILL_TYPE" val="1"/>
  <p:tag name="KSO_WM_UNIT_USESOURCEFORMAT_APPLY" val="1"/>
</p:tagLst>
</file>

<file path=ppt/tags/tag32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31086_3*n_h_i*1_1_3"/>
  <p:tag name="KSO_WM_TEMPLATE_CATEGORY" val="diagram"/>
  <p:tag name="KSO_WM_TEMPLATE_INDEX" val="20231086"/>
  <p:tag name="KSO_WM_UNIT_LAYERLEVEL" val="1_1_1"/>
  <p:tag name="KSO_WM_TAG_VERSION" val="3.0"/>
  <p:tag name="KSO_WM_DIAGRAM_MAX_ITEMCNT" val="6"/>
  <p:tag name="KSO_WM_DIAGRAM_MIN_ITEMCNT" val="2"/>
  <p:tag name="KSO_WM_DIAGRAM_VIRTUALLY_FRAME" val="{&quot;height&quot;:320.73727416992205,&quot;left&quot;:57.937703030804,&quot;top&quot;:110.0999968561459,&quot;width&quot;:850.5075073242188}"/>
  <p:tag name="KSO_WM_DIAGRAM_COLOR_MATCH_VALUE" val="{&quot;shape&quot;:{&quot;fill&quot;:{&quot;type&quot;:0},&quot;glow&quot;:{&quot;colorType&quot;:0},&quot;line&quot;:{&quot;gradient&quot;:[{&quot;brightness&quot;:0.800000011920929,&quot;colorType&quot;:1,&quot;foreColorIndex&quot;:5,&quot;pos&quot;:1,&quot;transparency&quot;:0.800000011920929},{&quot;brightness&quot;:-0.25,&quot;colorType&quot;:1,&quot;foreColorIndex&quot;:5,&quot;pos&quot;:0.23999999463558197,&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5"/>
  <p:tag name="KSO_WM_UNIT_TEXT_FILL_FORE_SCHEMECOLOR_INDEX" val="2"/>
  <p:tag name="KSO_WM_UNIT_TEXT_FILL_TYPE" val="1"/>
  <p:tag name="KSO_WM_UNIT_USESOURCEFORMAT_APPLY" val="1"/>
</p:tagLst>
</file>

<file path=ppt/tags/tag3267.xml><?xml version="1.0" encoding="utf-8"?>
<p:tagLst xmlns:p="http://schemas.openxmlformats.org/presentationml/2006/main">
  <p:tag name="KSO_WM_SLIDE_ID" val="diagram20231086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086"/>
  <p:tag name="KSO_WM_SLIDE_TYPE" val="text"/>
  <p:tag name="KSO_WM_SLIDE_SUBTYPE" val="diag"/>
  <p:tag name="KSO_WM_SLIDE_SIZE" val="850.477*318.95"/>
  <p:tag name="KSO_WM_SLIDE_POSITION" val="54.7555*112.9"/>
  <p:tag name="KSO_WM_SLIDE_LAYOUT" val="a_n"/>
  <p:tag name="KSO_WM_SLIDE_LAYOUT_CNT" val="1_1"/>
  <p:tag name="KSO_WM_SPECIAL_SOURCE" val="bdnull"/>
  <p:tag name="KSO_WM_DIAGRAM_GROUP_CODE" val="n1-1"/>
  <p:tag name="KSO_WM_SLIDE_DIAGTYPE" val="n"/>
</p:tagLst>
</file>

<file path=ppt/tags/tag3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3*o_i*1_1"/>
  <p:tag name="KSO_WM_TEMPLATE_CATEGORY" val="diagram"/>
  <p:tag name="KSO_WM_TEMPLATE_INDEX" val="20230933"/>
  <p:tag name="KSO_WM_UNIT_LAYERLEVEL" val="1_1"/>
  <p:tag name="KSO_WM_TAG_VERSION" val="3.0"/>
  <p:tag name="KSO_WM_DIAGRAM_GROUP_CODE" val="o1-1"/>
  <p:tag name="KSO_WM_UNIT_TYPE" val="o_i"/>
  <p:tag name="KSO_WM_UNIT_INDEX" val="1_1"/>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solid&quot;:{&quot;brightness&quot;:0,&quot;colorType&quot;:2,&quot;rgb&quot;:&quot;#d9d9d9&quot;,&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2"/>
  <p:tag name="KSO_WM_UNIT_TEXT_FILL_TYPE" val="1"/>
  <p:tag name="KSO_WM_UNIT_USESOURCEFORMAT_APPLY" val="1"/>
</p:tagLst>
</file>

<file path=ppt/tags/tag32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o_h_a"/>
  <p:tag name="KSO_WM_UNIT_INDEX" val="1_1_1"/>
  <p:tag name="KSO_WM_UNIT_ID" val="diagram20230933_3*o_h_a*1_1_1"/>
  <p:tag name="KSO_WM_TEMPLATE_CATEGORY" val="diagram"/>
  <p:tag name="KSO_WM_TEMPLATE_INDEX" val="20230933"/>
  <p:tag name="KSO_WM_UNIT_LAYERLEVEL" val="1_1_1"/>
  <p:tag name="KSO_WM_TAG_VERSION" val="3.0"/>
  <p:tag name="KSO_WM_DIAGRAM_VERSION" val="3"/>
  <p:tag name="KSO_WM_DIAGRAM_COLOR_TRICK" val="2"/>
  <p:tag name="KSO_WM_DIAGRAM_COLOR_TEXT_CAN_REMOVE" val="n"/>
  <p:tag name="KSO_WM_DIAGRAM_GROUP_CODE" val="o1-1"/>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2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32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o_h_a"/>
  <p:tag name="KSO_WM_UNIT_INDEX" val="1_3_1"/>
  <p:tag name="KSO_WM_UNIT_ID" val="diagram20230933_3*o_h_a*1_3_1"/>
  <p:tag name="KSO_WM_TEMPLATE_CATEGORY" val="diagram"/>
  <p:tag name="KSO_WM_TEMPLATE_INDEX" val="20230933"/>
  <p:tag name="KSO_WM_UNIT_LAYERLEVEL" val="1_1_1"/>
  <p:tag name="KSO_WM_TAG_VERSION" val="3.0"/>
  <p:tag name="KSO_WM_DIAGRAM_VERSION" val="3"/>
  <p:tag name="KSO_WM_DIAGRAM_COLOR_TRICK" val="2"/>
  <p:tag name="KSO_WM_DIAGRAM_COLOR_TEXT_CAN_REMOVE" val="n"/>
  <p:tag name="KSO_WM_DIAGRAM_GROUP_CODE" val="o1-1"/>
  <p:tag name="KSO_WM_UNIT_VALUE" val="22"/>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2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o_h_a"/>
  <p:tag name="KSO_WM_UNIT_INDEX" val="1_2_1"/>
  <p:tag name="KSO_WM_UNIT_ID" val="diagram20230933_3*o_h_a*1_2_1"/>
  <p:tag name="KSO_WM_TEMPLATE_CATEGORY" val="diagram"/>
  <p:tag name="KSO_WM_TEMPLATE_INDEX" val="20230933"/>
  <p:tag name="KSO_WM_UNIT_LAYERLEVEL" val="1_1_1"/>
  <p:tag name="KSO_WM_TAG_VERSION" val="3.0"/>
  <p:tag name="KSO_WM_DIAGRAM_VERSION" val="3"/>
  <p:tag name="KSO_WM_DIAGRAM_COLOR_TRICK" val="2"/>
  <p:tag name="KSO_WM_DIAGRAM_COLOR_TEXT_CAN_REMOVE" val="n"/>
  <p:tag name="KSO_WM_DIAGRAM_GROUP_CODE" val="o1-1"/>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2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o_h_a"/>
  <p:tag name="KSO_WM_UNIT_INDEX" val="1_4_1"/>
  <p:tag name="KSO_WM_UNIT_ID" val="diagram20230933_3*o_h_a*1_4_1"/>
  <p:tag name="KSO_WM_TEMPLATE_CATEGORY" val="diagram"/>
  <p:tag name="KSO_WM_TEMPLATE_INDEX" val="20230933"/>
  <p:tag name="KSO_WM_UNIT_LAYERLEVEL" val="1_1_1"/>
  <p:tag name="KSO_WM_TAG_VERSION" val="3.0"/>
  <p:tag name="KSO_WM_DIAGRAM_VERSION" val="3"/>
  <p:tag name="KSO_WM_DIAGRAM_COLOR_TRICK" val="2"/>
  <p:tag name="KSO_WM_DIAGRAM_COLOR_TEXT_CAN_REMOVE" val="n"/>
  <p:tag name="KSO_WM_DIAGRAM_GROUP_CODE" val="o1-1"/>
  <p:tag name="KSO_WM_UNIT_VALUE" val="22"/>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3*o_h_i*1_2_3"/>
  <p:tag name="KSO_WM_TEMPLATE_CATEGORY" val="diagram"/>
  <p:tag name="KSO_WM_TEMPLATE_INDEX" val="20230933"/>
  <p:tag name="KSO_WM_UNIT_LAYERLEVEL" val="1_1_1"/>
  <p:tag name="KSO_WM_TAG_VERSION" val="3.0"/>
  <p:tag name="KSO_WM_DIAGRAM_VERSION" val="3"/>
  <p:tag name="KSO_WM_DIAGRAM_COLOR_TRICK" val="2"/>
  <p:tag name="KSO_WM_DIAGRAM_COLOR_TEXT_CAN_REMOVE" val="n"/>
  <p:tag name="KSO_WM_DIAGRAM_GROUP_CODE" val="o1-1"/>
  <p:tag name="KSO_WM_UNIT_TYPE" val="o_h_i"/>
  <p:tag name="KSO_WM_UNIT_INDEX" val="1_2_3"/>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3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3*o_h_i*1_2_4"/>
  <p:tag name="KSO_WM_TEMPLATE_CATEGORY" val="diagram"/>
  <p:tag name="KSO_WM_TEMPLATE_INDEX" val="20230933"/>
  <p:tag name="KSO_WM_UNIT_LAYERLEVEL" val="1_1_1"/>
  <p:tag name="KSO_WM_TAG_VERSION" val="3.0"/>
  <p:tag name="KSO_WM_DIAGRAM_VERSION" val="3"/>
  <p:tag name="KSO_WM_DIAGRAM_COLOR_TRICK" val="2"/>
  <p:tag name="KSO_WM_DIAGRAM_COLOR_TEXT_CAN_REMOVE" val="n"/>
  <p:tag name="KSO_WM_DIAGRAM_GROUP_CODE" val="o1-1"/>
  <p:tag name="KSO_WM_UNIT_TYPE" val="o_h_i"/>
  <p:tag name="KSO_WM_UNIT_INDEX" val="1_2_4"/>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3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3*o_h_i*1_2_1"/>
  <p:tag name="KSO_WM_TEMPLATE_CATEGORY" val="diagram"/>
  <p:tag name="KSO_WM_TEMPLATE_INDEX" val="20230933"/>
  <p:tag name="KSO_WM_UNIT_LAYERLEVEL" val="1_1_1"/>
  <p:tag name="KSO_WM_TAG_VERSION" val="3.0"/>
  <p:tag name="KSO_WM_DIAGRAM_VERSION" val="3"/>
  <p:tag name="KSO_WM_DIAGRAM_COLOR_TRICK" val="2"/>
  <p:tag name="KSO_WM_DIAGRAM_COLOR_TEXT_CAN_REMOVE" val="n"/>
  <p:tag name="KSO_WM_DIAGRAM_GROUP_CODE" val="o1-1"/>
  <p:tag name="KSO_WM_UNIT_SUBTYPE" val="d"/>
  <p:tag name="KSO_WM_UNIT_TYPE" val="o_h_i"/>
  <p:tag name="KSO_WM_UNIT_INDEX" val="1_2_1"/>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gradient&quot;:[{&quot;brightness&quot;:0.800000011920929,&quot;colorType&quot;:1,&quot;foreColorIndex&quot;:6,&quot;pos&quot;:0,&quot;transparency&quot;:0},{&quot;brightness&quot;:0,&quot;colorType&quot;:1,&quot;foreColorIndex&quot;:6,&quot;pos&quot;:1,&quot;transparency&quot;:0},{&quot;brightness&quot;:0.4000000059604645,&quot;colorType&quot;:1,&quot;foreColorIndex&quot;:6,&quot;pos&quot;:0.30000001192092896,&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USESOURCEFORMAT_APPLY" val="1"/>
</p:tagLst>
</file>

<file path=ppt/tags/tag3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3*o_h_i*1_3_4"/>
  <p:tag name="KSO_WM_TEMPLATE_CATEGORY" val="diagram"/>
  <p:tag name="KSO_WM_TEMPLATE_INDEX" val="20230933"/>
  <p:tag name="KSO_WM_UNIT_LAYERLEVEL" val="1_1_1"/>
  <p:tag name="KSO_WM_TAG_VERSION" val="3.0"/>
  <p:tag name="KSO_WM_DIAGRAM_VERSION" val="3"/>
  <p:tag name="KSO_WM_DIAGRAM_COLOR_TRICK" val="2"/>
  <p:tag name="KSO_WM_DIAGRAM_COLOR_TEXT_CAN_REMOVE" val="n"/>
  <p:tag name="KSO_WM_DIAGRAM_GROUP_CODE" val="o1-1"/>
  <p:tag name="KSO_WM_UNIT_TYPE" val="o_h_i"/>
  <p:tag name="KSO_WM_UNIT_INDEX" val="1_3_4"/>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3*o_h_i*1_3_3"/>
  <p:tag name="KSO_WM_TEMPLATE_CATEGORY" val="diagram"/>
  <p:tag name="KSO_WM_TEMPLATE_INDEX" val="20230933"/>
  <p:tag name="KSO_WM_UNIT_LAYERLEVEL" val="1_1_1"/>
  <p:tag name="KSO_WM_TAG_VERSION" val="3.0"/>
  <p:tag name="KSO_WM_DIAGRAM_VERSION" val="3"/>
  <p:tag name="KSO_WM_DIAGRAM_COLOR_TRICK" val="2"/>
  <p:tag name="KSO_WM_DIAGRAM_COLOR_TEXT_CAN_REMOVE" val="n"/>
  <p:tag name="KSO_WM_DIAGRAM_GROUP_CODE" val="o1-1"/>
  <p:tag name="KSO_WM_UNIT_TYPE" val="o_h_i"/>
  <p:tag name="KSO_WM_UNIT_INDEX" val="1_3_3"/>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3*o_h_i*1_3_1"/>
  <p:tag name="KSO_WM_TEMPLATE_CATEGORY" val="diagram"/>
  <p:tag name="KSO_WM_TEMPLATE_INDEX" val="20230933"/>
  <p:tag name="KSO_WM_UNIT_LAYERLEVEL" val="1_1_1"/>
  <p:tag name="KSO_WM_TAG_VERSION" val="3.0"/>
  <p:tag name="KSO_WM_DIAGRAM_VERSION" val="3"/>
  <p:tag name="KSO_WM_DIAGRAM_COLOR_TRICK" val="2"/>
  <p:tag name="KSO_WM_DIAGRAM_COLOR_TEXT_CAN_REMOVE" val="n"/>
  <p:tag name="KSO_WM_DIAGRAM_GROUP_CODE" val="o1-1"/>
  <p:tag name="KSO_WM_UNIT_TYPE" val="o_h_i"/>
  <p:tag name="KSO_WM_UNIT_INDEX" val="1_3_1"/>
  <p:tag name="KSO_WM_UNIT_SUBTYPE" val="d"/>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gradient&quot;:[{&quot;brightness&quot;:0.800000011920929,&quot;colorType&quot;:1,&quot;foreColorIndex&quot;:5,&quot;pos&quot;:0,&quot;transparency&quot;:0},{&quot;brightness&quot;:0,&quot;colorType&quot;:1,&quot;foreColorIndex&quot;:5,&quot;pos&quot;:1,&quot;transparency&quot;:0},{&quot;brightness&quot;:0.4000000059604645,&quot;colorType&quot;:1,&quot;foreColorIndex&quot;:5,&quot;pos&quot;:0.30000001192092896,&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USESOURCEFORMAT_APPLY" val="1"/>
</p:tagLst>
</file>

<file path=ppt/tags/tag3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3*o_h_i*1_1_4"/>
  <p:tag name="KSO_WM_TEMPLATE_CATEGORY" val="diagram"/>
  <p:tag name="KSO_WM_TEMPLATE_INDEX" val="20230933"/>
  <p:tag name="KSO_WM_UNIT_LAYERLEVEL" val="1_1_1"/>
  <p:tag name="KSO_WM_TAG_VERSION" val="3.0"/>
  <p:tag name="KSO_WM_DIAGRAM_VERSION" val="3"/>
  <p:tag name="KSO_WM_DIAGRAM_COLOR_TRICK" val="2"/>
  <p:tag name="KSO_WM_DIAGRAM_COLOR_TEXT_CAN_REMOVE" val="n"/>
  <p:tag name="KSO_WM_DIAGRAM_GROUP_CODE" val="o1-1"/>
  <p:tag name="KSO_WM_UNIT_TYPE" val="o_h_i"/>
  <p:tag name="KSO_WM_UNIT_INDEX" val="1_1_4"/>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2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3*o_h_i*1_1_3"/>
  <p:tag name="KSO_WM_TEMPLATE_CATEGORY" val="diagram"/>
  <p:tag name="KSO_WM_TEMPLATE_INDEX" val="20230933"/>
  <p:tag name="KSO_WM_UNIT_LAYERLEVEL" val="1_1_1"/>
  <p:tag name="KSO_WM_TAG_VERSION" val="3.0"/>
  <p:tag name="KSO_WM_DIAGRAM_VERSION" val="3"/>
  <p:tag name="KSO_WM_DIAGRAM_COLOR_TRICK" val="2"/>
  <p:tag name="KSO_WM_DIAGRAM_COLOR_TEXT_CAN_REMOVE" val="n"/>
  <p:tag name="KSO_WM_DIAGRAM_GROUP_CODE" val="o1-1"/>
  <p:tag name="KSO_WM_UNIT_TYPE" val="o_h_i"/>
  <p:tag name="KSO_WM_UNIT_INDEX" val="1_1_3"/>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3*o_h_i*1_1_1"/>
  <p:tag name="KSO_WM_TEMPLATE_CATEGORY" val="diagram"/>
  <p:tag name="KSO_WM_TEMPLATE_INDEX" val="20230933"/>
  <p:tag name="KSO_WM_UNIT_LAYERLEVEL" val="1_1_1"/>
  <p:tag name="KSO_WM_TAG_VERSION" val="3.0"/>
  <p:tag name="KSO_WM_DIAGRAM_VERSION" val="3"/>
  <p:tag name="KSO_WM_DIAGRAM_COLOR_TRICK" val="2"/>
  <p:tag name="KSO_WM_DIAGRAM_COLOR_TEXT_CAN_REMOVE" val="n"/>
  <p:tag name="KSO_WM_DIAGRAM_GROUP_CODE" val="o1-1"/>
  <p:tag name="KSO_WM_UNIT_SUBTYPE" val="d"/>
  <p:tag name="KSO_WM_UNIT_TYPE" val="o_h_i"/>
  <p:tag name="KSO_WM_UNIT_INDEX" val="1_1_1"/>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gradient&quot;:[{&quot;brightness&quot;:0.800000011920929,&quot;colorType&quot;:1,&quot;foreColorIndex&quot;:5,&quot;pos&quot;:0,&quot;transparency&quot;:0},{&quot;brightness&quot;:0,&quot;colorType&quot;:1,&quot;foreColorIndex&quot;:5,&quot;pos&quot;:1,&quot;transparency&quot;:0},{&quot;brightness&quot;:0.4000000059604645,&quot;colorType&quot;:1,&quot;foreColorIndex&quot;:5,&quot;pos&quot;:0.30000001192092896,&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USESOURCEFORMAT_APPLY" val="1"/>
</p:tagLst>
</file>

<file path=ppt/tags/tag3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3*o_h_i*1_4_4"/>
  <p:tag name="KSO_WM_TEMPLATE_CATEGORY" val="diagram"/>
  <p:tag name="KSO_WM_TEMPLATE_INDEX" val="20230933"/>
  <p:tag name="KSO_WM_UNIT_LAYERLEVEL" val="1_1_1"/>
  <p:tag name="KSO_WM_TAG_VERSION" val="3.0"/>
  <p:tag name="KSO_WM_DIAGRAM_VERSION" val="3"/>
  <p:tag name="KSO_WM_DIAGRAM_COLOR_TRICK" val="2"/>
  <p:tag name="KSO_WM_DIAGRAM_COLOR_TEXT_CAN_REMOVE" val="n"/>
  <p:tag name="KSO_WM_DIAGRAM_GROUP_CODE" val="o1-1"/>
  <p:tag name="KSO_WM_UNIT_TYPE" val="o_h_i"/>
  <p:tag name="KSO_WM_UNIT_INDEX" val="1_4_4"/>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3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3*o_h_i*1_4_3"/>
  <p:tag name="KSO_WM_TEMPLATE_CATEGORY" val="diagram"/>
  <p:tag name="KSO_WM_TEMPLATE_INDEX" val="20230933"/>
  <p:tag name="KSO_WM_UNIT_LAYERLEVEL" val="1_1_1"/>
  <p:tag name="KSO_WM_TAG_VERSION" val="3.0"/>
  <p:tag name="KSO_WM_DIAGRAM_VERSION" val="3"/>
  <p:tag name="KSO_WM_DIAGRAM_COLOR_TRICK" val="2"/>
  <p:tag name="KSO_WM_DIAGRAM_COLOR_TEXT_CAN_REMOVE" val="n"/>
  <p:tag name="KSO_WM_DIAGRAM_GROUP_CODE" val="o1-1"/>
  <p:tag name="KSO_WM_UNIT_TYPE" val="o_h_i"/>
  <p:tag name="KSO_WM_UNIT_INDEX" val="1_4_3"/>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3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3*o_h_i*1_4_1"/>
  <p:tag name="KSO_WM_TEMPLATE_CATEGORY" val="diagram"/>
  <p:tag name="KSO_WM_TEMPLATE_INDEX" val="20230933"/>
  <p:tag name="KSO_WM_UNIT_LAYERLEVEL" val="1_1_1"/>
  <p:tag name="KSO_WM_TAG_VERSION" val="3.0"/>
  <p:tag name="KSO_WM_DIAGRAM_VERSION" val="3"/>
  <p:tag name="KSO_WM_DIAGRAM_COLOR_TRICK" val="2"/>
  <p:tag name="KSO_WM_DIAGRAM_COLOR_TEXT_CAN_REMOVE" val="n"/>
  <p:tag name="KSO_WM_DIAGRAM_GROUP_CODE" val="o1-1"/>
  <p:tag name="KSO_WM_UNIT_TYPE" val="o_h_i"/>
  <p:tag name="KSO_WM_UNIT_INDEX" val="1_4_1"/>
  <p:tag name="KSO_WM_UNIT_SUBTYPE" val="d"/>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gradient&quot;:[{&quot;brightness&quot;:0.800000011920929,&quot;colorType&quot;:1,&quot;foreColorIndex&quot;:6,&quot;pos&quot;:0,&quot;transparency&quot;:0},{&quot;brightness&quot;:0,&quot;colorType&quot;:1,&quot;foreColorIndex&quot;:6,&quot;pos&quot;:1,&quot;transparency&quot;:0},{&quot;brightness&quot;:0.4000000059604645,&quot;colorType&quot;:1,&quot;foreColorIndex&quot;:6,&quot;pos&quot;:0.30000001192092896,&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USESOURCEFORMAT_APPLY" val="1"/>
</p:tagLst>
</file>

<file path=ppt/tags/tag3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3*o_h_i*1_1_2"/>
  <p:tag name="KSO_WM_TEMPLATE_CATEGORY" val="diagram"/>
  <p:tag name="KSO_WM_TEMPLATE_INDEX" val="20230933"/>
  <p:tag name="KSO_WM_UNIT_LAYERLEVEL" val="1_1_1"/>
  <p:tag name="KSO_WM_TAG_VERSION" val="3.0"/>
  <p:tag name="KSO_WM_DIAGRAM_VERSION" val="3"/>
  <p:tag name="KSO_WM_DIAGRAM_COLOR_TRICK" val="2"/>
  <p:tag name="KSO_WM_DIAGRAM_COLOR_TEXT_CAN_REMOVE" val="n"/>
  <p:tag name="KSO_WM_DIAGRAM_GROUP_CODE" val="o1-1"/>
  <p:tag name="KSO_WM_UNIT_TYPE" val="o_h_i"/>
  <p:tag name="KSO_WM_UNIT_INDEX" val="1_1_2"/>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type&quot;:0},&quot;glow&quot;:{&quot;colorType&quot;:0},&quot;line&quot;:{&quot;solidLine&quot;:{&quot;brightness&quot;:0.3499999940395355,&quot;colorType&quot;:1,&quot;foreColorIndex&quot;:13,&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3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3*o_h_i*1_2_2"/>
  <p:tag name="KSO_WM_TEMPLATE_CATEGORY" val="diagram"/>
  <p:tag name="KSO_WM_TEMPLATE_INDEX" val="20230933"/>
  <p:tag name="KSO_WM_UNIT_LAYERLEVEL" val="1_1_1"/>
  <p:tag name="KSO_WM_TAG_VERSION" val="3.0"/>
  <p:tag name="KSO_WM_DIAGRAM_VERSION" val="3"/>
  <p:tag name="KSO_WM_DIAGRAM_COLOR_TRICK" val="2"/>
  <p:tag name="KSO_WM_DIAGRAM_COLOR_TEXT_CAN_REMOVE" val="n"/>
  <p:tag name="KSO_WM_DIAGRAM_GROUP_CODE" val="o1-1"/>
  <p:tag name="KSO_WM_UNIT_TYPE" val="o_h_i"/>
  <p:tag name="KSO_WM_UNIT_INDEX" val="1_2_2"/>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type&quot;:0},&quot;glow&quot;:{&quot;colorType&quot;:0},&quot;line&quot;:{&quot;solidLine&quot;:{&quot;brightness&quot;:0.3499999940395355,&quot;colorType&quot;:1,&quot;foreColorIndex&quot;:13,&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3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3*o_h_i*1_4_2"/>
  <p:tag name="KSO_WM_TEMPLATE_CATEGORY" val="diagram"/>
  <p:tag name="KSO_WM_TEMPLATE_INDEX" val="20230933"/>
  <p:tag name="KSO_WM_UNIT_LAYERLEVEL" val="1_1_1"/>
  <p:tag name="KSO_WM_TAG_VERSION" val="3.0"/>
  <p:tag name="KSO_WM_DIAGRAM_VERSION" val="3"/>
  <p:tag name="KSO_WM_DIAGRAM_COLOR_TRICK" val="2"/>
  <p:tag name="KSO_WM_DIAGRAM_COLOR_TEXT_CAN_REMOVE" val="n"/>
  <p:tag name="KSO_WM_DIAGRAM_GROUP_CODE" val="o1-1"/>
  <p:tag name="KSO_WM_UNIT_TYPE" val="o_h_i"/>
  <p:tag name="KSO_WM_UNIT_INDEX" val="1_4_2"/>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type&quot;:0},&quot;glow&quot;:{&quot;colorType&quot;:0},&quot;line&quot;:{&quot;solidLine&quot;:{&quot;brightness&quot;:0.3499999940395355,&quot;colorType&quot;:1,&quot;foreColorIndex&quot;:13,&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3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3*o_h_i*1_3_2"/>
  <p:tag name="KSO_WM_TEMPLATE_CATEGORY" val="diagram"/>
  <p:tag name="KSO_WM_TEMPLATE_INDEX" val="20230933"/>
  <p:tag name="KSO_WM_UNIT_LAYERLEVEL" val="1_1_1"/>
  <p:tag name="KSO_WM_TAG_VERSION" val="3.0"/>
  <p:tag name="KSO_WM_DIAGRAM_VERSION" val="3"/>
  <p:tag name="KSO_WM_DIAGRAM_COLOR_TRICK" val="2"/>
  <p:tag name="KSO_WM_DIAGRAM_COLOR_TEXT_CAN_REMOVE" val="n"/>
  <p:tag name="KSO_WM_DIAGRAM_GROUP_CODE" val="o1-1"/>
  <p:tag name="KSO_WM_UNIT_TYPE" val="o_h_i"/>
  <p:tag name="KSO_WM_UNIT_INDEX" val="1_3_2"/>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type&quot;:0},&quot;glow&quot;:{&quot;colorType&quot;:0},&quot;line&quot;:{&quot;solidLine&quot;:{&quot;brightness&quot;:0.3499999940395355,&quot;colorType&quot;:1,&quot;foreColorIndex&quot;:13,&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32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o_h_f"/>
  <p:tag name="KSO_WM_UNIT_INDEX" val="1_2_1"/>
  <p:tag name="KSO_WM_UNIT_ID" val="diagram20230933_3*o_h_f*1_2_1"/>
  <p:tag name="KSO_WM_TEMPLATE_CATEGORY" val="diagram"/>
  <p:tag name="KSO_WM_TEMPLATE_INDEX" val="20230933"/>
  <p:tag name="KSO_WM_UNIT_LAYERLEVEL" val="1_1_1"/>
  <p:tag name="KSO_WM_TAG_VERSION" val="3.0"/>
  <p:tag name="KSO_WM_UNIT_TEXT_FILL_FORE_SCHEMECOLOR_INDEX_BRIGHTNESS" val="0.15"/>
  <p:tag name="KSO_WM_DIAGRAM_GROUP_CODE" val="o1-1"/>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LAYER_COUNT" val="1"/>
  <p:tag name="KSO_WM_UNIT_PRESET_TEXT" val="单击此处添加文本内容，简明扼要地阐述您的观点"/>
  <p:tag name="KSO_WM_UNIT_TEXT_FILL_FORE_SCHEMECOLOR_INDEX" val="1"/>
  <p:tag name="KSO_WM_UNIT_TEXT_FILL_TYPE" val="1"/>
  <p:tag name="KSO_WM_UNIT_USESOURCEFORMAT_APPLY" val="1"/>
</p:tagLst>
</file>

<file path=ppt/tags/tag32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2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o_h_f"/>
  <p:tag name="KSO_WM_UNIT_INDEX" val="1_3_1"/>
  <p:tag name="KSO_WM_UNIT_ID" val="diagram20230933_3*o_h_f*1_3_1"/>
  <p:tag name="KSO_WM_TEMPLATE_CATEGORY" val="diagram"/>
  <p:tag name="KSO_WM_TEMPLATE_INDEX" val="20230933"/>
  <p:tag name="KSO_WM_UNIT_LAYERLEVEL" val="1_1_1"/>
  <p:tag name="KSO_WM_TAG_VERSION" val="3.0"/>
  <p:tag name="KSO_WM_UNIT_TEXT_FILL_FORE_SCHEMECOLOR_INDEX_BRIGHTNESS" val="0.15"/>
  <p:tag name="KSO_WM_DIAGRAM_GROUP_CODE" val="o1-1"/>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LAYER_COUNT" val="1"/>
  <p:tag name="KSO_WM_UNIT_PRESET_TEXT" val="根据需要可酌情增减文字，以便观者理解您传达的思想"/>
  <p:tag name="KSO_WM_UNIT_TEXT_FILL_FORE_SCHEMECOLOR_INDEX" val="1"/>
  <p:tag name="KSO_WM_UNIT_TEXT_FILL_TYPE" val="1"/>
  <p:tag name="KSO_WM_UNIT_USESOURCEFORMAT_APPLY" val="1"/>
</p:tagLst>
</file>

<file path=ppt/tags/tag32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o_h_f"/>
  <p:tag name="KSO_WM_UNIT_INDEX" val="1_4_1"/>
  <p:tag name="KSO_WM_UNIT_ID" val="diagram20230933_3*o_h_f*1_4_1"/>
  <p:tag name="KSO_WM_TEMPLATE_CATEGORY" val="diagram"/>
  <p:tag name="KSO_WM_TEMPLATE_INDEX" val="20230933"/>
  <p:tag name="KSO_WM_UNIT_LAYERLEVEL" val="1_1_1"/>
  <p:tag name="KSO_WM_TAG_VERSION" val="3.0"/>
  <p:tag name="KSO_WM_UNIT_TEXT_FILL_FORE_SCHEMECOLOR_INDEX_BRIGHTNESS" val="0.15"/>
  <p:tag name="KSO_WM_DIAGRAM_GROUP_CODE" val="o1-1"/>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LAYER_COUNT" val="1"/>
  <p:tag name="KSO_WM_UNIT_PRESET_TEXT" val="根据需要可酌情增减文字，以便观者理解您传达的思想"/>
  <p:tag name="KSO_WM_UNIT_TEXT_FILL_FORE_SCHEMECOLOR_INDEX" val="1"/>
  <p:tag name="KSO_WM_UNIT_TEXT_FILL_TYPE" val="1"/>
  <p:tag name="KSO_WM_UNIT_USESOURCEFORMAT_APPLY" val="1"/>
</p:tagLst>
</file>

<file path=ppt/tags/tag32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o_h_f"/>
  <p:tag name="KSO_WM_UNIT_INDEX" val="1_1_1"/>
  <p:tag name="KSO_WM_UNIT_ID" val="diagram20230933_3*o_h_f*1_1_1"/>
  <p:tag name="KSO_WM_TEMPLATE_CATEGORY" val="diagram"/>
  <p:tag name="KSO_WM_TEMPLATE_INDEX" val="20230933"/>
  <p:tag name="KSO_WM_UNIT_LAYERLEVEL" val="1_1_1"/>
  <p:tag name="KSO_WM_TAG_VERSION" val="3.0"/>
  <p:tag name="KSO_WM_UNIT_TEXT_FILL_FORE_SCHEMECOLOR_INDEX_BRIGHTNESS" val="0.15"/>
  <p:tag name="KSO_WM_DIAGRAM_GROUP_CODE" val="o1-1"/>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8,&quot;top&quot;:100.87086486816406,&quot;width&quot;:85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LAYER_COUNT" val="1"/>
  <p:tag name="KSO_WM_UNIT_PRESET_TEXT" val="单击此处添加文本内容，简明扼要地阐述您的观点"/>
  <p:tag name="KSO_WM_UNIT_TEXT_FILL_FORE_SCHEMECOLOR_INDEX" val="1"/>
  <p:tag name="KSO_WM_UNIT_TEXT_FILL_TYPE" val="1"/>
  <p:tag name="KSO_WM_UNIT_USESOURCEFORMAT_APPLY" val="1"/>
</p:tagLst>
</file>

<file path=ppt/tags/tag3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3*a*1"/>
  <p:tag name="KSO_WM_TEMPLATE_CATEGORY" val="diagram"/>
  <p:tag name="KSO_WM_TEMPLATE_INDEX" val="20230933"/>
  <p:tag name="KSO_WM_UNIT_LAYERLEVEL" val="1"/>
  <p:tag name="KSO_WM_TAG_VERSION" val="3.0"/>
  <p:tag name="KSO_WM_BEAUTIFY_FLAG" val="#wm#"/>
  <p:tag name="KSO_WM_DIAGRAM_GROUP_CODE" val="o1-1"/>
  <p:tag name="KSO_WM_UNIT_TYPE" val="a"/>
  <p:tag name="KSO_WM_UNIT_INDEX" val="1"/>
  <p:tag name="KSO_WM_UNIT_ISCONTENTSTITLE" val="0"/>
  <p:tag name="KSO_WM_UNIT_ISNUMDGMTITLE" val="0"/>
  <p:tag name="KSO_WM_UNIT_NOCLEAR" val="0"/>
  <p:tag name="KSO_WM_UNIT_VALUE" val="30"/>
  <p:tag name="KSO_WM_UNIT_TEXT_TYPE" val="1"/>
  <p:tag name="KSO_WM_UNIT_PRESET_TEXT" val="单击此处输入标题"/>
  <p:tag name="KSO_WM_UNIT_TEXT_FILL_FORE_SCHEMECOLOR_INDEX" val="13"/>
  <p:tag name="KSO_WM_UNIT_TEXT_FILL_TYPE" val="1"/>
  <p:tag name="KSO_WM_UNIT_USESOURCEFORMAT_APPLY" val="1"/>
</p:tagLst>
</file>

<file path=ppt/tags/tag3294.xml><?xml version="1.0" encoding="utf-8"?>
<p:tagLst xmlns:p="http://schemas.openxmlformats.org/presentationml/2006/main">
  <p:tag name="KSO_WM_BEAUTIFY_FLAG" val="#wm#"/>
  <p:tag name="KSO_WM_TEMPLATE_CATEGORY" val="diagram"/>
  <p:tag name="KSO_WM_TEMPLATE_INDEX" val="20230933"/>
  <p:tag name="KSO_WM_SPECIAL_SOURCE" val="bdnull"/>
  <p:tag name="KSO_WM_SLIDE_ID" val="diagram20230933_3"/>
  <p:tag name="KSO_WM_TEMPLATE_SUBCATEGORY" val="0"/>
  <p:tag name="KSO_WM_TEMPLATE_MASTER_TYPE" val="0"/>
  <p:tag name="KSO_WM_TEMPLATE_COLOR_TYPE" val="0"/>
  <p:tag name="KSO_WM_SLIDE_ITEM_CNT" val="4"/>
  <p:tag name="KSO_WM_SLIDE_INDEX" val="3"/>
  <p:tag name="KSO_WM_TAG_VERSION" val="3.0"/>
  <p:tag name="KSO_WM_SLIDE_LAYOUT" val="a_o"/>
  <p:tag name="KSO_WM_SLIDE_LAYOUT_CNT" val="1_1"/>
  <p:tag name="KSO_WM_SLIDE_TYPE" val="text"/>
  <p:tag name="KSO_WM_SLIDE_SUBTYPE" val="diag"/>
  <p:tag name="KSO_WM_SLIDE_SIZE" val="850.4*369.45"/>
  <p:tag name="KSO_WM_SLIDE_POSITION" val="54.8*132.9"/>
  <p:tag name="KSO_WM_DIAGRAM_GROUP_CODE" val="o1-1"/>
  <p:tag name="KSO_WM_SLIDE_DIAGTYPE" val="o"/>
</p:tagLst>
</file>

<file path=ppt/tags/tag329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41_3*a*1"/>
  <p:tag name="KSO_WM_TEMPLATE_CATEGORY" val="diagram"/>
  <p:tag name="KSO_WM_TEMPLATE_INDEX" val="20230941"/>
  <p:tag name="KSO_WM_UNIT_LAYERLEVEL" val="1"/>
  <p:tag name="KSO_WM_TAG_VERSION" val="3.0"/>
  <p:tag name="KSO_WM_BEAUTIFY_FLAG" val="#wm#"/>
  <p:tag name="KSO_WM_DIAGRAM_GROUP_CODE" val="m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29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30941_3*m_i*1_1"/>
  <p:tag name="KSO_WM_TEMPLATE_CATEGORY" val="diagram"/>
  <p:tag name="KSO_WM_TEMPLATE_INDEX" val="20230941"/>
  <p:tag name="KSO_WM_UNIT_LAYERLEVEL" val="1_1"/>
  <p:tag name="KSO_WM_TAG_VERSION" val="3.0"/>
  <p:tag name="KSO_WM_DIAGRAM_MAX_ITEMCNT" val="6"/>
  <p:tag name="KSO_WM_DIAGRAM_MIN_ITEMCNT" val="2"/>
  <p:tag name="KSO_WM_DIAGRAM_VIRTUALLY_FRAME" val="{&quot;height&quot;:343.94757080078125,&quot;left&quot;:49.274993896484375,&quot;top&quot;:133.5762145996094,&quot;width&quot;:861.4500122070312}"/>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20000000298023224,&quot;transparency&quot;:1},{&quot;brightness&quot;:0,&quot;colorType&quot;:1,&quot;foreColorIndex&quot;:5,&quot;pos&quot;:0.899999976158142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5"/>
  <p:tag name="KSO_WM_UNIT_TEXT_FILL_FORE_SCHEMECOLOR_INDEX" val="2"/>
  <p:tag name="KSO_WM_UNIT_TEXT_FILL_TYPE" val="1"/>
  <p:tag name="KSO_WM_UNIT_USESOURCEFORMAT_APPLY" val="1"/>
</p:tagLst>
</file>

<file path=ppt/tags/tag32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30941_3*m_i*1_2"/>
  <p:tag name="KSO_WM_TEMPLATE_CATEGORY" val="diagram"/>
  <p:tag name="KSO_WM_TEMPLATE_INDEX" val="20230941"/>
  <p:tag name="KSO_WM_UNIT_LAYERLEVEL" val="1_1"/>
  <p:tag name="KSO_WM_TAG_VERSION" val="3.0"/>
  <p:tag name="KSO_WM_DIAGRAM_MAX_ITEMCNT" val="6"/>
  <p:tag name="KSO_WM_DIAGRAM_MIN_ITEMCNT" val="2"/>
  <p:tag name="KSO_WM_DIAGRAM_VIRTUALLY_FRAME" val="{&quot;height&quot;:343.94757080078125,&quot;left&quot;:49.274993896484375,&quot;top&quot;:133.5762145996094,&quot;width&quot;:861.450012207031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2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30941_3*m_h_i*1_1_3"/>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94757080078125,&quot;left&quot;:49.274993896484375,&quot;top&quot;:133.5762145996094,&quot;width&quot;:861.4500122070312}"/>
  <p:tag name="KSO_WM_DIAGRAM_COLOR_MATCH_VALUE" val="{&quot;shape&quot;:{&quot;fill&quot;:{&quot;type&quot;:0},&quot;glow&quot;:{&quot;colorType&quot;:0},&quot;line&quot;:{&quot;gradient&quot;:[{&quot;brightness&quot;:0,&quot;colorType&quot;:1,&quot;foreColorIndex&quot;:5,&quot;pos&quot;:0.17000000178813934,&quot;transparency&quot;:1},{&quot;brightness&quot;:0,&quot;colorType&quot;:1,&quot;foreColorIndex&quot;:5,&quot;pos&quot;:0.6100000143051147,&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32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30941_3*m_h_i*1_1_1"/>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94757080078125,&quot;left&quot;:49.274993896484375,&quot;top&quot;:133.5762145996094,&quot;width&quot;:861.45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SHADOW_SCHEMECOLOR_INDEX" val="5"/>
  <p:tag name="KSO_WM_UNIT_USESOURCEFORMAT_APPLY" val="1"/>
</p:tagLst>
</file>

<file path=ppt/tags/tag33.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3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33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0941_3*m_h_f*1_1_1"/>
  <p:tag name="KSO_WM_TEMPLATE_CATEGORY" val="diagram"/>
  <p:tag name="KSO_WM_TEMPLATE_INDEX" val="20230941"/>
  <p:tag name="KSO_WM_UNIT_LAYERLEVEL" val="1_1_1"/>
  <p:tag name="KSO_WM_TAG_VERSION" val="3.0"/>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343.94757080078125,&quot;left&quot;:49.274993896484375,&quot;top&quot;:133.5762145996094,&quot;width&quot;:861.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文字是您思想的提炼，请尽量言简意赅"/>
  <p:tag name="KSO_WM_UNIT_TEXT_FILL_FORE_SCHEMECOLOR_INDEX" val="1"/>
  <p:tag name="KSO_WM_UNIT_TEXT_FILL_TYPE" val="1"/>
  <p:tag name="KSO_WM_UNIT_USESOURCEFORMAT_APPLY" val="1"/>
</p:tagLst>
</file>

<file path=ppt/tags/tag33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0941_3*m_h_a*1_1_1"/>
  <p:tag name="KSO_WM_TEMPLATE_CATEGORY" val="diagram"/>
  <p:tag name="KSO_WM_TEMPLATE_INDEX" val="20230941"/>
  <p:tag name="KSO_WM_UNIT_LAYERLEVEL" val="1_1_1"/>
  <p:tag name="KSO_WM_TAG_VERSION" val="3.0"/>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343.94757080078125,&quot;left&quot;:49.274993896484375,&quot;top&quot;:133.5762145996094,&quot;width&quot;:861.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330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30941_3*m_h_i*1_1_2"/>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94757080078125,&quot;left&quot;:49.274993896484375,&quot;top&quot;:133.5762145996094,&quot;width&quot;:861.4500122070312}"/>
  <p:tag name="KSO_WM_DIAGRAM_COLOR_MATCH_VALUE" val="{&quot;shape&quot;:{&quot;fill&quot;:{&quot;solid&quot;:{&quot;brightness&quot;:0.6000000238418579,&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TEXT_FILL_FORE_SCHEMECOLOR_INDEX" val="2"/>
  <p:tag name="KSO_WM_UNIT_TEXT_FILL_TYPE" val="1"/>
  <p:tag name="KSO_WM_UNIT_USESOURCEFORMAT_APPLY" val="1"/>
</p:tagLst>
</file>

<file path=ppt/tags/tag33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30941_3*m_h_i*1_2_3"/>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94757080078125,&quot;left&quot;:49.274993896484375,&quot;top&quot;:133.5762145996094,&quot;width&quot;:861.4500122070312}"/>
  <p:tag name="KSO_WM_DIAGRAM_COLOR_MATCH_VALUE" val="{&quot;shape&quot;:{&quot;fill&quot;:{&quot;type&quot;:0},&quot;glow&quot;:{&quot;colorType&quot;:0},&quot;line&quot;:{&quot;gradient&quot;:[{&quot;brightness&quot;:0,&quot;colorType&quot;:1,&quot;foreColorIndex&quot;:5,&quot;pos&quot;:0.17000000178813934,&quot;transparency&quot;:1},{&quot;brightness&quot;:0,&quot;colorType&quot;:1,&quot;foreColorIndex&quot;:5,&quot;pos&quot;:0.6100000143051147,&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USESOURCEFORMAT_APPLY" val="1"/>
</p:tagLst>
</file>

<file path=ppt/tags/tag33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30941_3*m_h_i*1_2_2"/>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94757080078125,&quot;left&quot;:49.274993896484375,&quot;top&quot;:133.5762145996094,&quot;width&quot;:861.4500122070312}"/>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
  <p:tag name="KSO_WM_UNIT_TEXT_FILL_FORE_SCHEMECOLOR_INDEX" val="2"/>
  <p:tag name="KSO_WM_UNIT_TEXT_FILL_TYPE" val="1"/>
  <p:tag name="KSO_WM_UNIT_USESOURCEFORMAT_APPLY" val="1"/>
</p:tagLst>
</file>

<file path=ppt/tags/tag33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0941_3*m_h_f*1_2_1"/>
  <p:tag name="KSO_WM_TEMPLATE_CATEGORY" val="diagram"/>
  <p:tag name="KSO_WM_TEMPLATE_INDEX" val="20230941"/>
  <p:tag name="KSO_WM_UNIT_LAYERLEVEL" val="1_1_1"/>
  <p:tag name="KSO_WM_TAG_VERSION" val="3.0"/>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343.94757080078125,&quot;left&quot;:49.274993896484375,&quot;top&quot;:133.5762145996094,&quot;width&quot;:861.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可酌情增减文字，以便观者准确地理解您传达的思想"/>
  <p:tag name="KSO_WM_UNIT_TEXT_FILL_FORE_SCHEMECOLOR_INDEX" val="1"/>
  <p:tag name="KSO_WM_UNIT_TEXT_FILL_TYPE" val="1"/>
  <p:tag name="KSO_WM_UNIT_USESOURCEFORMAT_APPLY" val="1"/>
</p:tagLst>
</file>

<file path=ppt/tags/tag330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30941_3*m_h_i*1_2_1"/>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94757080078125,&quot;left&quot;:49.274993896484375,&quot;top&quot;:133.5762145996094,&quot;width&quot;:861.45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SHADOW_SCHEMECOLOR_INDEX" val="6"/>
  <p:tag name="KSO_WM_UNIT_USESOURCEFORMAT_APPLY" val="1"/>
</p:tagLst>
</file>

<file path=ppt/tags/tag33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0941_3*m_h_a*1_2_1"/>
  <p:tag name="KSO_WM_TEMPLATE_CATEGORY" val="diagram"/>
  <p:tag name="KSO_WM_TEMPLATE_INDEX" val="20230941"/>
  <p:tag name="KSO_WM_UNIT_LAYERLEVEL" val="1_1_1"/>
  <p:tag name="KSO_WM_TAG_VERSION" val="3.0"/>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343.94757080078125,&quot;left&quot;:49.274993896484375,&quot;top&quot;:133.5762145996094,&quot;width&quot;:861.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330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30941_3*m_h_i*1_3_3"/>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94757080078125,&quot;left&quot;:49.274993896484375,&quot;top&quot;:133.5762145996094,&quot;width&quot;:861.4500122070312}"/>
  <p:tag name="KSO_WM_DIAGRAM_COLOR_MATCH_VALUE" val="{&quot;shape&quot;:{&quot;fill&quot;:{&quot;type&quot;:0},&quot;glow&quot;:{&quot;colorType&quot;:0},&quot;line&quot;:{&quot;gradient&quot;:[{&quot;brightness&quot;:0,&quot;colorType&quot;:1,&quot;foreColorIndex&quot;:5,&quot;pos&quot;:0.17000000178813934,&quot;transparency&quot;:1},{&quot;brightness&quot;:0,&quot;colorType&quot;:1,&quot;foreColorIndex&quot;:5,&quot;pos&quot;:0.6100000143051147,&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USESOURCEFORMAT_APPLY" val="1"/>
</p:tagLst>
</file>

<file path=ppt/tags/tag33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0941_3*m_h_f*1_3_1"/>
  <p:tag name="KSO_WM_TEMPLATE_CATEGORY" val="diagram"/>
  <p:tag name="KSO_WM_TEMPLATE_INDEX" val="20230941"/>
  <p:tag name="KSO_WM_UNIT_LAYERLEVEL" val="1_1_1"/>
  <p:tag name="KSO_WM_TAG_VERSION" val="3.0"/>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343.94757080078125,&quot;left&quot;:49.274993896484375,&quot;top&quot;:133.5762145996094,&quot;width&quot;:861.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可酌情增减文字，以便观者准确地理解您传达的思想"/>
  <p:tag name="KSO_WM_UNIT_TEXT_FILL_FORE_SCHEMECOLOR_INDEX" val="1"/>
  <p:tag name="KSO_WM_UNIT_TEXT_FILL_TYPE" val="1"/>
  <p:tag name="KSO_WM_UNIT_USESOURCEFORMAT_APPLY" val="1"/>
</p:tagLst>
</file>

<file path=ppt/tags/tag331.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331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30941_3*m_h_i*1_3_1"/>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94757080078125,&quot;left&quot;:49.274993896484375,&quot;top&quot;:133.5762145996094,&quot;width&quot;:861.45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SHADOW_SCHEMECOLOR_INDEX" val="7"/>
  <p:tag name="KSO_WM_UNIT_USESOURCEFORMAT_APPLY" val="1"/>
</p:tagLst>
</file>

<file path=ppt/tags/tag33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3_1"/>
  <p:tag name="KSO_WM_UNIT_ID" val="diagram20230941_3*m_h_a*1_3_1"/>
  <p:tag name="KSO_WM_TEMPLATE_CATEGORY" val="diagram"/>
  <p:tag name="KSO_WM_TEMPLATE_INDEX" val="20230941"/>
  <p:tag name="KSO_WM_UNIT_LAYERLEVEL" val="1_1_1"/>
  <p:tag name="KSO_WM_TAG_VERSION" val="3.0"/>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343.94757080078125,&quot;left&quot;:49.274993896484375,&quot;top&quot;:133.5762145996094,&quot;width&quot;:861.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33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30941_3*m_h_i*1_3_2"/>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94757080078125,&quot;left&quot;:49.274993896484375,&quot;top&quot;:133.5762145996094,&quot;width&quot;:861.4500122070312}"/>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
  <p:tag name="KSO_WM_UNIT_TEXT_FILL_FORE_SCHEMECOLOR_INDEX" val="2"/>
  <p:tag name="KSO_WM_UNIT_TEXT_FILL_TYPE" val="1"/>
  <p:tag name="KSO_WM_UNIT_USESOURCEFORMAT_APPLY" val="1"/>
</p:tagLst>
</file>

<file path=ppt/tags/tag33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30941_3*m_h_i*1_4_2"/>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94757080078125,&quot;left&quot;:49.274993896484375,&quot;top&quot;:133.5762145996094,&quot;width&quot;:861.4500122070312}"/>
  <p:tag name="KSO_WM_DIAGRAM_COLOR_MATCH_VALUE" val="{&quot;shape&quot;:{&quot;fill&quot;:{&quot;type&quot;:0},&quot;glow&quot;:{&quot;colorType&quot;:0},&quot;line&quot;:{&quot;gradient&quot;:[{&quot;brightness&quot;:0,&quot;colorType&quot;:1,&quot;foreColorIndex&quot;:5,&quot;pos&quot;:0.17000000178813934,&quot;transparency&quot;:1},{&quot;brightness&quot;:0,&quot;colorType&quot;:1,&quot;foreColorIndex&quot;:5,&quot;pos&quot;:0.6100000143051147,&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UNIT_USESOURCEFORMAT_APPLY" val="1"/>
</p:tagLst>
</file>

<file path=ppt/tags/tag33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30941_3*m_h_i*1_4_3"/>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94757080078125,&quot;left&quot;:49.274993896484375,&quot;top&quot;:133.5762145996094,&quot;width&quot;:861.4500122070312}"/>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
  <p:tag name="KSO_WM_UNIT_TEXT_FILL_FORE_SCHEMECOLOR_INDEX" val="2"/>
  <p:tag name="KSO_WM_UNIT_TEXT_FILL_TYPE" val="1"/>
  <p:tag name="KSO_WM_UNIT_USESOURCEFORMAT_APPLY" val="1"/>
</p:tagLst>
</file>

<file path=ppt/tags/tag33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4_1"/>
  <p:tag name="KSO_WM_UNIT_ID" val="diagram20230941_3*m_h_f*1_4_1"/>
  <p:tag name="KSO_WM_TEMPLATE_CATEGORY" val="diagram"/>
  <p:tag name="KSO_WM_TEMPLATE_INDEX" val="20230941"/>
  <p:tag name="KSO_WM_UNIT_LAYERLEVEL" val="1_1_1"/>
  <p:tag name="KSO_WM_TAG_VERSION" val="3.0"/>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343.94757080078125,&quot;left&quot;:49.274993896484375,&quot;top&quot;:133.5762145996094,&quot;width&quot;:861.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文字是您思想的提炼，请尽量言简意赅"/>
  <p:tag name="KSO_WM_UNIT_TEXT_FILL_FORE_SCHEMECOLOR_INDEX" val="1"/>
  <p:tag name="KSO_WM_UNIT_TEXT_FILL_TYPE" val="1"/>
  <p:tag name="KSO_WM_UNIT_USESOURCEFORMAT_APPLY" val="1"/>
</p:tagLst>
</file>

<file path=ppt/tags/tag33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20230941_3*m_h_i*1_4_1"/>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94757080078125,&quot;left&quot;:49.274993896484375,&quot;top&quot;:133.5762145996094,&quot;width&quot;:861.45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SHADOW_SCHEMECOLOR_INDEX" val="8"/>
  <p:tag name="KSO_WM_UNIT_USESOURCEFORMAT_APPLY" val="1"/>
</p:tagLst>
</file>

<file path=ppt/tags/tag33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4_1"/>
  <p:tag name="KSO_WM_UNIT_ID" val="diagram20230941_3*m_h_a*1_4_1"/>
  <p:tag name="KSO_WM_TEMPLATE_CATEGORY" val="diagram"/>
  <p:tag name="KSO_WM_TEMPLATE_INDEX" val="20230941"/>
  <p:tag name="KSO_WM_UNIT_LAYERLEVEL" val="1_1_1"/>
  <p:tag name="KSO_WM_TAG_VERSION" val="3.0"/>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343.94757080078125,&quot;left&quot;:49.274993896484375,&quot;top&quot;:133.5762145996094,&quot;width&quot;:861.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3318.xml><?xml version="1.0" encoding="utf-8"?>
<p:tagLst xmlns:p="http://schemas.openxmlformats.org/presentationml/2006/main">
  <p:tag name="KSO_WM_SLIDE_ID" val="diagram20230941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0941"/>
  <p:tag name="KSO_WM_SLIDE_TYPE" val="text"/>
  <p:tag name="KSO_WM_SLIDE_SUBTYPE" val="diag"/>
  <p:tag name="KSO_WM_SLIDE_SIZE" val="850.4*343.6"/>
  <p:tag name="KSO_WM_SLIDE_POSITION" val="54.8*140.15"/>
  <p:tag name="KSO_WM_SLIDE_LAYOUT" val="a_m"/>
  <p:tag name="KSO_WM_SLIDE_LAYOUT_CNT" val="1_1"/>
  <p:tag name="KSO_WM_SPECIAL_SOURCE" val="bdnull"/>
  <p:tag name="KSO_WM_DIAGRAM_GROUP_CODE" val="m1-1"/>
  <p:tag name="KSO_WM_SLIDE_DIAGTYPE" val="m"/>
</p:tagLst>
</file>

<file path=ppt/tags/tag3319.xml><?xml version="1.0" encoding="utf-8"?>
<p:tagLst xmlns:p="http://schemas.openxmlformats.org/presentationml/2006/main">
  <p:tag name="KSO_WM_BEAUTIFY_FLAG" val="#fgm#"/>
  <p:tag name="KSO_WM_FIGMA_FLAG" val="#fgm#"/>
  <p:tag name="KSO_WM_UNIT_INDEX" val="1"/>
  <p:tag name="KSO_WM_UNIT_TYPE" val="a"/>
  <p:tag name="KSO_WM_LAYOUT_CHECK_HASH" val="d9fc1e271eb60c2d5d145c6038b7e507c18df924"/>
  <p:tag name="KSO_WM_NEWLAYOUT_GROUP_ID" val="layout_30"/>
  <p:tag name="KSO_WM_NEWLAYOUT_ID" val="slide_6ecf4bad5637ac93"/>
  <p:tag name="KSO_WM_UNIT_PRESET_TEXT" val="单击此处添加标题"/>
</p:tagLst>
</file>

<file path=ppt/tags/tag33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32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556246677&quot;,&quot;product_name&quot;:&quot;wps-wpp-pc&quot;,&quot;intention_code&quot;:&quot;wps_wpp_generate_slide_outline&quot;}*gallery_gallery_ai_v2.2.0_ONLINE*1766112733206_be13c6_d88642350dc8-slide-0"/>
</p:tagLst>
</file>

<file path=ppt/tags/tag332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32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32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32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32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32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32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32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32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3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33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333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333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333.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6987"/>
  <p:tag name="KSO_WM_TEMPLATE_SLIDE_ID" val="slide_6ecf4bad5637ac93"/>
</p:tagLst>
</file>

<file path=ppt/tags/tag3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647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647"/>
  <p:tag name="KSO_WM_UNIT_VALUE" val="159"/>
  <p:tag name="KSO_WM_TEMPLATE_ASSEMBLE_XID" val="60656e6f4054ed1e2fb7f89f"/>
  <p:tag name="KSO_WM_TEMPLATE_ASSEMBLE_GROUPID" val="60656e6f4054ed1e2fb7f89f"/>
</p:tagLst>
</file>

<file path=ppt/tags/tag3335.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7_1*a*1"/>
  <p:tag name="KSO_WM_TEMPLATE_CATEGORY" val="diagram"/>
  <p:tag name="KSO_WM_TEMPLATE_INDEX" val="2020764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84a7779063794c48a7012a39a45e86d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c079c758c6944b0d8e73425810d9358b"/>
  <p:tag name="KSO_WM_UNIT_TEXT_FILL_FORE_SCHEMECOLOR_INDEX_BRIGHTNESS" val="0"/>
  <p:tag name="KSO_WM_UNIT_TEXT_FILL_FORE_SCHEMECOLOR_INDEX" val="13"/>
  <p:tag name="KSO_WM_UNIT_TEXT_FILL_TYPE" val="1"/>
  <p:tag name="KSO_WM_TEMPLATE_ASSEMBLE_XID" val="60656e6f4054ed1e2fb7f89f"/>
  <p:tag name="KSO_WM_TEMPLATE_ASSEMBLE_GROUPID" val="60656e6f4054ed1e2fb7f89f"/>
</p:tagLst>
</file>

<file path=ppt/tags/tag3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5_2*l_h_i*1_1_1"/>
  <p:tag name="KSO_WM_TEMPLATE_CATEGORY" val="diagram"/>
  <p:tag name="KSO_WM_TEMPLATE_INDEX" val="20216815"/>
  <p:tag name="KSO_WM_UNIT_LAYERLEVEL" val="1_1_1"/>
  <p:tag name="KSO_WM_TAG_VERSION" val="1.0"/>
  <p:tag name="KSO_WM_BEAUTIFY_FLAG" val="#wm#"/>
  <p:tag name="KSO_WM_DIAGRAM_GROUP_CODE" val="l1-1"/>
  <p:tag name="KSO_WM_UNIT_TYPE" val="l_h_i"/>
  <p:tag name="KSO_WM_UNIT_INDEX" val="1_1_1"/>
  <p:tag name="KSO_WM_UNIT_FILL_FORE_SCHEMECOLOR_INDEX_1_BRIGHTNESS" val="0.95"/>
  <p:tag name="KSO_WM_UNIT_FILL_FORE_SCHEMECOLOR_INDEX_1" val="5"/>
  <p:tag name="KSO_WM_UNIT_FILL_FORE_SCHEMECOLOR_INDEX_1_POS" val="0"/>
  <p:tag name="KSO_WM_UNIT_FILL_FORE_SCHEMECOLOR_INDEX_1_TRANS" val="0.7"/>
  <p:tag name="KSO_WM_UNIT_FILL_FORE_SCHEMECOLOR_INDEX_2_BRIGHTNESS" val="0"/>
  <p:tag name="KSO_WM_UNIT_FILL_FORE_SCHEMECOLOR_INDEX_2" val="5"/>
  <p:tag name="KSO_WM_UNIT_FILL_FORE_SCHEMECOLOR_INDEX_2_POS" val="1"/>
  <p:tag name="KSO_WM_UNIT_FILL_FORE_SCHEMECOLOR_INDEX_2_TRANS" val="0.2"/>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3"/>
  <p:tag name="KSO_WM_UNIT_TEXT_FILL_TYPE" val="1"/>
  <p:tag name="KSO_WM_UNIT_USESOURCEFORMAT_APPLY" val="1"/>
  <p:tag name="KSO_WM_DIAGRAM_VIRTUALLY_FRAME" val="{&quot;height&quot;:373.55362204724406,&quot;left&quot;:50.15,&quot;top&quot;:115.72314960629922,&quot;width&quot;:864.0811811023623}"/>
</p:tagLst>
</file>

<file path=ppt/tags/tag3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5_2*l_h_i*1_1_3"/>
  <p:tag name="KSO_WM_TEMPLATE_CATEGORY" val="diagram"/>
  <p:tag name="KSO_WM_TEMPLATE_INDEX" val="20216815"/>
  <p:tag name="KSO_WM_UNIT_LAYERLEVEL" val="1_1_1"/>
  <p:tag name="KSO_WM_TAG_VERSION" val="1.0"/>
  <p:tag name="KSO_WM_BEAUTIFY_FLAG" val="#wm#"/>
  <p:tag name="KSO_WM_DIAGRAM_GROUP_CODE" val="l1-1"/>
  <p:tag name="KSO_WM_UNIT_TYPE" val="l_h_i"/>
  <p:tag name="KSO_WM_UNIT_INDEX" val="1_1_3"/>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73.55362204724406,&quot;left&quot;:50.15,&quot;top&quot;:115.72314960629922,&quot;width&quot;:864.0811811023623}"/>
</p:tagLst>
</file>

<file path=ppt/tags/tag3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5_2*l_h_f*1_1_1"/>
  <p:tag name="KSO_WM_TEMPLATE_CATEGORY" val="diagram"/>
  <p:tag name="KSO_WM_TEMPLATE_INDEX" val="20216815"/>
  <p:tag name="KSO_WM_UNIT_LAYERLEVEL" val="1_1_1"/>
  <p:tag name="KSO_WM_TAG_VERSION" val="1.0"/>
  <p:tag name="KSO_WM_BEAUTIFY_FLAG" val="#wm#"/>
  <p:tag name="KSO_WM_UNIT_SUBTYPE" val="a"/>
  <p:tag name="KSO_WM_UNIT_PRESET_TEXT" val="单击此处添加文本具体内容，简明扼要的阐述您的观点。"/>
  <p:tag name="KSO_WM_UNIT_NOCLEAR" val="0"/>
  <p:tag name="KSO_WM_DIAGRAM_GROUP_CODE" val="l1-1"/>
  <p:tag name="KSO_WM_UNIT_TYPE" val="l_h_f"/>
  <p:tag name="KSO_WM_UNIT_INDEX" val="1_1_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73.55362204724406,&quot;left&quot;:50.15,&quot;top&quot;:115.72314960629922,&quot;width&quot;:864.0811811023623}"/>
</p:tagLst>
</file>

<file path=ppt/tags/tag3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5_2*l_h_a*1_1_1"/>
  <p:tag name="KSO_WM_TEMPLATE_CATEGORY" val="diagram"/>
  <p:tag name="KSO_WM_TEMPLATE_INDEX" val="20216815"/>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73.55362204724406,&quot;left&quot;:50.15,&quot;top&quot;:115.72314960629922,&quot;width&quot;:864.0811811023623}"/>
</p:tagLst>
</file>

<file path=ppt/tags/tag33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3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5_2*l_h_i*1_1_2"/>
  <p:tag name="KSO_WM_TEMPLATE_CATEGORY" val="diagram"/>
  <p:tag name="KSO_WM_TEMPLATE_INDEX" val="20216815"/>
  <p:tag name="KSO_WM_UNIT_LAYERLEVEL" val="1_1_1"/>
  <p:tag name="KSO_WM_TAG_VERSION" val="1.0"/>
  <p:tag name="KSO_WM_BEAUTIFY_FLAG" val="#wm#"/>
  <p:tag name="KSO_WM_DIAGRAM_GROUP_CODE" val="l1-1"/>
  <p:tag name="KSO_WM_UNIT_SUBTYPE" val="d"/>
  <p:tag name="KSO_WM_UNIT_TYPE" val="l_h_i"/>
  <p:tag name="KSO_WM_UNIT_INDEX" val="1_1_2"/>
  <p:tag name="KSO_WM_UNIT_TEXT_FILL_FORE_SCHEMECOLOR_INDEX_BRIGHTNESS" val="0"/>
  <p:tag name="KSO_WM_UNIT_TEXT_FILL_FORE_SCHEMECOLOR_INDEX" val="14"/>
  <p:tag name="KSO_WM_UNIT_TEXT_FILL_TYPE" val="1"/>
  <p:tag name="KSO_WM_UNIT_USESOURCEFORMAT_APPLY" val="1"/>
  <p:tag name="KSO_WM_DIAGRAM_VIRTUALLY_FRAME" val="{&quot;height&quot;:373.55362204724406,&quot;left&quot;:50.15,&quot;top&quot;:115.72314960629922,&quot;width&quot;:864.0811811023623}"/>
</p:tagLst>
</file>

<file path=ppt/tags/tag3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5_2*l_h_i*1_2_1"/>
  <p:tag name="KSO_WM_TEMPLATE_CATEGORY" val="diagram"/>
  <p:tag name="KSO_WM_TEMPLATE_INDEX" val="20216815"/>
  <p:tag name="KSO_WM_UNIT_LAYERLEVEL" val="1_1_1"/>
  <p:tag name="KSO_WM_TAG_VERSION" val="1.0"/>
  <p:tag name="KSO_WM_BEAUTIFY_FLAG" val="#wm#"/>
  <p:tag name="KSO_WM_DIAGRAM_GROUP_CODE" val="l1-1"/>
  <p:tag name="KSO_WM_UNIT_TYPE" val="l_h_i"/>
  <p:tag name="KSO_WM_UNIT_INDEX" val="1_2_1"/>
  <p:tag name="KSO_WM_UNIT_FILL_FORE_SCHEMECOLOR_INDEX_1_BRIGHTNESS" val="0.95"/>
  <p:tag name="KSO_WM_UNIT_FILL_FORE_SCHEMECOLOR_INDEX_1" val="5"/>
  <p:tag name="KSO_WM_UNIT_FILL_FORE_SCHEMECOLOR_INDEX_1_POS" val="0"/>
  <p:tag name="KSO_WM_UNIT_FILL_FORE_SCHEMECOLOR_INDEX_1_TRANS" val="0.7"/>
  <p:tag name="KSO_WM_UNIT_FILL_FORE_SCHEMECOLOR_INDEX_2_BRIGHTNESS" val="0"/>
  <p:tag name="KSO_WM_UNIT_FILL_FORE_SCHEMECOLOR_INDEX_2" val="7"/>
  <p:tag name="KSO_WM_UNIT_FILL_FORE_SCHEMECOLOR_INDEX_2_POS" val="1"/>
  <p:tag name="KSO_WM_UNIT_FILL_FORE_SCHEMECOLOR_INDEX_2_TRANS" val="0.2"/>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3"/>
  <p:tag name="KSO_WM_UNIT_TEXT_FILL_TYPE" val="1"/>
  <p:tag name="KSO_WM_UNIT_USESOURCEFORMAT_APPLY" val="1"/>
  <p:tag name="KSO_WM_DIAGRAM_VIRTUALLY_FRAME" val="{&quot;height&quot;:373.55362204724406,&quot;left&quot;:50.15,&quot;top&quot;:115.72314960629922,&quot;width&quot;:864.0811811023623}"/>
</p:tagLst>
</file>

<file path=ppt/tags/tag3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5_2*l_h_i*1_2_3"/>
  <p:tag name="KSO_WM_TEMPLATE_CATEGORY" val="diagram"/>
  <p:tag name="KSO_WM_TEMPLATE_INDEX" val="20216815"/>
  <p:tag name="KSO_WM_UNIT_LAYERLEVEL" val="1_1_1"/>
  <p:tag name="KSO_WM_TAG_VERSION" val="1.0"/>
  <p:tag name="KSO_WM_BEAUTIFY_FLAG" val="#wm#"/>
  <p:tag name="KSO_WM_DIAGRAM_GROUP_CODE" val="l1-1"/>
  <p:tag name="KSO_WM_UNIT_TYPE" val="l_h_i"/>
  <p:tag name="KSO_WM_UNIT_INDEX" val="1_2_3"/>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73.55362204724406,&quot;left&quot;:50.15,&quot;top&quot;:115.72314960629922,&quot;width&quot;:864.0811811023623}"/>
</p:tagLst>
</file>

<file path=ppt/tags/tag3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5_2*l_h_f*1_2_1"/>
  <p:tag name="KSO_WM_TEMPLATE_CATEGORY" val="diagram"/>
  <p:tag name="KSO_WM_TEMPLATE_INDEX" val="20216815"/>
  <p:tag name="KSO_WM_UNIT_LAYERLEVEL" val="1_1_1"/>
  <p:tag name="KSO_WM_TAG_VERSION" val="1.0"/>
  <p:tag name="KSO_WM_BEAUTIFY_FLAG" val="#wm#"/>
  <p:tag name="KSO_WM_UNIT_SUBTYPE" val="a"/>
  <p:tag name="KSO_WM_UNIT_PRESET_TEXT" val="单击此处添加文本具体内容，简明扼要的阐述您的观点。"/>
  <p:tag name="KSO_WM_UNIT_NOCLEAR" val="0"/>
  <p:tag name="KSO_WM_DIAGRAM_GROUP_CODE" val="l1-1"/>
  <p:tag name="KSO_WM_UNIT_TYPE" val="l_h_f"/>
  <p:tag name="KSO_WM_UNIT_INDEX" val="1_2_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73.55362204724406,&quot;left&quot;:50.15,&quot;top&quot;:115.72314960629922,&quot;width&quot;:864.0811811023623}"/>
</p:tagLst>
</file>

<file path=ppt/tags/tag3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5_2*l_h_a*1_2_1"/>
  <p:tag name="KSO_WM_TEMPLATE_CATEGORY" val="diagram"/>
  <p:tag name="KSO_WM_TEMPLATE_INDEX" val="20216815"/>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73.55362204724406,&quot;left&quot;:50.15,&quot;top&quot;:115.72314960629922,&quot;width&quot;:864.0811811023623}"/>
</p:tagLst>
</file>

<file path=ppt/tags/tag3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5_2*l_h_i*1_2_2"/>
  <p:tag name="KSO_WM_TEMPLATE_CATEGORY" val="diagram"/>
  <p:tag name="KSO_WM_TEMPLATE_INDEX" val="20216815"/>
  <p:tag name="KSO_WM_UNIT_LAYERLEVEL" val="1_1_1"/>
  <p:tag name="KSO_WM_TAG_VERSION" val="1.0"/>
  <p:tag name="KSO_WM_BEAUTIFY_FLAG" val="#wm#"/>
  <p:tag name="KSO_WM_DIAGRAM_GROUP_CODE" val="l1-1"/>
  <p:tag name="KSO_WM_UNIT_SUBTYPE" val="d"/>
  <p:tag name="KSO_WM_UNIT_TYPE" val="l_h_i"/>
  <p:tag name="KSO_WM_UNIT_INDEX" val="1_2_2"/>
  <p:tag name="KSO_WM_UNIT_TEXT_FILL_FORE_SCHEMECOLOR_INDEX_BRIGHTNESS" val="0"/>
  <p:tag name="KSO_WM_UNIT_TEXT_FILL_FORE_SCHEMECOLOR_INDEX" val="14"/>
  <p:tag name="KSO_WM_UNIT_TEXT_FILL_TYPE" val="1"/>
  <p:tag name="KSO_WM_UNIT_USESOURCEFORMAT_APPLY" val="1"/>
  <p:tag name="KSO_WM_DIAGRAM_VIRTUALLY_FRAME" val="{&quot;height&quot;:373.55362204724406,&quot;left&quot;:50.15,&quot;top&quot;:115.72314960629922,&quot;width&quot;:864.0811811023623}"/>
</p:tagLst>
</file>

<file path=ppt/tags/tag3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5_2*l_h_i*1_3_1"/>
  <p:tag name="KSO_WM_TEMPLATE_CATEGORY" val="diagram"/>
  <p:tag name="KSO_WM_TEMPLATE_INDEX" val="20216815"/>
  <p:tag name="KSO_WM_UNIT_LAYERLEVEL" val="1_1_1"/>
  <p:tag name="KSO_WM_TAG_VERSION" val="1.0"/>
  <p:tag name="KSO_WM_BEAUTIFY_FLAG" val="#wm#"/>
  <p:tag name="KSO_WM_DIAGRAM_GROUP_CODE" val="l1-1"/>
  <p:tag name="KSO_WM_UNIT_TYPE" val="l_h_i"/>
  <p:tag name="KSO_WM_UNIT_INDEX" val="1_3_1"/>
  <p:tag name="KSO_WM_UNIT_FILL_FORE_SCHEMECOLOR_INDEX_1_BRIGHTNESS" val="0.95"/>
  <p:tag name="KSO_WM_UNIT_FILL_FORE_SCHEMECOLOR_INDEX_1" val="5"/>
  <p:tag name="KSO_WM_UNIT_FILL_FORE_SCHEMECOLOR_INDEX_1_POS" val="0"/>
  <p:tag name="KSO_WM_UNIT_FILL_FORE_SCHEMECOLOR_INDEX_1_TRANS" val="0.7"/>
  <p:tag name="KSO_WM_UNIT_FILL_FORE_SCHEMECOLOR_INDEX_2_BRIGHTNESS" val="0"/>
  <p:tag name="KSO_WM_UNIT_FILL_FORE_SCHEMECOLOR_INDEX_2" val="9"/>
  <p:tag name="KSO_WM_UNIT_FILL_FORE_SCHEMECOLOR_INDEX_2_POS" val="1"/>
  <p:tag name="KSO_WM_UNIT_FILL_FORE_SCHEMECOLOR_INDEX_2_TRANS" val="0.2"/>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13"/>
  <p:tag name="KSO_WM_UNIT_TEXT_FILL_TYPE" val="1"/>
  <p:tag name="KSO_WM_UNIT_USESOURCEFORMAT_APPLY" val="1"/>
  <p:tag name="KSO_WM_DIAGRAM_VIRTUALLY_FRAME" val="{&quot;height&quot;:373.55362204724406,&quot;left&quot;:50.15,&quot;top&quot;:115.72314960629922,&quot;width&quot;:864.0811811023623}"/>
</p:tagLst>
</file>

<file path=ppt/tags/tag3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5_2*l_h_i*1_3_3"/>
  <p:tag name="KSO_WM_TEMPLATE_CATEGORY" val="diagram"/>
  <p:tag name="KSO_WM_TEMPLATE_INDEX" val="20216815"/>
  <p:tag name="KSO_WM_UNIT_LAYERLEVEL" val="1_1_1"/>
  <p:tag name="KSO_WM_TAG_VERSION" val="1.0"/>
  <p:tag name="KSO_WM_BEAUTIFY_FLAG" val="#wm#"/>
  <p:tag name="KSO_WM_DIAGRAM_GROUP_CODE" val="l1-1"/>
  <p:tag name="KSO_WM_UNIT_TYPE" val="l_h_i"/>
  <p:tag name="KSO_WM_UNIT_INDEX" val="1_3_3"/>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73.55362204724406,&quot;left&quot;:50.15,&quot;top&quot;:115.72314960629922,&quot;width&quot;:864.0811811023623}"/>
</p:tagLst>
</file>

<file path=ppt/tags/tag3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5_2*l_h_f*1_3_1"/>
  <p:tag name="KSO_WM_TEMPLATE_CATEGORY" val="diagram"/>
  <p:tag name="KSO_WM_TEMPLATE_INDEX" val="20216815"/>
  <p:tag name="KSO_WM_UNIT_LAYERLEVEL" val="1_1_1"/>
  <p:tag name="KSO_WM_TAG_VERSION" val="1.0"/>
  <p:tag name="KSO_WM_BEAUTIFY_FLAG" val="#wm#"/>
  <p:tag name="KSO_WM_UNIT_SUBTYPE" val="a"/>
  <p:tag name="KSO_WM_UNIT_PRESET_TEXT" val="单击此处添加文本具体内容，简明扼要的阐述您的观点。"/>
  <p:tag name="KSO_WM_UNIT_NOCLEAR" val="0"/>
  <p:tag name="KSO_WM_DIAGRAM_GROUP_CODE" val="l1-1"/>
  <p:tag name="KSO_WM_UNIT_TYPE" val="l_h_f"/>
  <p:tag name="KSO_WM_UNIT_INDEX" val="1_3_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73.55362204724406,&quot;left&quot;:50.15,&quot;top&quot;:115.72314960629922,&quot;width&quot;:864.0811811023623}"/>
</p:tagLst>
</file>

<file path=ppt/tags/tag3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5_2*l_h_a*1_3_1"/>
  <p:tag name="KSO_WM_TEMPLATE_CATEGORY" val="diagram"/>
  <p:tag name="KSO_WM_TEMPLATE_INDEX" val="20216815"/>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3_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73.55362204724406,&quot;left&quot;:50.15,&quot;top&quot;:115.72314960629922,&quot;width&quot;:864.0811811023623}"/>
</p:tagLst>
</file>

<file path=ppt/tags/tag335.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3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815_2*l_h_i*1_3_2"/>
  <p:tag name="KSO_WM_TEMPLATE_CATEGORY" val="diagram"/>
  <p:tag name="KSO_WM_TEMPLATE_INDEX" val="20216815"/>
  <p:tag name="KSO_WM_UNIT_LAYERLEVEL" val="1_1_1"/>
  <p:tag name="KSO_WM_TAG_VERSION" val="1.0"/>
  <p:tag name="KSO_WM_BEAUTIFY_FLAG" val="#wm#"/>
  <p:tag name="KSO_WM_DIAGRAM_GROUP_CODE" val="l1-1"/>
  <p:tag name="KSO_WM_UNIT_SUBTYPE" val="d"/>
  <p:tag name="KSO_WM_UNIT_TYPE" val="l_h_i"/>
  <p:tag name="KSO_WM_UNIT_INDEX" val="1_3_2"/>
  <p:tag name="KSO_WM_UNIT_TEXT_FILL_FORE_SCHEMECOLOR_INDEX_BRIGHTNESS" val="0"/>
  <p:tag name="KSO_WM_UNIT_TEXT_FILL_FORE_SCHEMECOLOR_INDEX" val="14"/>
  <p:tag name="KSO_WM_UNIT_TEXT_FILL_TYPE" val="1"/>
  <p:tag name="KSO_WM_UNIT_USESOURCEFORMAT_APPLY" val="1"/>
  <p:tag name="KSO_WM_DIAGRAM_VIRTUALLY_FRAME" val="{&quot;height&quot;:373.55362204724406,&quot;left&quot;:50.15,&quot;top&quot;:115.72314960629922,&quot;width&quot;:864.0811811023623}"/>
</p:tagLst>
</file>

<file path=ppt/tags/tag3351.xml><?xml version="1.0" encoding="utf-8"?>
<p:tagLst xmlns:p="http://schemas.openxmlformats.org/presentationml/2006/main">
  <p:tag name="KSO_WM_SLIDE_CONTENT_ORIENTATION" val=""/>
  <p:tag name="KSO_WM_SLIDE_HAS_MASK" val="0"/>
  <p:tag name="KSO_WM_SLIDE_ITEM_CNT" val="0"/>
  <p:tag name="KSO_WM_SLIDE_TYPE" val="text"/>
  <p:tag name="KSO_WM_TEMPLATE_SUBCATEGORY" val="21"/>
  <p:tag name="KSO_WM_BEAUTIFY_FLAG" val="#wm#"/>
  <p:tag name="KSO_WM_TEMPLATE_FIGMA_ID" val="69796636987"/>
  <p:tag name="KSO_WM_TEMPLATE_SLIDE_ID" val="slide_47ddc0f3e0d84bd1"/>
  <p:tag name="KSO_WM_TEMPLATE_CATEGORY" val="diagram"/>
  <p:tag name="KSO_WM_TEMPLATE_INDEX" val="20207647"/>
  <p:tag name="KSO_WM_SLIDE_LAYOUT_INFO" val="{&quot;id&quot;:&quot;2021-04-01T14:58:35&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5&quot;,&quot;margin&quot;:{&quot;bottom&quot;:0.4230000674724579,&quot;left&quot;:1.2699999809265137,&quot;right&quot;:1.2699999809265137,&quot;top&quot;:0.4230000674724579},&quot;type&quot;:0},{&quot;id&quot;:&quot;2021-04-01T14:58:35&quot;,&quot;margin&quot;:{&quot;bottom&quot;:1.6929999589920044,&quot;left&quot;:1.6929999589920044,&quot;right&quot;:1.6929999589920044,&quot;top&quot;:0.847000002861023},&quot;type&quot;:0}],&quot;type&quot;:0}"/>
  <p:tag name="KSO_WM_SLIDE_CAN_ADD_NAVIGATION" val="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ID" val="diagram20207647_1"/>
  <p:tag name="KSO_WM_TEMPLATE_MASTER_TYPE" val="0"/>
  <p:tag name="KSO_WM_TEMPLATE_COLOR_TYPE" val="1"/>
  <p:tag name="KSO_WM_SLIDE_SUBTYPE" val="picTxt"/>
  <p:tag name="KSO_WM_SLIDE_INDEX" val="1"/>
  <p:tag name="KSO_WM_SLIDE_SIZE" val="960*468"/>
  <p:tag name="KSO_WM_SLIDE_POSITION" val="0*0"/>
  <p:tag name="KSO_WM_TAG_VERSION" val="1.0"/>
  <p:tag name="KSO_WM_SLIDE_LAYOUT" val="a_d"/>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CHIP_XID" val="5eeaeb09008addf29f4264c3"/>
  <p:tag name="KSO_WM_CHIP_DECFILLPROP" val="[]"/>
  <p:tag name="KSO_WM_CHIP_GROUPID" val="5eeaeb09008addf29f4264c2"/>
  <p:tag name="KSO_WM_SLIDE_BK_DARK_LIGHT" val="2"/>
  <p:tag name="KSO_WM_SLIDE_BACKGROUND_TYPE" val="navigation"/>
  <p:tag name="KSO_WM_SLIDE_SUPPORT_FEATURE_TYPE" val="3"/>
  <p:tag name="KSO_WM_TEMPLATE_ASSEMBLE_XID" val="60656e6f4054ed1e2fb7f89f"/>
  <p:tag name="KSO_WM_TEMPLATE_ASSEMBLE_GROUPID" val="60656e6f4054ed1e2fb7f89f"/>
</p:tagLst>
</file>

<file path=ppt/tags/tag3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a*1"/>
  <p:tag name="KSO_WM_TEMPLATE_CATEGORY" val="diagram"/>
  <p:tag name="KSO_WM_TEMPLATE_INDEX" val="20230928"/>
  <p:tag name="KSO_WM_UNIT_LAYERLEVEL" val="1"/>
  <p:tag name="KSO_WM_TAG_VERSION" val="3.0"/>
  <p:tag name="KSO_WM_BEAUTIFY_FLAG" val="#wm#"/>
  <p:tag name="KSO_WM_UNIT_ISCONTENTSTITLE" val="0"/>
  <p:tag name="KSO_WM_UNIT_ISNUMDGMTITLE" val="0"/>
  <p:tag name="KSO_WM_UNIT_NOCLEAR" val="0"/>
  <p:tag name="KSO_WM_UNIT_VALUE" val="30"/>
  <p:tag name="KSO_WM_DIAGRAM_GROUP_CODE" val="l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3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28_3*l_h_f*1_1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31.90000305175784,&quot;left&quot;:61.100006103515625,&quot;top&quot;:157.4999969482422,&quot;width&quot;:84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 name="wpp_generatetext" val="1"/>
</p:tagLst>
</file>

<file path=ppt/tags/tag3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1_2"/>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331.90000305175784,&quot;left&quot;:61.100006103515625,&quot;top&quot;:157.4999969482422,&quot;width&quot;:842.7999877929688}"/>
  <p:tag name="KSO_WM_DIAGRAM_COLOR_MATCH_VALUE" val="{&quot;shape&quot;:{&quot;fill&quot;:{&quot;gradient&quot;:[{&quot;brightness&quot;:0.5,&quot;colorType&quot;:1,&quot;foreColorIndex&quot;:5,&quot;pos&quot;:1,&quot;transparency&quot;:0},{&quot;brightness&quot;:0.20000000298023224,&quot;colorType&quot;:1,&quot;foreColorIndex&quot;:5,&quot;pos&quot;:0.23000000417232513,&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1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331.90000305175784,&quot;left&quot;:61.100006103515625,&quot;top&quot;:157.4999969482422,&quot;width&quot;:842.7999877929688}"/>
  <p:tag name="KSO_WM_DIAGRAM_COLOR_MATCH_VALUE" val="{&quot;shape&quot;:{&quot;fill&quot;:{&quot;gradient&quot;:[{&quot;brightness&quot;:0.20000000298023224,&quot;colorType&quot;:1,&quot;foreColorIndex&quot;:5,&quot;pos&quot;:0.699999988079071,&quot;transparency&quot;:0},{&quot;brightness&quot;:0.800000011920929,&quot;colorType&quot;:1,&quot;foreColorIndex&quot;:5,&quot;pos&quot;:0,&quot;transparency&quot;:0},{&quot;brightness&quot;:0,&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2_2"/>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331.90000305175784,&quot;left&quot;:61.100006103515625,&quot;top&quot;:157.4999969482422,&quot;width&quot;:842.7999877929688}"/>
  <p:tag name="KSO_WM_DIAGRAM_COLOR_MATCH_VALUE" val="{&quot;shape&quot;:{&quot;fill&quot;:{&quot;gradient&quot;:[{&quot;brightness&quot;:0.5,&quot;colorType&quot;:1,&quot;foreColorIndex&quot;:6,&quot;pos&quot;:1,&quot;transparency&quot;:0},{&quot;brightness&quot;:0.20000000298023224,&quot;colorType&quot;:1,&quot;foreColorIndex&quot;:6,&quot;pos&quot;:0.2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2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331.90000305175784,&quot;left&quot;:61.100006103515625,&quot;top&quot;:157.4999969482422,&quot;width&quot;:842.7999877929688}"/>
  <p:tag name="KSO_WM_DIAGRAM_COLOR_MATCH_VALUE" val="{&quot;shape&quot;:{&quot;fill&quot;:{&quot;gradient&quot;:[{&quot;brightness&quot;:0.20000000298023224,&quot;colorType&quot;:1,&quot;foreColorIndex&quot;:6,&quot;pos&quot;:0.699999988079071,&quot;transparency&quot;:0},{&quot;brightness&quot;:0.800000011920929,&quot;colorType&quot;:1,&quot;foreColorIndex&quot;:5,&quot;pos&quot;:0,&quot;transparency&quot;:0},{&quot;brightness&quot;:0,&quot;colorType&quot;:1,&quot;foreColorIndex&quot;:6,&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3_2"/>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331.90000305175784,&quot;left&quot;:61.100006103515625,&quot;top&quot;:157.4999969482422,&quot;width&quot;:842.7999877929688}"/>
  <p:tag name="KSO_WM_DIAGRAM_COLOR_MATCH_VALUE" val="{&quot;shape&quot;:{&quot;fill&quot;:{&quot;gradient&quot;:[{&quot;brightness&quot;:0.5,&quot;colorType&quot;:1,&quot;foreColorIndex&quot;:7,&quot;pos&quot;:1,&quot;transparency&quot;:0},{&quot;brightness&quot;:0.20000000298023224,&quot;colorType&quot;:1,&quot;foreColorIndex&quot;:7,&quot;pos&quot;:0.2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3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331.90000305175784,&quot;left&quot;:61.100006103515625,&quot;top&quot;:157.4999969482422,&quot;width&quot;:842.7999877929688}"/>
  <p:tag name="KSO_WM_DIAGRAM_COLOR_MATCH_VALUE" val="{&quot;shape&quot;:{&quot;fill&quot;:{&quot;gradient&quot;:[{&quot;brightness&quot;:0.20000000298023224,&quot;colorType&quot;:1,&quot;foreColorIndex&quot;:7,&quot;pos&quot;:0.699999988079071,&quot;transparency&quot;:0},{&quot;brightness&quot;:0.800000011920929,&quot;colorType&quot;:1,&quot;foreColorIndex&quot;:5,&quot;pos&quot;:0,&quot;transparency&quot;:0},{&quot;brightness&quot;:0,&quot;colorType&quot;:1,&quot;foreColorIndex&quot;:7,&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4_2"/>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331.90000305175784,&quot;left&quot;:61.100006103515625,&quot;top&quot;:157.4999969482422,&quot;width&quot;:842.7999877929688}"/>
  <p:tag name="KSO_WM_DIAGRAM_COLOR_MATCH_VALUE" val="{&quot;shape&quot;:{&quot;fill&quot;:{&quot;gradient&quot;:[{&quot;brightness&quot;:0.5,&quot;colorType&quot;:1,&quot;foreColorIndex&quot;:8,&quot;pos&quot;:1,&quot;transparency&quot;:0},{&quot;brightness&quot;:0.20000000298023224,&quot;colorType&quot;:1,&quot;foreColorIndex&quot;:8,&quot;pos&quot;:0.2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8_3*l_h_i*1_4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4_1"/>
  <p:tag name="KSO_WM_DIAGRAM_MAX_ITEMCNT" val="6"/>
  <p:tag name="KSO_WM_DIAGRAM_MIN_ITEMCNT" val="2"/>
  <p:tag name="KSO_WM_DIAGRAM_VIRTUALLY_FRAME" val="{&quot;height&quot;:331.90000305175784,&quot;left&quot;:61.100006103515625,&quot;top&quot;:157.4999969482422,&quot;width&quot;:842.7999877929688}"/>
  <p:tag name="KSO_WM_DIAGRAM_COLOR_MATCH_VALUE" val="{&quot;shape&quot;:{&quot;fill&quot;:{&quot;gradient&quot;:[{&quot;brightness&quot;:0.20000000298023224,&quot;colorType&quot;:1,&quot;foreColorIndex&quot;:8,&quot;pos&quot;:0.699999988079071,&quot;transparency&quot;:0},{&quot;brightness&quot;:0.800000011920929,&quot;colorType&quot;:1,&quot;foreColorIndex&quot;:5,&quot;pos&quot;:0,&quot;transparency&quot;:0},{&quot;brightness&quot;:0,&quot;colorType&quot;:1,&quot;foreColorIndex&quot;:8,&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3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28_3*l_h_f*1_2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31.90000305175784,&quot;left&quot;:61.100006103515625,&quot;top&quot;:157.4999969482422,&quot;width&quot;:84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Lst>
</file>

<file path=ppt/tags/tag33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28_3*l_h_f*1_3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31.90000305175784,&quot;left&quot;:61.100006103515625,&quot;top&quot;:157.4999969482422,&quot;width&quot;:84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 name="wpp_generatetext" val="1"/>
</p:tagLst>
</file>

<file path=ppt/tags/tag33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28_3*l_h_f*1_4_1"/>
  <p:tag name="KSO_WM_TEMPLATE_CATEGORY" val="diagram"/>
  <p:tag name="KSO_WM_TEMPLATE_INDEX" val="2023092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31.90000305175784,&quot;left&quot;:61.100006103515625,&quot;top&quot;:157.4999969482422,&quot;width&quot;:842.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UNIT_TEXT_TYPE" val="1"/>
  <p:tag name="KSO_WM_UNIT_USESOURCEFORMAT_APPLY" val="1"/>
  <p:tag name="wpp_generatetext" val="1"/>
</p:tagLst>
</file>

<file path=ppt/tags/tag33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8_3*l_h_x*1_2_3"/>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2_3"/>
  <p:tag name="KSO_WM_UNIT_VALUE" val="120*124"/>
  <p:tag name="KSO_WM_DIAGRAM_MAX_ITEMCNT" val="6"/>
  <p:tag name="KSO_WM_DIAGRAM_MIN_ITEMCNT" val="2"/>
  <p:tag name="KSO_WM_DIAGRAM_VIRTUALLY_FRAME" val="{&quot;height&quot;:331.90000305175784,&quot;left&quot;:61.100006103515625,&quot;top&quot;:157.4999969482422,&quot;width&quot;:842.7999877929688}"/>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6"/>
  <p:tag name="KSO_WM_UNIT_FILL_TYPE" val="1"/>
  <p:tag name="KSO_WM_UNIT_USESOURCEFORMAT_APPLY" val="1"/>
</p:tagLst>
</file>

<file path=ppt/tags/tag3366.xml><?xml version="1.0" encoding="utf-8"?>
<p:tagLst xmlns:p="http://schemas.openxmlformats.org/presentationml/2006/main">
  <p:tag name="KSO_WM_DIAGRAM_VERSION" val="3"/>
  <p:tag name="KSO_WM_DIAGRAM_COLOR_TRICK" val="4"/>
  <p:tag name="KSO_WM_DIAGRAM_COLOR_TEXT_CAN_REMOVE" val="n"/>
  <p:tag name="KSO_WM_UNIT_VALUE" val="115*9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0928_3*l_h_x*1_1_1"/>
  <p:tag name="KSO_WM_TEMPLATE_CATEGORY" val="diagram"/>
  <p:tag name="KSO_WM_TEMPLATE_INDEX" val="20230928"/>
  <p:tag name="KSO_WM_UNIT_LAYERLEVEL" val="1_1_1"/>
  <p:tag name="KSO_WM_TAG_VERSION" val="3.0"/>
  <p:tag name="KSO_WM_BEAUTIFY_FLAG" val="#wm#"/>
  <p:tag name="KSO_WM_DIAGRAM_MAX_ITEMCNT" val="6"/>
  <p:tag name="KSO_WM_DIAGRAM_MIN_ITEMCNT" val="2"/>
  <p:tag name="KSO_WM_DIAGRAM_VIRTUALLY_FRAME" val="{&quot;height&quot;:331.90000305175784,&quot;left&quot;:61.100006103515625,&quot;top&quot;:157.4999969482422,&quot;width&quot;:842.799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336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8_3*l_h_x*1_3_3"/>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3_3"/>
  <p:tag name="KSO_WM_UNIT_VALUE" val="113*113"/>
  <p:tag name="KSO_WM_DIAGRAM_MAX_ITEMCNT" val="6"/>
  <p:tag name="KSO_WM_DIAGRAM_MIN_ITEMCNT" val="2"/>
  <p:tag name="KSO_WM_DIAGRAM_VIRTUALLY_FRAME" val="{&quot;height&quot;:331.90000305175784,&quot;left&quot;:61.100006103515625,&quot;top&quot;:157.4999969482422,&quot;width&quot;:842.7999877929688}"/>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7"/>
  <p:tag name="KSO_WM_UNIT_FILL_TYPE" val="1"/>
  <p:tag name="KSO_WM_UNIT_USESOURCEFORMAT_APPLY" val="1"/>
</p:tagLst>
</file>

<file path=ppt/tags/tag33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8_3*l_h_x*1_4_3"/>
  <p:tag name="KSO_WM_TEMPLATE_CATEGORY" val="diagram"/>
  <p:tag name="KSO_WM_TEMPLATE_INDEX" val="20230928"/>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x"/>
  <p:tag name="KSO_WM_UNIT_INDEX" val="1_4_3"/>
  <p:tag name="KSO_WM_UNIT_VALUE" val="95*109"/>
  <p:tag name="KSO_WM_DIAGRAM_MAX_ITEMCNT" val="6"/>
  <p:tag name="KSO_WM_DIAGRAM_MIN_ITEMCNT" val="2"/>
  <p:tag name="KSO_WM_DIAGRAM_VIRTUALLY_FRAME" val="{&quot;height&quot;:331.90000305175784,&quot;left&quot;:61.100006103515625,&quot;top&quot;:157.4999969482422,&quot;width&quot;:842.7999877929688}"/>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8"/>
  <p:tag name="KSO_WM_UNIT_FILL_TYPE" val="1"/>
  <p:tag name="KSO_WM_UNIT_USESOURCEFORMAT_APPLY" val="1"/>
</p:tagLst>
</file>

<file path=ppt/tags/tag3369.xml><?xml version="1.0" encoding="utf-8"?>
<p:tagLst xmlns:p="http://schemas.openxmlformats.org/presentationml/2006/main">
  <p:tag name="KSO_WM_SLIDE_ID" val="diagram20230928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0928"/>
  <p:tag name="KSO_WM_SLIDE_TYPE" val="text"/>
  <p:tag name="KSO_WM_SLIDE_SUBTYPE" val="diag"/>
  <p:tag name="KSO_WM_SLIDE_SIZE" val="666.9*278.6"/>
  <p:tag name="KSO_WM_SLIDE_POSITION" val="147.95*166.05"/>
  <p:tag name="KSO_WM_SLIDE_LAYOUT" val="a_l"/>
  <p:tag name="KSO_WM_SLIDE_LAYOUT_CNT" val="1_1"/>
  <p:tag name="KSO_WM_SPECIAL_SOURCE" val="bdnull"/>
  <p:tag name="KSO_WM_DIAGRAM_GROUP_CODE" val="l1-1"/>
  <p:tag name="KSO_WM_SLIDE_DIAGTYPE" val="l"/>
</p:tagLst>
</file>

<file path=ppt/tags/tag33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152_1*i*1"/>
  <p:tag name="KSO_WM_TEMPLATE_CATEGORY" val="custom"/>
  <p:tag name="KSO_WM_TEMPLATE_INDEX" val="20231152"/>
  <p:tag name="KSO_WM_UNIT_LAYERLEVEL" val="1"/>
  <p:tag name="KSO_WM_TAG_VERSION" val="3.0"/>
  <p:tag name="KSO_WM_BEAUTIFY_FLAG" val="#wm#"/>
  <p:tag name="KSO_WM_UNIT_FILL_FORE_SCHEMECOLOR_INDEX" val="5"/>
  <p:tag name="KSO_WM_UNIT_FILL_TYPE" val="1"/>
  <p:tag name="KSO_WM_UNIT_USESOURCEFORMAT_APPLY" val="1"/>
</p:tagLst>
</file>

<file path=ppt/tags/tag337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152_1*a*1"/>
  <p:tag name="KSO_WM_TEMPLATE_CATEGORY" val="custom"/>
  <p:tag name="KSO_WM_TEMPLATE_INDEX" val="20231152"/>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USESOURCEFORMAT_APPLY" val="1"/>
</p:tagLst>
</file>

<file path=ppt/tags/tag3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2_2*l_h_i*1_1_1"/>
  <p:tag name="KSO_WM_TEMPLATE_CATEGORY" val="diagram"/>
  <p:tag name="KSO_WM_TEMPLATE_INDEX" val="20235662"/>
  <p:tag name="KSO_WM_UNIT_LAYERLEVEL" val="1_1_1"/>
  <p:tag name="KSO_WM_TAG_VERSION" val="3.0"/>
  <p:tag name="KSO_WM_BEAUTIFY_FLAG" val="#wm#"/>
  <p:tag name="KSO_WM_UNIT_TYPE" val="l_h_i"/>
  <p:tag name="KSO_WM_UNIT_INDEX" val="1_1_1"/>
  <p:tag name="KSO_WM_DIAGRAM_GROUP_CODE" val="l1-1"/>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VIRTUALLY_FRAME" val="{&quot;height&quot;:360.8,&quot;left&quot;:357.9,&quot;top&quot;:132.45,&quot;width&quot;:554}"/>
  <p:tag name="KSO_WM_DIAGRAM_COLOR_MATCH_VALUE" val="{&quot;shape&quot;:{&quot;fill&quot;:{&quot;solid&quot;:{&quot;brightness&quot;:0,&quot;colorType&quot;:2,&quot;rgb&quot;:&quot;#ffffff&quot;,&quot;transparency&quot;:0},&quot;type&quot;:1},&quot;glow&quot;:{&quot;colorType&quot;:0},&quot;line&quot;:{&quot;solidLine&quot;:{&quot;brightness&quot;:0.4000000059604645,&quot;colorType&quot;:1,&quot;foreColorIndex&quot;:5,&quot;transparency&quot;:0},&quot;type&quot;:1},&quot;shadow&quot;:{&quot;brightness&quot;:-0.25,&quot;colorType&quot;:1,&quot;foreColorIndex&quot;:5,&quot;transparency&quot;:0.7300000190734863},&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5"/>
  <p:tag name="KSO_WM_UNIT_USESOURCEFORMAT_APPLY" val="1"/>
</p:tagLst>
</file>

<file path=ppt/tags/tag3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2_2*l_h_f*1_1_1"/>
  <p:tag name="KSO_WM_TEMPLATE_CATEGORY" val="diagram"/>
  <p:tag name="KSO_WM_TEMPLATE_INDEX" val="20235662"/>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VALUE" val="34"/>
  <p:tag name="KSO_WM_UNIT_PRESET_TEXT" val="单击此处添加正文，文字是您思想的提炼，请言简意赅阐述内容。"/>
  <p:tag name="KSO_WM_UNIT_TEXT_TYPE" val="1"/>
  <p:tag name="KSO_WM_DIAGRAM_MAX_ITEMCNT" val="4"/>
  <p:tag name="KSO_WM_DIAGRAM_MIN_ITEMCNT" val="2"/>
  <p:tag name="KSO_WM_DIAGRAM_VIRTUALLY_FRAME" val="{&quot;height&quot;:360.8,&quot;left&quot;:357.9,&quot;top&quot;:132.45,&quot;width&quot;:5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2_2*l_h_a*1_1_1"/>
  <p:tag name="KSO_WM_TEMPLATE_CATEGORY" val="diagram"/>
  <p:tag name="KSO_WM_TEMPLATE_INDEX" val="20235662"/>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VALUE" val="13"/>
  <p:tag name="KSO_WM_UNIT_PRESET_TEXT" val="单击添加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8,&quot;left&quot;:357.9,&quot;top&quot;:132.45,&quot;width&quot;:5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2_2*l_h_i*1_3_1"/>
  <p:tag name="KSO_WM_TEMPLATE_CATEGORY" val="diagram"/>
  <p:tag name="KSO_WM_TEMPLATE_INDEX" val="20235662"/>
  <p:tag name="KSO_WM_UNIT_LAYERLEVEL" val="1_1_1"/>
  <p:tag name="KSO_WM_TAG_VERSION" val="3.0"/>
  <p:tag name="KSO_WM_BEAUTIFY_FLAG" val="#wm#"/>
  <p:tag name="KSO_WM_UNIT_TYPE" val="l_h_i"/>
  <p:tag name="KSO_WM_UNIT_INDEX" val="1_3_1"/>
  <p:tag name="KSO_WM_DIAGRAM_GROUP_CODE" val="l1-1"/>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60.8,&quot;left&quot;:357.9,&quot;top&quot;:132.45,&quot;width&quot;:554}"/>
  <p:tag name="KSO_WM_DIAGRAM_COLOR_MATCH_VALUE" val="{&quot;shape&quot;:{&quot;fill&quot;:{&quot;solid&quot;:{&quot;brightness&quot;:0,&quot;colorType&quot;:2,&quot;rgb&quot;:&quot;#ffffff&quot;,&quot;transparency&quot;:0},&quot;type&quot;:1},&quot;glow&quot;:{&quot;colorType&quot;:0},&quot;line&quot;:{&quot;solidLine&quot;:{&quot;brightness&quot;:0.4000000059604645,&quot;colorType&quot;:1,&quot;foreColorIndex&quot;:5,&quot;transparency&quot;:0},&quot;type&quot;:1},&quot;shadow&quot;:{&quot;brightness&quot;:-0.25,&quot;colorType&quot;:1,&quot;foreColorIndex&quot;:5,&quot;transparency&quot;:0.7300000190734863},&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7"/>
  <p:tag name="KSO_WM_UNIT_USESOURCEFORMAT_APPLY" val="1"/>
</p:tagLst>
</file>

<file path=ppt/tags/tag3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2_2*l_h_f*1_3_1"/>
  <p:tag name="KSO_WM_TEMPLATE_CATEGORY" val="diagram"/>
  <p:tag name="KSO_WM_TEMPLATE_INDEX" val="20235662"/>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VALUE" val="34"/>
  <p:tag name="KSO_WM_UNIT_PRESET_TEXT" val="单击此处添加正文，文字是您思想的提炼，请言简意赅阐述内容。"/>
  <p:tag name="KSO_WM_UNIT_TEXT_TYPE" val="1"/>
  <p:tag name="KSO_WM_DIAGRAM_MAX_ITEMCNT" val="4"/>
  <p:tag name="KSO_WM_DIAGRAM_MIN_ITEMCNT" val="2"/>
  <p:tag name="KSO_WM_DIAGRAM_VIRTUALLY_FRAME" val="{&quot;height&quot;:360.8,&quot;left&quot;:357.9,&quot;top&quot;:132.45,&quot;width&quot;:5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2_2*l_h_a*1_3_1"/>
  <p:tag name="KSO_WM_TEMPLATE_CATEGORY" val="diagram"/>
  <p:tag name="KSO_WM_TEMPLATE_INDEX" val="20235662"/>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VALUE" val="13"/>
  <p:tag name="KSO_WM_UNIT_PRESET_TEXT" val="单击添加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8,&quot;left&quot;:357.9,&quot;top&quot;:132.45,&quot;width&quot;:5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2_2*l_h_i*1_2_1"/>
  <p:tag name="KSO_WM_TEMPLATE_CATEGORY" val="diagram"/>
  <p:tag name="KSO_WM_TEMPLATE_INDEX" val="20235662"/>
  <p:tag name="KSO_WM_UNIT_LAYERLEVEL" val="1_1_1"/>
  <p:tag name="KSO_WM_TAG_VERSION" val="3.0"/>
  <p:tag name="KSO_WM_BEAUTIFY_FLAG" val="#wm#"/>
  <p:tag name="KSO_WM_UNIT_TYPE" val="l_h_i"/>
  <p:tag name="KSO_WM_UNIT_INDEX" val="1_2_1"/>
  <p:tag name="KSO_WM_DIAGRAM_GROUP_CODE" val="l1-1"/>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60.8,&quot;left&quot;:357.9,&quot;top&quot;:132.45,&quot;width&quot;:554}"/>
  <p:tag name="KSO_WM_DIAGRAM_COLOR_MATCH_VALUE" val="{&quot;shape&quot;:{&quot;fill&quot;:{&quot;solid&quot;:{&quot;brightness&quot;:0,&quot;colorType&quot;:2,&quot;rgb&quot;:&quot;#ffffff&quot;,&quot;transparency&quot;:0},&quot;type&quot;:1},&quot;glow&quot;:{&quot;colorType&quot;:0},&quot;line&quot;:{&quot;solidLine&quot;:{&quot;brightness&quot;:0.4000000059604645,&quot;colorType&quot;:1,&quot;foreColorIndex&quot;:5,&quot;transparency&quot;:0},&quot;type&quot;:1},&quot;shadow&quot;:{&quot;brightness&quot;:-0.25,&quot;colorType&quot;:1,&quot;foreColorIndex&quot;:5,&quot;transparency&quot;:0.7300000190734863},&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6"/>
  <p:tag name="KSO_WM_UNIT_USESOURCEFORMAT_APPLY" val="1"/>
</p:tagLst>
</file>

<file path=ppt/tags/tag3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2_2*l_h_f*1_2_1"/>
  <p:tag name="KSO_WM_TEMPLATE_CATEGORY" val="diagram"/>
  <p:tag name="KSO_WM_TEMPLATE_INDEX" val="20235662"/>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VALUE" val="34"/>
  <p:tag name="KSO_WM_UNIT_PRESET_TEXT" val="单击添加正文，文字是您思想的提炼，请尽量言简意赅阐述内容。"/>
  <p:tag name="KSO_WM_UNIT_TEXT_TYPE" val="1"/>
  <p:tag name="KSO_WM_DIAGRAM_MAX_ITEMCNT" val="4"/>
  <p:tag name="KSO_WM_DIAGRAM_MIN_ITEMCNT" val="2"/>
  <p:tag name="KSO_WM_DIAGRAM_VIRTUALLY_FRAME" val="{&quot;height&quot;:360.8,&quot;left&quot;:357.9,&quot;top&quot;:132.45,&quot;width&quot;:5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2_2*l_h_a*1_2_1"/>
  <p:tag name="KSO_WM_TEMPLATE_CATEGORY" val="diagram"/>
  <p:tag name="KSO_WM_TEMPLATE_INDEX" val="20235662"/>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VALUE" val="13"/>
  <p:tag name="KSO_WM_UNIT_PRESET_TEXT" val="单击添加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8,&quot;left&quot;:357.9,&quot;top&quot;:132.45,&quot;width&quot;:5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8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362882427&quot;,&quot;product_name&quot;:&quot;wps-wpp-pc&quot;,&quot;intention_code&quot;:&quot;wps_wpp_generate_slide_outline&quot;}*gallery_gallery_3.0.4_prod*1766113966136_602d64_4f742b7aa8e0-slide-0"/>
</p:tagLst>
</file>

<file path=ppt/tags/tag338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426549506&quot;,&quot;product_name&quot;:&quot;wps-wpp-pc&quot;,&quot;intention_code&quot;:&quot;wps_wpp_generate_slide_outline&quot;}*gallery_gallery_3.0.4_prod*1766113966136_602d64_4f742b7aa8e0-slide-0"/>
</p:tagLst>
</file>

<file path=ppt/tags/tag338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285837400&quot;,&quot;product_name&quot;:&quot;wps-wpp-pc&quot;,&quot;intention_code&quot;:&quot;wps_wpp_generate_slide_outline&quot;}*gallery_gallery_3.0.4_prod*1766113966136_602d64_4f742b7aa8e0-slide-0"/>
</p:tagLst>
</file>

<file path=ppt/tags/tag3384.xml><?xml version="1.0" encoding="utf-8"?>
<p:tagLst xmlns:p="http://schemas.openxmlformats.org/presentationml/2006/main">
  <p:tag name="KSO_WM_SLIDE_ID" val="custom20231152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152"/>
  <p:tag name="KSO_WM_SLIDE_TYPE" val="text"/>
  <p:tag name="KSO_WM_SLIDE_SUBTYPE" val="picTxt"/>
  <p:tag name="KSO_WM_SLIDE_SIZE" val="554*360.8"/>
  <p:tag name="KSO_WM_SLIDE_POSITION" val="357.9*132.45"/>
  <p:tag name="KSO_WM_SLIDE_LAYOUT" val="a_f_l"/>
  <p:tag name="KSO_WM_SLIDE_LAYOUT_CNT" val="1_1_1"/>
  <p:tag name="KSO_WM_SPECIAL_SOURCE" val="bdnull"/>
  <p:tag name="KSO_WM_DIAGRAM_GROUP_CODE" val="l1-1"/>
  <p:tag name="KSO_WM_SLIDE_DIAGTYPE" val="l"/>
</p:tagLst>
</file>

<file path=ppt/tags/tag3385.xml><?xml version="1.0" encoding="utf-8"?>
<p:tagLst xmlns:p="http://schemas.openxmlformats.org/presentationml/2006/main">
  <p:tag name="KSO_WM_BEAUTIFY_FLAG" val="#fgm#"/>
  <p:tag name="KSO_WM_FIGMA_FLAG" val="#fgm#"/>
  <p:tag name="KSO_WM_UNIT_INDEX" val="1"/>
  <p:tag name="KSO_WM_UNIT_TYPE" val="a"/>
  <p:tag name="KSO_WM_LAYOUT_CHECK_HASH" val="002bb99fe8f0a82b744bb37a6041ffc8774b574a"/>
  <p:tag name="KSO_WM_NEWLAYOUT_GROUP_ID" val="layout_51"/>
  <p:tag name="KSO_WM_NEWLAYOUT_ID" val="slide_a37dda83b8ee5498"/>
  <p:tag name="KSO_WM_UNIT_PRESET_TEXT" val="单击此处添加标题"/>
</p:tagLst>
</file>

<file path=ppt/tags/tag338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320636020&quot;,&quot;product_name&quot;:&quot;wps-wpp-pc&quot;,&quot;intention_code&quot;:&quot;wps_wpp_generate_slide_outline&quot;}*gallery_gallery_3.0.4_prod*1766113966136_602d64_4f742b7aa8e0-slide-1"/>
</p:tagLst>
</file>

<file path=ppt/tags/tag338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38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38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3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39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39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39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393.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6987"/>
  <p:tag name="KSO_WM_TEMPLATE_SLIDE_ID" val="slide_a37dda83b8ee5498"/>
</p:tagLst>
</file>

<file path=ppt/tags/tag3394.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6cec238fb8fa480c2b4e9b7eeeefc128c8b69acc"/>
  <p:tag name="KSO_WM_NEWLAYOUT_ID" val="731"/>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545"/>
  <p:tag name="KSO_WM_TEMPLATE_CATEGORY" val="custom"/>
</p:tagLst>
</file>

<file path=ppt/tags/tag3395.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545"/>
  <p:tag name="KSO_WM_TEMPLATE_CATEGORY" val="custom"/>
</p:tagLst>
</file>

<file path=ppt/tags/tag3396.xml><?xml version="1.0" encoding="utf-8"?>
<p:tagLst xmlns:p="http://schemas.openxmlformats.org/presentationml/2006/main">
  <p:tag name="KSO_WM_BEAUTIFY_FLAG" val="#wm#"/>
  <p:tag name="KSO_WM_TEMPLATE_CATEGORY" val="custom"/>
  <p:tag name="KSO_WM_TEMPLATE_INDEX" val="40488545"/>
  <p:tag name="KSO_WM_SLIDE_HAS_MASK" val="0"/>
  <p:tag name="KSO_WM_SLIDE_ID" val="custom40488545_7"/>
  <p:tag name="KSO_WM_SLIDE_INDEX" val="3"/>
  <p:tag name="KSO_WM_SLIDE_ITEM_CNT" val="0"/>
  <p:tag name="KSO_WM_SLIDE_LAYOUT" val="a_e"/>
  <p:tag name="KSO_WM_SLIDE_LAYOUT_CNT" val="1_1"/>
  <p:tag name="KSO_WM_SLIDE_TYPE" val="sectionTitle"/>
  <p:tag name="KSO_WM_TAG_VERSION" val="3.0"/>
  <p:tag name="KSO_WM_TEMPLATE_MASTER_TYPE" val="0"/>
  <p:tag name="KSO_WM_TEMPLATE_SLIDE_ID" val="slide_8d1615941f9e1a55"/>
  <p:tag name="KSO_WM_TEMPLATE_SUBCATEGORY" val="29"/>
</p:tagLst>
</file>

<file path=ppt/tags/tag339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
  <p:tag name="KSO_WM_TAG_VERSION" val="3.0"/>
  <p:tag name="KSO_WM_DIAGRAM_VERSION" val="3"/>
  <p:tag name="KSO_WM_DIAGRAM_COLOR_TRICK" val="4"/>
  <p:tag name="KSO_WM_DIAGRAM_COLOR_TEXT_CAN_REMOVE" val="n"/>
  <p:tag name="KSO_WM_UNIT_TYPE" val="q_i"/>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type&quot;:0},&quot;glow&quot;:{&quot;colorType&quot;:0},&quot;line&quot;:{&quot;type&quot;:0},&quot;shadow&quot;:{&quot;brightness&quot;:0.3499999940395355,&quot;colorType&quot;:1,&quot;foreColorIndex&quot;:13,&quot;transparency&quot;:0.94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3*q_i*1_1"/>
  <p:tag name="KSO_WM_UNIT_INDEX" val="1_1"/>
  <p:tag name="KSO_WM_DIAGRAM_GROUP_CODE" val="q1-1"/>
  <p:tag name="KSO_WM_UNIT_FILL_TYPE" val="1"/>
  <p:tag name="KSO_WM_UNIT_FILL_FORE_SCHEMECOLOR_INDEX" val="16"/>
  <p:tag name="KSO_WM_UNIT_FILL_FORE_SCHEMECOLOR_INDEX_BRIGHTNESS" val="0"/>
  <p:tag name="KSO_WM_BEAUTIFY_FLAG" val="#wm#"/>
  <p:tag name="KSO_WM_UNIT_SHADOW_SCHEMECOLOR_INDEX" val="13"/>
  <p:tag name="KSO_WM_UNIT_TEXT_FILL_FORE_SCHEMECOLOR_INDEX" val="2"/>
  <p:tag name="KSO_WM_UNIT_TEXT_FILL_TYPE" val="1"/>
  <p:tag name="KSO_WM_UNIT_USESOURCEFORMAT_APPLY" val="1"/>
</p:tagLst>
</file>

<file path=ppt/tags/tag339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
  <p:tag name="KSO_WM_TAG_VERSION" val="3.0"/>
  <p:tag name="KSO_WM_DIAGRAM_VERSION" val="3"/>
  <p:tag name="KSO_WM_DIAGRAM_COLOR_TRICK" val="4"/>
  <p:tag name="KSO_WM_DIAGRAM_COLOR_TEXT_CAN_REMOVE" val="n"/>
  <p:tag name="KSO_WM_UNIT_TYPE" val="q_i"/>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solid&quot;:{&quot;brightness&quot;:0,&quot;colorType&quot;:1,&quot;foreColorIndex&quot;:2,&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3*q_i*1_2"/>
  <p:tag name="KSO_WM_UNIT_INDEX" val="1_2"/>
  <p:tag name="KSO_WM_DIAGRAM_GROUP_CODE" val="q1-1"/>
  <p:tag name="KSO_WM_BEAUTIFY_FLAG" val="#wm#"/>
  <p:tag name="KSO_WM_UNIT_FILL_TYPE" val="1"/>
  <p:tag name="KSO_WM_UNIT_FILL_FORE_SCHEMECOLOR_INDEX" val="2"/>
  <p:tag name="KSO_WM_UNIT_FILL_FORE_SCHEMECOLOR_INDEX_BRIGHTNESS" val="0"/>
  <p:tag name="KSO_WM_UNIT_TEXT_FILL_FORE_SCHEMECOLOR_INDEX" val="2"/>
  <p:tag name="KSO_WM_UNIT_TEXT_FILL_TYPE" val="1"/>
  <p:tag name="KSO_WM_UNIT_USESOURCEFORMAT_APPLY" val="1"/>
</p:tagLst>
</file>

<file path=ppt/tags/tag339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070_3*a*1"/>
  <p:tag name="KSO_WM_TEMPLATE_CATEGORY" val="diagram"/>
  <p:tag name="KSO_WM_TEMPLATE_INDEX" val="20231070"/>
  <p:tag name="KSO_WM_UNIT_LAYERLEVEL" val="1"/>
  <p:tag name="KSO_WM_TAG_VERSION" val="3.0"/>
  <p:tag name="KSO_WM_BEAUTIFY_FLAG" val="#wm#"/>
  <p:tag name="KSO_WM_DIAGRAM_GROUP_CODE" val="q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4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40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
  <p:tag name="KSO_WM_TAG_VERSION" val="3.0"/>
  <p:tag name="KSO_WM_DIAGRAM_VERSION" val="3"/>
  <p:tag name="KSO_WM_DIAGRAM_COLOR_TRICK" val="4"/>
  <p:tag name="KSO_WM_DIAGRAM_COLOR_TEXT_CAN_REMOVE" val="n"/>
  <p:tag name="KSO_WM_UNIT_TYPE" val="q_i"/>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type&quot;:0},&quot;glow&quot;:{&quot;colorType&quot;:0},&quot;line&quot;:{&quot;solidLine&quot;:{&quot;brightness&quot;:0.3499999940395355,&quot;colorType&quot;:1,&quot;foreColorIndex&quot;:13,&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3*q_i*1_3"/>
  <p:tag name="KSO_WM_UNIT_INDEX" val="1_3"/>
  <p:tag name="KSO_WM_DIAGRAM_GROUP_CODE" val="q1-1"/>
  <p:tag name="KSO_WM_BEAUTIFY_FLAG" val="#wm#"/>
  <p:tag name="KSO_WM_UNIT_LINE_FORE_SCHEMECOLOR_INDEX" val="13"/>
  <p:tag name="KSO_WM_UNIT_LINE_FILL_TYPE" val="2"/>
  <p:tag name="KSO_WM_UNIT_TEXT_FILL_FORE_SCHEMECOLOR_INDEX" val="2"/>
  <p:tag name="KSO_WM_UNIT_TEXT_FILL_TYPE" val="1"/>
  <p:tag name="KSO_WM_UNIT_USESOURCEFORMAT_APPLY" val="1"/>
</p:tagLst>
</file>

<file path=ppt/tags/tag340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ID" val="diagram20231070_3*q_h_i*1_2_2"/>
  <p:tag name="KSO_WM_UNIT_INDEX" val="1_2_2"/>
  <p:tag name="KSO_WM_DIAGRAM_GROUP_CODE" val="q1-1"/>
  <p:tag name="KSO_WM_BEAUTIFY_FLAG" val="#wm#"/>
  <p:tag name="KSO_WM_UNIT_LINE_FORE_SCHEMECOLOR_INDEX" val="6"/>
  <p:tag name="KSO_WM_UNIT_LINE_FILL_TYPE" val="2"/>
  <p:tag name="KSO_WM_UNIT_USESOURCEFORMAT_APPLY" val="1"/>
</p:tagLst>
</file>

<file path=ppt/tags/tag34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3*q_h_f*1_2_1"/>
  <p:tag name="KSO_WM_UNIT_INDEX" val="1_2_1"/>
  <p:tag name="KSO_WM_DIAGRAM_GROUP_CODE" val="q1-1"/>
  <p:tag name="KSO_WM_UNIT_TEXT_TYPE" val="1"/>
  <p:tag name="KSO_WM_UNIT_TEXT_LAYER_COUNT" val="1"/>
  <p:tag name="KSO_WM_BEAUTIFY_FLAG" val="#wm#"/>
  <p:tag name="KSO_WM_UNIT_PRESET_TEXT" val="单击此处输入你的智能图形项正文,文字是您思想的提炼"/>
  <p:tag name="KSO_WM_UNIT_TEXT_FILL_FORE_SCHEMECOLOR_INDEX" val="1"/>
  <p:tag name="KSO_WM_UNIT_TEXT_FILL_TYPE" val="1"/>
  <p:tag name="KSO_WM_UNIT_USESOURCEFORMAT_APPLY" val="1"/>
</p:tagLst>
</file>

<file path=ppt/tags/tag34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3*q_h_a*1_2_1"/>
  <p:tag name="KSO_WM_UNIT_INDEX" val="1_2_1"/>
  <p:tag name="KSO_WM_DIAGRAM_GROUP_CODE" val="q1-1"/>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40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type&quot;:0},&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ID" val="diagram20231070_3*q_h_i*1_3_2"/>
  <p:tag name="KSO_WM_UNIT_INDEX" val="1_3_2"/>
  <p:tag name="KSO_WM_DIAGRAM_GROUP_CODE" val="q1-1"/>
  <p:tag name="KSO_WM_BEAUTIFY_FLAG" val="#wm#"/>
  <p:tag name="KSO_WM_UNIT_LINE_FORE_SCHEMECOLOR_INDEX" val="7"/>
  <p:tag name="KSO_WM_UNIT_LINE_FILL_TYPE" val="2"/>
  <p:tag name="KSO_WM_UNIT_USESOURCEFORMAT_APPLY" val="1"/>
</p:tagLst>
</file>

<file path=ppt/tags/tag340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ID" val="diagram20231070_3*q_h_i*1_1_2"/>
  <p:tag name="KSO_WM_UNIT_INDEX" val="1_1_2"/>
  <p:tag name="KSO_WM_DIAGRAM_GROUP_CODE" val="q1-1"/>
  <p:tag name="KSO_WM_BEAUTIFY_FLAG" val="#wm#"/>
  <p:tag name="KSO_WM_UNIT_LINE_FORE_SCHEMECOLOR_INDEX" val="5"/>
  <p:tag name="KSO_WM_UNIT_LINE_FILL_TYPE" val="2"/>
  <p:tag name="KSO_WM_UNIT_USESOURCEFORMAT_APPLY" val="1"/>
</p:tagLst>
</file>

<file path=ppt/tags/tag340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type&quot;:0},&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ID" val="diagram20231070_3*q_h_i*1_4_2"/>
  <p:tag name="KSO_WM_UNIT_INDEX" val="1_4_2"/>
  <p:tag name="KSO_WM_DIAGRAM_GROUP_CODE" val="q1-1"/>
  <p:tag name="KSO_WM_BEAUTIFY_FLAG" val="#wm#"/>
  <p:tag name="KSO_WM_UNIT_LINE_FORE_SCHEMECOLOR_INDEX" val="8"/>
  <p:tag name="KSO_WM_UNIT_LINE_FILL_TYPE" val="2"/>
  <p:tag name="KSO_WM_UNIT_USESOURCEFORMAT_APPLY" val="1"/>
</p:tagLst>
</file>

<file path=ppt/tags/tag34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3*q_h_f*1_1_1"/>
  <p:tag name="KSO_WM_UNIT_INDEX" val="1_1_1"/>
  <p:tag name="KSO_WM_DIAGRAM_GROUP_CODE" val="q1-1"/>
  <p:tag name="KSO_WM_UNIT_TEXT_TYPE" val="1"/>
  <p:tag name="KSO_WM_UNIT_TEXT_LAYER_COUNT" val="1"/>
  <p:tag name="KSO_WM_BEAUTIFY_FLAG" val="#wm#"/>
  <p:tag name="KSO_WM_UNIT_PRESET_TEXT" val="单击此处输入你的项正文,文字是您思想的提炼"/>
  <p:tag name="KSO_WM_UNIT_TEXT_FILL_FORE_SCHEMECOLOR_INDEX" val="1"/>
  <p:tag name="KSO_WM_UNIT_TEXT_FILL_TYPE" val="1"/>
  <p:tag name="KSO_WM_UNIT_USESOURCEFORMAT_APPLY" val="1"/>
</p:tagLst>
</file>

<file path=ppt/tags/tag34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3*q_h_a*1_1_1"/>
  <p:tag name="KSO_WM_UNIT_INDEX" val="1_1_1"/>
  <p:tag name="KSO_WM_DIAGRAM_GROUP_CODE" val="q1-1"/>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4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3*q_h_f*1_4_1"/>
  <p:tag name="KSO_WM_UNIT_INDEX" val="1_4_1"/>
  <p:tag name="KSO_WM_DIAGRAM_GROUP_CODE" val="q1-1"/>
  <p:tag name="KSO_WM_UNIT_TEXT_TYPE" val="1"/>
  <p:tag name="KSO_WM_UNIT_TEXT_LAYER_COUNT" val="1"/>
  <p:tag name="KSO_WM_BEAUTIFY_FLAG" val="#wm#"/>
  <p:tag name="KSO_WM_UNIT_PRESET_TEXT" val="单击此处输入你的智能图形项正文,文字是您思想的提炼"/>
  <p:tag name="KSO_WM_UNIT_TEXT_FILL_FORE_SCHEMECOLOR_INDEX" val="1"/>
  <p:tag name="KSO_WM_UNIT_TEXT_FILL_TYPE" val="1"/>
  <p:tag name="KSO_WM_UNIT_USESOURCEFORMAT_APPLY" val="1"/>
</p:tagLst>
</file>

<file path=ppt/tags/tag341.xml><?xml version="1.0" encoding="utf-8"?>
<p:tagLst xmlns:p="http://schemas.openxmlformats.org/presentationml/2006/main">
  <p:tag name="KSO_WM_BEAUTIFY_FLAG" val="#fgm#"/>
  <p:tag name="KSO_WM_FIGMA_FLAG" val="#fgm#"/>
  <p:tag name="KSO_WM_UNIT_INDEX" val="1"/>
  <p:tag name="KSO_WM_UNIT_TYPE" val="a"/>
  <p:tag name="KSO_WM_LAYOUT_CHECK_HASH" val="47b07b533a8c1659215ec33b91785f1e39e7543d"/>
  <p:tag name="KSO_WM_NEWLAYOUT_GROUP_ID" val="layout_32"/>
  <p:tag name="KSO_WM_NEWLAYOUT_ID" val="slide_e956d0c454ddc340"/>
</p:tagLst>
</file>

<file path=ppt/tags/tag34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3*q_h_a*1_4_1"/>
  <p:tag name="KSO_WM_UNIT_INDEX" val="1_4_1"/>
  <p:tag name="KSO_WM_DIAGRAM_GROUP_CODE" val="q1-1"/>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41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type&quot;:0},&quot;glow&quot;:{&quot;colorType&quot;:0},&quot;line&quot;:{&quot;gradient&quot;:[{&quot;brightness&quot;:0,&quot;colorType&quot;:1,&quot;foreColorIndex&quot;:8,&quot;pos&quot;:0,&quot;transparency&quot;:1},{&quot;brightness&quot;:0,&quot;colorType&quot;:1,&quot;foreColorIndex&quot;:8,&quot;pos&quot;:0.6000000238418579,&quot;transparency&quot;:0}],&quot;type&quot;:2},&quot;shadow&quot;:{&quot;brightness&quot;:-0.25,&quot;colorType&quot;:1,&quot;foreColorIndex&quot;:8,&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3*q_h_i*1_4_3"/>
  <p:tag name="KSO_WM_UNIT_INDEX" val="1_4_3"/>
  <p:tag name="KSO_WM_DIAGRAM_GROUP_CODE" val="q1-1"/>
  <p:tag name="KSO_WM_BEAUTIFY_FLAG" val="#wm#"/>
  <p:tag name="KSO_WM_UNIT_LINE_FORE_SCHEMECOLOR_INDEX" val="8"/>
  <p:tag name="KSO_WM_UNIT_SHADOW_SCHEMECOLOR_INDEX" val="8"/>
  <p:tag name="KSO_WM_UNIT_TEXT_FILL_FORE_SCHEMECOLOR_INDEX" val="13"/>
  <p:tag name="KSO_WM_UNIT_TEXT_FILL_TYPE" val="1"/>
  <p:tag name="KSO_WM_UNIT_USESOURCEFORMAT_APPLY" val="1"/>
</p:tagLst>
</file>

<file path=ppt/tags/tag341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3*q_h_i*1_1_3"/>
  <p:tag name="KSO_WM_UNIT_INDEX" val="1_1_3"/>
  <p:tag name="KSO_WM_DIAGRAM_GROUP_CODE" val="q1-1"/>
  <p:tag name="KSO_WM_BEAUTIFY_FLAG" val="#wm#"/>
  <p:tag name="KSO_WM_UNIT_LINE_FORE_SCHEMECOLOR_INDEX" val="5"/>
  <p:tag name="KSO_WM_UNIT_SHADOW_SCHEMECOLOR_INDEX" val="5"/>
  <p:tag name="KSO_WM_UNIT_TEXT_FILL_FORE_SCHEMECOLOR_INDEX" val="13"/>
  <p:tag name="KSO_WM_UNIT_TEXT_FILL_TYPE" val="1"/>
  <p:tag name="KSO_WM_UNIT_USESOURCEFORMAT_APPLY" val="1"/>
</p:tagLst>
</file>

<file path=ppt/tags/tag341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type&quot;:0},&quot;glow&quot;:{&quot;colorType&quot;:0},&quot;line&quot;:{&quot;gradient&quot;:[{&quot;brightness&quot;:0,&quot;colorType&quot;:1,&quot;foreColorIndex&quot;:6,&quot;pos&quot;:0,&quot;transparency&quot;:1},{&quot;brightness&quot;:0,&quot;colorType&quot;:1,&quot;foreColorIndex&quot;:6,&quot;pos&quot;:0.6000000238418579,&quot;transparency&quot;:0}],&quot;type&quot;:2},&quot;shadow&quot;:{&quot;brightness&quot;:-0.25,&quot;colorType&quot;:1,&quot;foreColorIndex&quot;:6,&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3*q_h_i*1_2_3"/>
  <p:tag name="KSO_WM_UNIT_INDEX" val="1_2_3"/>
  <p:tag name="KSO_WM_DIAGRAM_GROUP_CODE" val="q1-1"/>
  <p:tag name="KSO_WM_BEAUTIFY_FLAG" val="#wm#"/>
  <p:tag name="KSO_WM_UNIT_LINE_FORE_SCHEMECOLOR_INDEX" val="6"/>
  <p:tag name="KSO_WM_UNIT_SHADOW_SCHEMECOLOR_INDEX" val="6"/>
  <p:tag name="KSO_WM_UNIT_TEXT_FILL_FORE_SCHEMECOLOR_INDEX" val="13"/>
  <p:tag name="KSO_WM_UNIT_TEXT_FILL_TYPE" val="1"/>
  <p:tag name="KSO_WM_UNIT_USESOURCEFORMAT_APPLY" val="1"/>
</p:tagLst>
</file>

<file path=ppt/tags/tag341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type&quot;:0},&quot;glow&quot;:{&quot;colorType&quot;:0},&quot;line&quot;:{&quot;gradient&quot;:[{&quot;brightness&quot;:0,&quot;colorType&quot;:1,&quot;foreColorIndex&quot;:7,&quot;pos&quot;:0,&quot;transparency&quot;:1},{&quot;brightness&quot;:0,&quot;colorType&quot;:1,&quot;foreColorIndex&quot;:7,&quot;pos&quot;:0.6000000238418579,&quot;transparency&quot;:0}],&quot;type&quot;:2},&quot;shadow&quot;:{&quot;brightness&quot;:-0.25,&quot;colorType&quot;:1,&quot;foreColorIndex&quot;:7,&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3*q_h_i*1_3_3"/>
  <p:tag name="KSO_WM_UNIT_INDEX" val="1_3_3"/>
  <p:tag name="KSO_WM_DIAGRAM_GROUP_CODE" val="q1-1"/>
  <p:tag name="KSO_WM_BEAUTIFY_FLAG" val="#wm#"/>
  <p:tag name="KSO_WM_UNIT_LINE_FORE_SCHEMECOLOR_INDEX" val="7"/>
  <p:tag name="KSO_WM_UNIT_SHADOW_SCHEMECOLOR_INDEX" val="7"/>
  <p:tag name="KSO_WM_UNIT_TEXT_FILL_FORE_SCHEMECOLOR_INDEX" val="13"/>
  <p:tag name="KSO_WM_UNIT_TEXT_FILL_TYPE" val="1"/>
  <p:tag name="KSO_WM_UNIT_USESOURCEFORMAT_APPLY" val="1"/>
</p:tagLst>
</file>

<file path=ppt/tags/tag341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
  <p:tag name="KSO_WM_TAG_VERSION" val="3.0"/>
  <p:tag name="KSO_WM_DIAGRAM_VERSION" val="3"/>
  <p:tag name="KSO_WM_DIAGRAM_COLOR_TRICK" val="4"/>
  <p:tag name="KSO_WM_DIAGRAM_COLOR_TEXT_CAN_REMOVE" val="n"/>
  <p:tag name="KSO_WM_UNIT_TYPE" val="q_i"/>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type&quot;:0},&quot;glow&quot;:{&quot;colorType&quot;:0},&quot;line&quot;:{&quot;solidLine&quot;:{&quot;brightness&quot;:0.3499999940395355,&quot;colorType&quot;:1,&quot;foreColorIndex&quot;:13,&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3*q_i*1_4"/>
  <p:tag name="KSO_WM_UNIT_INDEX" val="1_4"/>
  <p:tag name="KSO_WM_DIAGRAM_GROUP_CODE" val="q1-1"/>
  <p:tag name="KSO_WM_BEAUTIFY_FLAG" val="#wm#"/>
  <p:tag name="KSO_WM_UNIT_LINE_FORE_SCHEMECOLOR_INDEX" val="13"/>
  <p:tag name="KSO_WM_UNIT_LINE_FILL_TYPE" val="2"/>
  <p:tag name="KSO_WM_UNIT_TEXT_FILL_FORE_SCHEMECOLOR_INDEX" val="2"/>
  <p:tag name="KSO_WM_UNIT_TEXT_FILL_TYPE" val="1"/>
  <p:tag name="KSO_WM_UNIT_USESOURCEFORMAT_APPLY" val="1"/>
</p:tagLst>
</file>

<file path=ppt/tags/tag34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3*q_h_f*1_3_1"/>
  <p:tag name="KSO_WM_UNIT_INDEX" val="1_3_1"/>
  <p:tag name="KSO_WM_DIAGRAM_GROUP_CODE" val="q1-1"/>
  <p:tag name="KSO_WM_UNIT_TEXT_TYPE" val="1"/>
  <p:tag name="KSO_WM_UNIT_TEXT_LAYER_COUNT" val="1"/>
  <p:tag name="KSO_WM_BEAUTIFY_FLAG" val="#wm#"/>
  <p:tag name="KSO_WM_UNIT_PRESET_TEXT" val="单击此处输入你的项正文,文字是您思想的提炼"/>
  <p:tag name="KSO_WM_UNIT_TEXT_FILL_FORE_SCHEMECOLOR_INDEX" val="1"/>
  <p:tag name="KSO_WM_UNIT_TEXT_FILL_TYPE" val="1"/>
  <p:tag name="KSO_WM_UNIT_USESOURCEFORMAT_APPLY" val="1"/>
</p:tagLst>
</file>

<file path=ppt/tags/tag34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3*q_h_a*1_3_1"/>
  <p:tag name="KSO_WM_UNIT_INDEX" val="1_3_1"/>
  <p:tag name="KSO_WM_DIAGRAM_GROUP_CODE" val="q1-1"/>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41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SUBTYPE" val="d"/>
  <p:tag name="KSO_WM_UNIT_TYPE" val="q_h_i"/>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3*q_h_i*1_1_1"/>
  <p:tag name="KSO_WM_UNIT_INDEX" val="1_1_1"/>
  <p:tag name="KSO_WM_DIAGRAM_GROUP_CODE" val="q1-1"/>
  <p:tag name="KSO_WM_UNIT_TEXT_FILL_TYPE" val="1"/>
  <p:tag name="KSO_WM_BEAUTIFY_FLAG" val="#wm#"/>
  <p:tag name="KSO_WM_UNIT_FILL_TYPE" val="3"/>
  <p:tag name="KSO_WM_UNIT_SHADOW_SCHEMECOLOR_INDEX" val="5"/>
  <p:tag name="KSO_WM_UNIT_USESOURCEFORMAT_APPLY" val="1"/>
</p:tagLst>
</file>

<file path=ppt/tags/tag341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SUBTYPE" val="d"/>
  <p:tag name="KSO_WM_UNIT_TYPE" val="q_h_i"/>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gradient&quot;:[{&quot;brightness&quot;:0.4000000059604645,&quot;colorType&quot;:1,&quot;foreColorIndex&quot;:6,&quot;pos&quot;:0,&quot;transparency&quot;:0},{&quot;brightness&quot;:0,&quot;colorType&quot;:1,&quot;foreColorIndex&quot;:6,&quot;pos&quot;:1,&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3*q_h_i*1_2_1"/>
  <p:tag name="KSO_WM_UNIT_INDEX" val="1_2_1"/>
  <p:tag name="KSO_WM_DIAGRAM_GROUP_CODE" val="q1-1"/>
  <p:tag name="KSO_WM_UNIT_TEXT_FILL_TYPE" val="1"/>
  <p:tag name="KSO_WM_BEAUTIFY_FLAG" val="#wm#"/>
  <p:tag name="KSO_WM_UNIT_FILL_TYPE" val="3"/>
  <p:tag name="KSO_WM_UNIT_SHADOW_SCHEMECOLOR_INDEX" val="6"/>
  <p:tag name="KSO_WM_UNIT_USESOURCEFORMAT_APPLY" val="1"/>
</p:tagLst>
</file>

<file path=ppt/tags/tag34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42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SUBTYPE" val="d"/>
  <p:tag name="KSO_WM_UNIT_TYPE" val="q_h_i"/>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gradient&quot;:[{&quot;brightness&quot;:0.4000000059604645,&quot;colorType&quot;:1,&quot;foreColorIndex&quot;:7,&quot;pos&quot;:0,&quot;transparency&quot;:0},{&quot;brightness&quot;:0,&quot;colorType&quot;:1,&quot;foreColorIndex&quot;:7,&quot;pos&quot;:1,&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3*q_h_i*1_3_1"/>
  <p:tag name="KSO_WM_UNIT_INDEX" val="1_3_1"/>
  <p:tag name="KSO_WM_DIAGRAM_GROUP_CODE" val="q1-1"/>
  <p:tag name="KSO_WM_UNIT_TEXT_FILL_TYPE" val="1"/>
  <p:tag name="KSO_WM_BEAUTIFY_FLAG" val="#wm#"/>
  <p:tag name="KSO_WM_UNIT_FILL_TYPE" val="3"/>
  <p:tag name="KSO_WM_UNIT_SHADOW_SCHEMECOLOR_INDEX" val="7"/>
  <p:tag name="KSO_WM_UNIT_USESOURCEFORMAT_APPLY" val="1"/>
</p:tagLst>
</file>

<file path=ppt/tags/tag342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SUBTYPE" val="d"/>
  <p:tag name="KSO_WM_UNIT_TYPE" val="q_h_i"/>
  <p:tag name="KSO_WM_DIAGRAM_MAX_ITEMCNT" val="6"/>
  <p:tag name="KSO_WM_DIAGRAM_MIN_ITEMCNT" val="2"/>
  <p:tag name="KSO_WM_DIAGRAM_VIRTUALLY_FRAME" val="{&quot;height&quot;:402.07119750976557,&quot;left&quot;:71.42500610351563,&quot;top&quot;:98.92127813274479,&quot;width&quot;:820.7999877929688}"/>
  <p:tag name="KSO_WM_DIAGRAM_COLOR_MATCH_VALUE" val="{&quot;shape&quot;:{&quot;fill&quot;:{&quot;gradient&quot;:[{&quot;brightness&quot;:0.4000000059604645,&quot;colorType&quot;:1,&quot;foreColorIndex&quot;:8,&quot;pos&quot;:0,&quot;transparency&quot;:0},{&quot;brightness&quot;:0,&quot;colorType&quot;:1,&quot;foreColorIndex&quot;:8,&quot;pos&quot;: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3*q_h_i*1_4_1"/>
  <p:tag name="KSO_WM_UNIT_INDEX" val="1_4_1"/>
  <p:tag name="KSO_WM_DIAGRAM_GROUP_CODE" val="q1-1"/>
  <p:tag name="KSO_WM_UNIT_TEXT_FILL_TYPE" val="1"/>
  <p:tag name="KSO_WM_BEAUTIFY_FLAG" val="#wm#"/>
  <p:tag name="KSO_WM_UNIT_FILL_TYPE" val="3"/>
  <p:tag name="KSO_WM_UNIT_SHADOW_SCHEMECOLOR_INDEX" val="8"/>
  <p:tag name="KSO_WM_UNIT_USESOURCEFORMAT_APPLY" val="1"/>
</p:tagLst>
</file>

<file path=ppt/tags/tag3422.xml><?xml version="1.0" encoding="utf-8"?>
<p:tagLst xmlns:p="http://schemas.openxmlformats.org/presentationml/2006/main">
  <p:tag name="KSO_WM_SLIDE_ID" val="diagram20231070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070"/>
  <p:tag name="KSO_WM_SLIDE_TYPE" val="text"/>
  <p:tag name="KSO_WM_SLIDE_SUBTYPE" val="diag"/>
  <p:tag name="KSO_WM_SLIDE_SIZE" val="784.55*354.2"/>
  <p:tag name="KSO_WM_SLIDE_POSITION" val="88.5*142.75"/>
  <p:tag name="KSO_WM_SLIDE_LAYOUT" val="a_q"/>
  <p:tag name="KSO_WM_SLIDE_LAYOUT_CNT" val="1_1"/>
  <p:tag name="KSO_WM_SPECIAL_SOURCE" val="bdnull"/>
  <p:tag name="KSO_WM_DIAGRAM_GROUP_CODE" val="q1-1"/>
  <p:tag name="KSO_WM_SLIDE_DIAGTYPE" val="q"/>
</p:tagLst>
</file>

<file path=ppt/tags/tag3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3*l_i*1_1"/>
  <p:tag name="KSO_WM_TEMPLATE_CATEGORY" val="diagram"/>
  <p:tag name="KSO_WM_TEMPLATE_INDEX" val="20231496"/>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UNIT_FILL_TYPE" val="3"/>
  <p:tag name="KSO_WM_DIAGRAM_MAX_ITEMCNT" val="5"/>
  <p:tag name="KSO_WM_DIAGRAM_MIN_ITEMCNT" val="2"/>
  <p:tag name="KSO_WM_DIAGRAM_VIRTUALLY_FRAME" val="{&quot;height&quot;:322.3,&quot;left&quot;:55.27500610351562,&quot;top&quot;:131.65,&quot;width&quot;:851.5499877929688}"/>
  <p:tag name="KSO_WM_DIAGRAM_COLOR_MATCH_VALUE" val="{&quot;shape&quot;:{&quot;fill&quot;:{&quot;gradient&quot;:[{&quot;brightness&quot;:0,&quot;colorType&quot;:1,&quot;foreColorIndex&quot;:5,&quot;pos&quot;:0.8500000238418579,&quot;transparency&quot;:1},{&quot;brightness&quot;:0,&quot;colorType&quot;:1,&quot;foreColorIndex&quot;:5,&quot;pos&quot;:0.15000000596046448,&quot;transparency&quot;:1},{&quot;brightness&quot;:0,&quot;colorType&quot;:1,&quot;foreColorIndex&quot;:5,&quot;pos&quot;:0.5099999904632568,&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3*l_i*1_2"/>
  <p:tag name="KSO_WM_TEMPLATE_CATEGORY" val="diagram"/>
  <p:tag name="KSO_WM_TEMPLATE_INDEX" val="20231496"/>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5"/>
  <p:tag name="KSO_WM_DIAGRAM_MIN_ITEMCNT" val="2"/>
  <p:tag name="KSO_WM_DIAGRAM_VIRTUALLY_FRAME" val="{&quot;height&quot;:322.3,&quot;left&quot;:55.27500610351562,&quot;top&quot;:131.65,&quot;width&quot;:851.5499877929688}"/>
  <p:tag name="KSO_WM_DIAGRAM_COLOR_MATCH_VALUE" val="{&quot;shape&quot;:{&quot;fill&quot;:{&quot;type&quot;:0},&quot;glow&quot;:{&quot;colorType&quot;:0},&quot;line&quot;:{&quot;type&quot;:0},&quot;shadow&quot;:{&quot;brightness&quot;:-0.25,&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3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3*a*1"/>
  <p:tag name="KSO_WM_TEMPLATE_CATEGORY" val="diagram"/>
  <p:tag name="KSO_WM_TEMPLATE_INDEX" val="20231496"/>
  <p:tag name="KSO_WM_UNIT_LAYERLEVEL" val="1"/>
  <p:tag name="KSO_WM_TAG_VERSION" val="3.0"/>
  <p:tag name="KSO_WM_BEAUTIFY_FLAG" val="#wm#"/>
  <p:tag name="KSO_WM_UNIT_ISCONTENTSTITLE" val="0"/>
  <p:tag name="KSO_WM_UNIT_ISNUMDGMTITLE" val="0"/>
  <p:tag name="KSO_WM_UNIT_NOCLEAR" val="0"/>
  <p:tag name="KSO_WM_DIAGRAM_GROUP_CODE" val="l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3*l_i*1_3"/>
  <p:tag name="KSO_WM_TEMPLATE_CATEGORY" val="diagram"/>
  <p:tag name="KSO_WM_TEMPLATE_INDEX" val="20231496"/>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
  <p:tag name="KSO_WM_DIAGRAM_MAX_ITEMCNT" val="5"/>
  <p:tag name="KSO_WM_DIAGRAM_MIN_ITEMCNT" val="2"/>
  <p:tag name="KSO_WM_DIAGRAM_VIRTUALLY_FRAME" val="{&quot;height&quot;:322.3,&quot;left&quot;:55.27500610351562,&quot;top&quot;:131.65,&quot;width&quot;:851.5499877929688}"/>
  <p:tag name="KSO_WM_DIAGRAM_COLOR_MATCH_VALUE" val="{&quot;shape&quot;:{&quot;fill&quot;:{&quot;solid&quot;:{&quot;brightness&quot;:0,&quot;colorType&quot;:1,&quot;foreColorIndex&quot;:14,&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3*l_i*1_4"/>
  <p:tag name="KSO_WM_TEMPLATE_CATEGORY" val="diagram"/>
  <p:tag name="KSO_WM_TEMPLATE_INDEX" val="20231496"/>
  <p:tag name="KSO_WM_UNIT_LAYERLEVEL" val="1_1"/>
  <p:tag name="KSO_WM_TAG_VERSION" val="3.0"/>
  <p:tag name="KSO_WM_BEAUTIFY_FLAG" val="#wm#"/>
  <p:tag name="KSO_WM_DIAGRAM_GROUP_CODE" val="l1-1"/>
  <p:tag name="KSO_WM_UNIT_TYPE" val="l_i"/>
  <p:tag name="KSO_WM_UNIT_INDEX" val="1_4"/>
  <p:tag name="KSO_WM_DIAGRAM_VERSION" val="3"/>
  <p:tag name="KSO_WM_DIAGRAM_COLOR_TRICK" val="1"/>
  <p:tag name="KSO_WM_DIAGRAM_COLOR_TEXT_CAN_REMOVE" val="n"/>
  <p:tag name="KSO_WM_UNIT_FILL_TYPE" val="3"/>
  <p:tag name="KSO_WM_DIAGRAM_MAX_ITEMCNT" val="5"/>
  <p:tag name="KSO_WM_DIAGRAM_MIN_ITEMCNT" val="2"/>
  <p:tag name="KSO_WM_DIAGRAM_VIRTUALLY_FRAME" val="{&quot;height&quot;:322.3,&quot;left&quot;:55.27500610351562,&quot;top&quot;:131.65,&quot;width&quot;:851.5499877929688}"/>
  <p:tag name="KSO_WM_DIAGRAM_COLOR_MATCH_VALUE" val="{&quot;shape&quot;:{&quot;fill&quot;:{&quot;gradient&quot;:[{&quot;brightness&quot;:0,&quot;colorType&quot;:1,&quot;foreColorIndex&quot;:5,&quot;pos&quot;:0.7400000095367432,&quot;transparency&quot;:0.15000000596046448},{&quot;brightness&quot;:0,&quot;colorType&quot;:1,&quot;foreColorIndex&quot;:5,&quot;pos&quot;:0.10000000149011612,&quot;transparency&quot;:0.6000000238418579}],&quot;type&quot;:3},&quot;glow&quot;:{&quot;colorType&quot;:0},&quot;line&quot;:{&quot;type&quot;:0},&quot;shadow&quot;:{&quot;brightness&quot;:-0.5,&quot;colorType&quot;:1,&quot;foreColorIndex&quot;:5,&quot;transparency&quot;:0.660000026226043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3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3*l_i*1_5"/>
  <p:tag name="KSO_WM_TEMPLATE_CATEGORY" val="diagram"/>
  <p:tag name="KSO_WM_TEMPLATE_INDEX" val="20231496"/>
  <p:tag name="KSO_WM_UNIT_LAYERLEVEL" val="1_1"/>
  <p:tag name="KSO_WM_TAG_VERSION" val="3.0"/>
  <p:tag name="KSO_WM_BEAUTIFY_FLAG" val="#wm#"/>
  <p:tag name="KSO_WM_DIAGRAM_GROUP_CODE" val="l1-1"/>
  <p:tag name="KSO_WM_UNIT_TYPE" val="l_i"/>
  <p:tag name="KSO_WM_UNIT_INDEX" val="1_5"/>
  <p:tag name="KSO_WM_DIAGRAM_VERSION" val="3"/>
  <p:tag name="KSO_WM_DIAGRAM_COLOR_TRICK" val="1"/>
  <p:tag name="KSO_WM_DIAGRAM_COLOR_TEXT_CAN_REMOVE" val="n"/>
  <p:tag name="KSO_WM_DIAGRAM_MAX_ITEMCNT" val="5"/>
  <p:tag name="KSO_WM_DIAGRAM_MIN_ITEMCNT" val="2"/>
  <p:tag name="KSO_WM_DIAGRAM_VIRTUALLY_FRAME" val="{&quot;height&quot;:322.3,&quot;left&quot;:55.27500610351562,&quot;top&quot;:131.65,&quot;width&quot;:851.5499877929688}"/>
  <p:tag name="KSO_WM_DIAGRAM_COLOR_MATCH_VALUE" val="{&quot;shape&quot;:{&quot;fill&quot;:{&quot;type&quot;:0},&quot;glow&quot;:{&quot;colorType&quot;:0},&quot;line&quot;:{&quot;gradient&quot;:[{&quot;brightness&quot;:0.800000011920929,&quot;colorType&quot;:1,&quot;foreColorIndex&quot;:5,&quot;pos&quot;:0,&quot;transparency&quot;:0.33000001311302185},{&quot;brightness&quot;:0.800000011920929,&quot;colorType&quot;:1,&quot;foreColorIndex&quot;:5,&quot;pos&quot;:1,&quot;transparency&quot;:0.4699999988079071}],&quot;type&quot;:2},&quot;shadow&quot;:{&quot;brightness&quot;:-0.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SHADOW_SCHEMECOLOR_INDEX" val="5"/>
  <p:tag name="KSO_WM_UNIT_TEXT_FILL_FORE_SCHEMECOLOR_INDEX" val="5"/>
  <p:tag name="KSO_WM_UNIT_TEXT_FILL_TYPE" val="1"/>
  <p:tag name="KSO_WM_UNIT_USESOURCEFORMAT_APPLY" val="1"/>
</p:tagLst>
</file>

<file path=ppt/tags/tag3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3*l_x*1_1"/>
  <p:tag name="KSO_WM_TEMPLATE_CATEGORY" val="diagram"/>
  <p:tag name="KSO_WM_TEMPLATE_INDEX" val="20231496"/>
  <p:tag name="KSO_WM_UNIT_LAYERLEVEL" val="1_1"/>
  <p:tag name="KSO_WM_TAG_VERSION" val="3.0"/>
  <p:tag name="KSO_WM_BEAUTIFY_FLAG" val="#wm#"/>
  <p:tag name="KSO_WM_UNIT_VALUE" val="254*254"/>
  <p:tag name="KSO_WM_DIAGRAM_GROUP_CODE" val="l1-1"/>
  <p:tag name="KSO_WM_UNIT_TYPE" val="l_x"/>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22.3,&quot;left&quot;:55.27500610351562,&quot;top&quot;:131.65,&quot;width&quot;:851.54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4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Lst>
</file>

<file path=ppt/tags/tag3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3*l_i*1_6"/>
  <p:tag name="KSO_WM_TEMPLATE_CATEGORY" val="diagram"/>
  <p:tag name="KSO_WM_TEMPLATE_INDEX" val="20231496"/>
  <p:tag name="KSO_WM_UNIT_LAYERLEVEL" val="1_1"/>
  <p:tag name="KSO_WM_TAG_VERSION" val="3.0"/>
  <p:tag name="KSO_WM_BEAUTIFY_FLAG" val="#wm#"/>
  <p:tag name="KSO_WM_DIAGRAM_GROUP_CODE" val="l1-1"/>
  <p:tag name="KSO_WM_UNIT_TYPE" val="l_i"/>
  <p:tag name="KSO_WM_UNIT_INDEX" val="1_6"/>
  <p:tag name="KSO_WM_DIAGRAM_VERSION" val="3"/>
  <p:tag name="KSO_WM_DIAGRAM_COLOR_TRICK" val="1"/>
  <p:tag name="KSO_WM_DIAGRAM_COLOR_TEXT_CAN_REMOVE" val="n"/>
  <p:tag name="KSO_WM_DIAGRAM_MAX_ITEMCNT" val="5"/>
  <p:tag name="KSO_WM_DIAGRAM_MIN_ITEMCNT" val="2"/>
  <p:tag name="KSO_WM_DIAGRAM_VIRTUALLY_FRAME" val="{&quot;height&quot;:322.3,&quot;left&quot;:55.27500610351562,&quot;top&quot;:131.65,&quot;width&quot;:851.5499877929688}"/>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3700000047683716}],&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3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3*l_i*1_7"/>
  <p:tag name="KSO_WM_TEMPLATE_CATEGORY" val="diagram"/>
  <p:tag name="KSO_WM_TEMPLATE_INDEX" val="20231496"/>
  <p:tag name="KSO_WM_UNIT_LAYERLEVEL" val="1_1"/>
  <p:tag name="KSO_WM_TAG_VERSION" val="3.0"/>
  <p:tag name="KSO_WM_BEAUTIFY_FLAG" val="#wm#"/>
  <p:tag name="KSO_WM_DIAGRAM_GROUP_CODE" val="l1-1"/>
  <p:tag name="KSO_WM_UNIT_TYPE" val="l_i"/>
  <p:tag name="KSO_WM_UNIT_INDEX" val="1_7"/>
  <p:tag name="KSO_WM_DIAGRAM_VERSION" val="3"/>
  <p:tag name="KSO_WM_DIAGRAM_COLOR_TRICK" val="1"/>
  <p:tag name="KSO_WM_DIAGRAM_COLOR_TEXT_CAN_REMOVE" val="n"/>
  <p:tag name="KSO_WM_DIAGRAM_MAX_ITEMCNT" val="5"/>
  <p:tag name="KSO_WM_DIAGRAM_MIN_ITEMCNT" val="2"/>
  <p:tag name="KSO_WM_DIAGRAM_VIRTUALLY_FRAME" val="{&quot;height&quot;:322.3,&quot;left&quot;:55.27500610351562,&quot;top&quot;:131.65,&quot;width&quot;:851.5499877929688}"/>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44999998807907104}],&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3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3*l_h_f*1_1_1"/>
  <p:tag name="KSO_WM_TEMPLATE_CATEGORY" val="diagram"/>
  <p:tag name="KSO_WM_TEMPLATE_INDEX" val="20231496"/>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添加文本具体内容，可酌情增减文字，以便观者准确地理解您传达的思想添加文本具体内容，简明扼要地阐述观点。"/>
  <p:tag name="KSO_WM_UNIT_TEXT_FILL_FORE_SCHEMECOLOR_INDEX" val="1"/>
  <p:tag name="KSO_WM_UNIT_TEXT_FILL_TYPE" val="1"/>
  <p:tag name="KSO_WM_UNIT_TEXT_TYPE" val="1"/>
  <p:tag name="KSO_WM_DIAGRAM_MAX_ITEMCNT" val="5"/>
  <p:tag name="KSO_WM_DIAGRAM_MIN_ITEMCNT" val="2"/>
  <p:tag name="KSO_WM_DIAGRAM_VIRTUALLY_FRAME" val="{&quot;height&quot;:322.3,&quot;left&quot;:55.27500610351562,&quot;top&quot;:131.65,&quot;width&quot;:851.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3*l_h_i*1_1_1"/>
  <p:tag name="KSO_WM_TEMPLATE_CATEGORY" val="diagram"/>
  <p:tag name="KSO_WM_TEMPLATE_INDEX" val="20231496"/>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22.3,&quot;left&quot;:55.27500610351562,&quot;top&quot;:131.65,&quot;width&quot;:851.5499877929688}"/>
  <p:tag name="KSO_WM_DIAGRAM_COLOR_MATCH_VALUE" val="{&quot;shape&quot;:{&quot;fill&quot;:{&quot;type&quot;:0},&quot;glow&quot;:{&quot;colorType&quot;:0},&quot;line&quot;:{&quot;type&quot;:0},&quot;shadow&quot;:{&quot;brightness&quot;:-0.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5"/>
  <p:tag name="KSO_WM_UNIT_TEXT_FILL_TYPE" val="1"/>
  <p:tag name="KSO_WM_UNIT_USESOURCEFORMAT_APPLY" val="1"/>
</p:tagLst>
</file>

<file path=ppt/tags/tag3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3*l_h_a*1_1_1"/>
  <p:tag name="KSO_WM_TEMPLATE_CATEGORY" val="diagram"/>
  <p:tag name="KSO_WM_TEMPLATE_INDEX" val="20231496"/>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PRESET_TEXT" val="添加标题"/>
  <p:tag name="KSO_WM_UNIT_FILL_TYPE" val="1"/>
  <p:tag name="KSO_WM_UNIT_FILL_FORE_SCHEMECOLOR_INDEX" val="14"/>
  <p:tag name="KSO_WM_UNIT_FILL_FORE_SCHEMECOLOR_INDEX_BRIGHTNESS" val="0"/>
  <p:tag name="KSO_WM_UNIT_LINE_FORE_SCHEMECOLOR_INDEX" val="5"/>
  <p:tag name="KSO_WM_UNIT_TEXT_FILL_FORE_SCHEMECOLOR_INDEX" val="1"/>
  <p:tag name="KSO_WM_UNIT_TEXT_FILL_TYPE" val="1"/>
  <p:tag name="KSO_WM_UNIT_TEXT_TYPE" val="1"/>
  <p:tag name="KSO_WM_DIAGRAM_MAX_ITEMCNT" val="5"/>
  <p:tag name="KSO_WM_DIAGRAM_MIN_ITEMCNT" val="2"/>
  <p:tag name="KSO_WM_DIAGRAM_VIRTUALLY_FRAME" val="{&quot;height&quot;:322.3,&quot;left&quot;:55.27500610351562,&quot;top&quot;:131.65,&quot;width&quot;:851.5499877929688}"/>
  <p:tag name="KSO_WM_DIAGRAM_COLOR_MATCH_VALUE" val="{&quot;shape&quot;:{&quot;fill&quot;:{&quot;solid&quot;:{&quot;brightness&quot;:0,&quot;colorType&quot;:1,&quot;foreColorIndex&quot;:14,&quot;transparency&quot;:0.800000011920929},&quot;type&quot;:1},&quot;glow&quot;:{&quot;colorType&quot;:0},&quot;line&quot;:{&quot;solidLine&quot;:{&quot;brightness&quot;:0,&quot;colorType&quot;:1,&quot;foreColorIndex&quot;:5,&quot;transparency&quot;:0.699999988079071},&quot;type&quot;:1},&quot;shadow&quot;:{&quot;brightness&quot;:-0.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5"/>
  <p:tag name="KSO_WM_UNIT_USESOURCEFORMAT_APPLY" val="1"/>
</p:tagLst>
</file>

<file path=ppt/tags/tag3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3*l_h_f*1_2_1"/>
  <p:tag name="KSO_WM_TEMPLATE_CATEGORY" val="diagram"/>
  <p:tag name="KSO_WM_TEMPLATE_INDEX" val="20231496"/>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PRESET_TEXT" val="添加文本具体内容，可酌情增减文字，以便观者准确地理解您传达的思想。添加文本具体内容，简明扼要地阐述观点。"/>
  <p:tag name="KSO_WM_UNIT_TEXT_FILL_FORE_SCHEMECOLOR_INDEX" val="1"/>
  <p:tag name="KSO_WM_UNIT_TEXT_FILL_TYPE" val="1"/>
  <p:tag name="KSO_WM_UNIT_TEXT_TYPE" val="1"/>
  <p:tag name="KSO_WM_DIAGRAM_MAX_ITEMCNT" val="5"/>
  <p:tag name="KSO_WM_DIAGRAM_MIN_ITEMCNT" val="2"/>
  <p:tag name="KSO_WM_DIAGRAM_VIRTUALLY_FRAME" val="{&quot;height&quot;:322.3,&quot;left&quot;:55.27500610351562,&quot;top&quot;:131.65,&quot;width&quot;:851.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3*l_h_i*1_2_1"/>
  <p:tag name="KSO_WM_TEMPLATE_CATEGORY" val="diagram"/>
  <p:tag name="KSO_WM_TEMPLATE_INDEX" val="20231496"/>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22.3,&quot;left&quot;:55.27500610351562,&quot;top&quot;:131.65,&quot;width&quot;:851.5499877929688}"/>
  <p:tag name="KSO_WM_DIAGRAM_COLOR_MATCH_VALUE" val="{&quot;shape&quot;:{&quot;fill&quot;:{&quot;type&quot;:0},&quot;glow&quot;:{&quot;colorType&quot;:0},&quot;line&quot;:{&quot;type&quot;:0},&quot;shadow&quot;:{&quot;brightness&quot;:-0.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6"/>
  <p:tag name="KSO_WM_UNIT_TEXT_FILL_FORE_SCHEMECOLOR_INDEX" val="6"/>
  <p:tag name="KSO_WM_UNIT_TEXT_FILL_TYPE" val="1"/>
  <p:tag name="KSO_WM_UNIT_USESOURCEFORMAT_APPLY" val="1"/>
</p:tagLst>
</file>

<file path=ppt/tags/tag3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3*l_h_a*1_2_1"/>
  <p:tag name="KSO_WM_TEMPLATE_CATEGORY" val="diagram"/>
  <p:tag name="KSO_WM_TEMPLATE_INDEX" val="20231496"/>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添加标题"/>
  <p:tag name="KSO_WM_UNIT_FILL_TYPE" val="1"/>
  <p:tag name="KSO_WM_UNIT_FILL_FORE_SCHEMECOLOR_INDEX" val="14"/>
  <p:tag name="KSO_WM_UNIT_FILL_FORE_SCHEMECOLOR_INDEX_BRIGHTNESS" val="0"/>
  <p:tag name="KSO_WM_UNIT_LINE_FORE_SCHEMECOLOR_INDEX" val="6"/>
  <p:tag name="KSO_WM_UNIT_TEXT_FILL_FORE_SCHEMECOLOR_INDEX" val="1"/>
  <p:tag name="KSO_WM_UNIT_TEXT_FILL_TYPE" val="1"/>
  <p:tag name="KSO_WM_UNIT_TEXT_TYPE" val="1"/>
  <p:tag name="KSO_WM_DIAGRAM_MAX_ITEMCNT" val="5"/>
  <p:tag name="KSO_WM_DIAGRAM_MIN_ITEMCNT" val="2"/>
  <p:tag name="KSO_WM_DIAGRAM_VIRTUALLY_FRAME" val="{&quot;height&quot;:322.3,&quot;left&quot;:55.27500610351562,&quot;top&quot;:131.65,&quot;width&quot;:851.5499877929688}"/>
  <p:tag name="KSO_WM_DIAGRAM_COLOR_MATCH_VALUE" val="{&quot;shape&quot;:{&quot;fill&quot;:{&quot;solid&quot;:{&quot;brightness&quot;:0,&quot;colorType&quot;:1,&quot;foreColorIndex&quot;:14,&quot;transparency&quot;:0.800000011920929},&quot;type&quot;:1},&quot;glow&quot;:{&quot;colorType&quot;:0},&quot;line&quot;:{&quot;solidLine&quot;:{&quot;brightness&quot;:0,&quot;colorType&quot;:1,&quot;foreColorIndex&quot;:5,&quot;transparency&quot;:0.699999988079071},&quot;type&quot;:1},&quot;shadow&quot;:{&quot;brightness&quot;:-0.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6"/>
  <p:tag name="KSO_WM_UNIT_USESOURCEFORMAT_APPLY" val="1"/>
</p:tagLst>
</file>

<file path=ppt/tags/tag3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3*l_h_f*1_4_1"/>
  <p:tag name="KSO_WM_TEMPLATE_CATEGORY" val="diagram"/>
  <p:tag name="KSO_WM_TEMPLATE_INDEX" val="20231496"/>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PRESET_TEXT" val="添加文本具体内容，可酌情增减文字，以便观者准确地理解您传达的思想添加文本具体内容，简明扼要地阐述观点。"/>
  <p:tag name="KSO_WM_UNIT_TEXT_FILL_FORE_SCHEMECOLOR_INDEX" val="1"/>
  <p:tag name="KSO_WM_UNIT_TEXT_FILL_TYPE" val="1"/>
  <p:tag name="KSO_WM_UNIT_TEXT_TYPE" val="1"/>
  <p:tag name="KSO_WM_DIAGRAM_MAX_ITEMCNT" val="5"/>
  <p:tag name="KSO_WM_DIAGRAM_MIN_ITEMCNT" val="2"/>
  <p:tag name="KSO_WM_DIAGRAM_VIRTUALLY_FRAME" val="{&quot;height&quot;:322.3,&quot;left&quot;:55.27500610351562,&quot;top&quot;:131.65,&quot;width&quot;:851.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3*l_h_i*1_4_1"/>
  <p:tag name="KSO_WM_TEMPLATE_CATEGORY" val="diagram"/>
  <p:tag name="KSO_WM_TEMPLATE_INDEX" val="20231496"/>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22.3,&quot;left&quot;:55.27500610351562,&quot;top&quot;:131.65,&quot;width&quot;:851.5499877929688}"/>
  <p:tag name="KSO_WM_DIAGRAM_COLOR_MATCH_VALUE" val="{&quot;shape&quot;:{&quot;fill&quot;:{&quot;type&quot;:0},&quot;glow&quot;:{&quot;colorType&quot;:0},&quot;line&quot;:{&quot;type&quot;:0},&quot;shadow&quot;:{&quot;brightness&quot;:-0.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8"/>
  <p:tag name="KSO_WM_UNIT_TEXT_FILL_FORE_SCHEMECOLOR_INDEX" val="8"/>
  <p:tag name="KSO_WM_UNIT_TEXT_FILL_TYPE" val="1"/>
  <p:tag name="KSO_WM_UNIT_USESOURCEFORMAT_APPLY" val="1"/>
</p:tagLst>
</file>

<file path=ppt/tags/tag344.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3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3*l_h_a*1_4_1"/>
  <p:tag name="KSO_WM_TEMPLATE_CATEGORY" val="diagram"/>
  <p:tag name="KSO_WM_TEMPLATE_INDEX" val="20231496"/>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PRESET_TEXT" val="添加标题"/>
  <p:tag name="KSO_WM_UNIT_FILL_TYPE" val="1"/>
  <p:tag name="KSO_WM_UNIT_FILL_FORE_SCHEMECOLOR_INDEX" val="14"/>
  <p:tag name="KSO_WM_UNIT_FILL_FORE_SCHEMECOLOR_INDEX_BRIGHTNESS" val="0"/>
  <p:tag name="KSO_WM_UNIT_LINE_FORE_SCHEMECOLOR_INDEX" val="8"/>
  <p:tag name="KSO_WM_UNIT_TEXT_FILL_FORE_SCHEMECOLOR_INDEX" val="1"/>
  <p:tag name="KSO_WM_UNIT_TEXT_FILL_TYPE" val="1"/>
  <p:tag name="KSO_WM_UNIT_TEXT_TYPE" val="1"/>
  <p:tag name="KSO_WM_DIAGRAM_MAX_ITEMCNT" val="5"/>
  <p:tag name="KSO_WM_DIAGRAM_MIN_ITEMCNT" val="2"/>
  <p:tag name="KSO_WM_DIAGRAM_VIRTUALLY_FRAME" val="{&quot;height&quot;:322.3,&quot;left&quot;:55.27500610351562,&quot;top&quot;:131.65,&quot;width&quot;:851.5499877929688}"/>
  <p:tag name="KSO_WM_DIAGRAM_COLOR_MATCH_VALUE" val="{&quot;shape&quot;:{&quot;fill&quot;:{&quot;solid&quot;:{&quot;brightness&quot;:0,&quot;colorType&quot;:1,&quot;foreColorIndex&quot;:14,&quot;transparency&quot;:0.800000011920929},&quot;type&quot;:1},&quot;glow&quot;:{&quot;colorType&quot;:0},&quot;line&quot;:{&quot;solidLine&quot;:{&quot;brightness&quot;:0,&quot;colorType&quot;:1,&quot;foreColorIndex&quot;:5,&quot;transparency&quot;:0.699999988079071},&quot;type&quot;:1},&quot;shadow&quot;:{&quot;brightness&quot;:-0.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8"/>
  <p:tag name="KSO_WM_UNIT_USESOURCEFORMAT_APPLY" val="1"/>
</p:tagLst>
</file>

<file path=ppt/tags/tag3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3*l_h_f*1_3_1"/>
  <p:tag name="KSO_WM_TEMPLATE_CATEGORY" val="diagram"/>
  <p:tag name="KSO_WM_TEMPLATE_INDEX" val="20231496"/>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PRESET_TEXT" val="添加文本具体内容，可酌情增减文字，以便观者准确地理解您传达的思想。添加文本具体内容，简明扼要地阐述观点。"/>
  <p:tag name="KSO_WM_UNIT_TEXT_FILL_FORE_SCHEMECOLOR_INDEX" val="1"/>
  <p:tag name="KSO_WM_UNIT_TEXT_FILL_TYPE" val="1"/>
  <p:tag name="KSO_WM_UNIT_TEXT_TYPE" val="1"/>
  <p:tag name="KSO_WM_DIAGRAM_MAX_ITEMCNT" val="5"/>
  <p:tag name="KSO_WM_DIAGRAM_MIN_ITEMCNT" val="2"/>
  <p:tag name="KSO_WM_DIAGRAM_VIRTUALLY_FRAME" val="{&quot;height&quot;:322.3,&quot;left&quot;:55.27500610351562,&quot;top&quot;:131.65,&quot;width&quot;:851.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3*l_h_i*1_3_1"/>
  <p:tag name="KSO_WM_TEMPLATE_CATEGORY" val="diagram"/>
  <p:tag name="KSO_WM_TEMPLATE_INDEX" val="20231496"/>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22.3,&quot;left&quot;:55.27500610351562,&quot;top&quot;:131.65,&quot;width&quot;:851.5499877929688}"/>
  <p:tag name="KSO_WM_DIAGRAM_COLOR_MATCH_VALUE" val="{&quot;shape&quot;:{&quot;fill&quot;:{&quot;type&quot;:0},&quot;glow&quot;:{&quot;colorType&quot;:0},&quot;line&quot;:{&quot;type&quot;:0},&quot;shadow&quot;:{&quot;brightness&quot;:-0.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7"/>
  <p:tag name="KSO_WM_UNIT_TEXT_FILL_FORE_SCHEMECOLOR_INDEX" val="7"/>
  <p:tag name="KSO_WM_UNIT_TEXT_FILL_TYPE" val="1"/>
  <p:tag name="KSO_WM_UNIT_USESOURCEFORMAT_APPLY" val="1"/>
</p:tagLst>
</file>

<file path=ppt/tags/tag3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6_3*l_h_a*1_3_1"/>
  <p:tag name="KSO_WM_TEMPLATE_CATEGORY" val="diagram"/>
  <p:tag name="KSO_WM_TEMPLATE_INDEX" val="20231496"/>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添加标题"/>
  <p:tag name="KSO_WM_UNIT_FILL_TYPE" val="1"/>
  <p:tag name="KSO_WM_UNIT_FILL_FORE_SCHEMECOLOR_INDEX" val="14"/>
  <p:tag name="KSO_WM_UNIT_FILL_FORE_SCHEMECOLOR_INDEX_BRIGHTNESS" val="0"/>
  <p:tag name="KSO_WM_UNIT_LINE_FORE_SCHEMECOLOR_INDEX" val="7"/>
  <p:tag name="KSO_WM_UNIT_TEXT_FILL_FORE_SCHEMECOLOR_INDEX" val="1"/>
  <p:tag name="KSO_WM_UNIT_TEXT_FILL_TYPE" val="1"/>
  <p:tag name="KSO_WM_UNIT_TEXT_TYPE" val="1"/>
  <p:tag name="KSO_WM_DIAGRAM_MAX_ITEMCNT" val="5"/>
  <p:tag name="KSO_WM_DIAGRAM_MIN_ITEMCNT" val="2"/>
  <p:tag name="KSO_WM_DIAGRAM_VIRTUALLY_FRAME" val="{&quot;height&quot;:322.3,&quot;left&quot;:55.27500610351562,&quot;top&quot;:131.65,&quot;width&quot;:851.5499877929688}"/>
  <p:tag name="KSO_WM_DIAGRAM_COLOR_MATCH_VALUE" val="{&quot;shape&quot;:{&quot;fill&quot;:{&quot;solid&quot;:{&quot;brightness&quot;:0,&quot;colorType&quot;:1,&quot;foreColorIndex&quot;:14,&quot;transparency&quot;:0.800000011920929},&quot;type&quot;:1},&quot;glow&quot;:{&quot;colorType&quot;:0},&quot;line&quot;:{&quot;solidLine&quot;:{&quot;brightness&quot;:0,&quot;colorType&quot;:1,&quot;foreColorIndex&quot;:5,&quot;transparency&quot;:0.699999988079071},&quot;type&quot;:1},&quot;shadow&quot;:{&quot;brightness&quot;:-0.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7"/>
  <p:tag name="KSO_WM_UNIT_USESOURCEFORMAT_APPLY" val="1"/>
</p:tagLst>
</file>

<file path=ppt/tags/tag3444.xml><?xml version="1.0" encoding="utf-8"?>
<p:tagLst xmlns:p="http://schemas.openxmlformats.org/presentationml/2006/main">
  <p:tag name="KSO_WM_SLIDE_ID" val="diagram20231496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496"/>
  <p:tag name="KSO_WM_DIAGRAM_GROUP_CODE" val="l1-1"/>
  <p:tag name="KSO_WM_SLIDE_DIAGTYPE" val="l"/>
  <p:tag name="KSO_WM_SLIDE_LAYOUT" val="a_l"/>
  <p:tag name="KSO_WM_SLIDE_LAYOUT_CNT" val="1_1"/>
  <p:tag name="KSO_WM_SLIDE_TYPE" val="text"/>
  <p:tag name="KSO_WM_SLIDE_SUBTYPE" val="diag"/>
  <p:tag name="KSO_WM_SLIDE_SIZE" val="850.4*322.3"/>
  <p:tag name="KSO_WM_SLIDE_POSITION" val="54.8*145.55"/>
</p:tagLst>
</file>

<file path=ppt/tags/tag34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239_1*a*1"/>
  <p:tag name="KSO_WM_TEMPLATE_CATEGORY" val="custom"/>
  <p:tag name="KSO_WM_TEMPLATE_INDEX" val="20235239"/>
  <p:tag name="KSO_WM_UNIT_LAYERLEVEL" val="1"/>
  <p:tag name="KSO_WM_TAG_VERSION" val="3.0"/>
  <p:tag name="KSO_WM_BEAUTIFY_FLAG" val="#wm#"/>
  <p:tag name="KSO_WM_UNIT_PRESET_TEXT" val="单击此处添加标题内容"/>
  <p:tag name="KSO_WM_UNIT_TEXT_TYPE" val="1"/>
  <p:tag name="KSO_WM_UNIT_TEXT_FILL_FORE_SCHEMECOLOR_INDEX" val="13"/>
  <p:tag name="KSO_WM_UNIT_TEXT_FILL_TYPE" val="1"/>
  <p:tag name="KSO_WM_UNIT_USESOURCEFORMAT_APPLY" val="1"/>
</p:tagLst>
</file>

<file path=ppt/tags/tag34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5239_1*i*1"/>
  <p:tag name="KSO_WM_TEMPLATE_CATEGORY" val="custom"/>
  <p:tag name="KSO_WM_TEMPLATE_INDEX" val="20235239"/>
  <p:tag name="KSO_WM_UNIT_LAYERLEVEL" val="1"/>
  <p:tag name="KSO_WM_TAG_VERSION" val="3.0"/>
  <p:tag name="KSO_WM_BEAUTIFY_FLAG" val="#wm#"/>
  <p:tag name="KSO_WM_UNIT_FILL_FORE_SCHEMECOLOR_INDEX" val="7"/>
  <p:tag name="KSO_WM_UNIT_TEXT_FILL_FORE_SCHEMECOLOR_INDEX" val="13"/>
  <p:tag name="KSO_WM_UNIT_TEXT_FILL_TYPE" val="1"/>
  <p:tag name="KSO_WM_UNIT_USESOURCEFORMAT_APPLY" val="1"/>
</p:tagLst>
</file>

<file path=ppt/tags/tag34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5239_1*i*2"/>
  <p:tag name="KSO_WM_TEMPLATE_CATEGORY" val="custom"/>
  <p:tag name="KSO_WM_TEMPLATE_INDEX" val="20235239"/>
  <p:tag name="KSO_WM_UNIT_LAYERLEVEL" val="1"/>
  <p:tag name="KSO_WM_TAG_VERSION" val="3.0"/>
  <p:tag name="KSO_WM_BEAUTIFY_FLAG" val="#wm#"/>
  <p:tag name="KSO_WM_UNIT_FILL_FORE_SCHEMECOLOR_INDEX" val="7"/>
  <p:tag name="KSO_WM_UNIT_TEXT_FILL_FORE_SCHEMECOLOR_INDEX" val="13"/>
  <p:tag name="KSO_WM_UNIT_TEXT_FILL_TYPE" val="1"/>
  <p:tag name="KSO_WM_UNIT_USESOURCEFORMAT_APPLY" val="1"/>
</p:tagLst>
</file>

<file path=ppt/tags/tag34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5239_1*i*3"/>
  <p:tag name="KSO_WM_TEMPLATE_CATEGORY" val="custom"/>
  <p:tag name="KSO_WM_TEMPLATE_INDEX" val="20235239"/>
  <p:tag name="KSO_WM_UNIT_LAYERLEVEL" val="1"/>
  <p:tag name="KSO_WM_TAG_VERSION" val="3.0"/>
  <p:tag name="KSO_WM_BEAUTIFY_FLAG" val="#wm#"/>
  <p:tag name="KSO_WM_UNIT_FILL_FORE_SCHEMECOLOR_INDEX" val="6"/>
  <p:tag name="KSO_WM_UNIT_TEXT_FILL_FORE_SCHEMECOLOR_INDEX" val="13"/>
  <p:tag name="KSO_WM_UNIT_TEXT_FILL_TYPE" val="1"/>
  <p:tag name="KSO_WM_UNIT_USESOURCEFORMAT_APPLY" val="1"/>
</p:tagLst>
</file>

<file path=ppt/tags/tag34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5239_1*i*4"/>
  <p:tag name="KSO_WM_TEMPLATE_CATEGORY" val="custom"/>
  <p:tag name="KSO_WM_TEMPLATE_INDEX" val="20235239"/>
  <p:tag name="KSO_WM_UNIT_LAYERLEVEL" val="1"/>
  <p:tag name="KSO_WM_TAG_VERSION" val="3.0"/>
  <p:tag name="KSO_WM_BEAUTIFY_FLAG" val="#wm#"/>
  <p:tag name="KSO_WM_UNIT_FILL_FORE_SCHEMECOLOR_INDEX" val="5"/>
  <p:tag name="KSO_WM_UNIT_TEXT_FILL_FORE_SCHEMECOLOR_INDEX" val="13"/>
  <p:tag name="KSO_WM_UNIT_TEXT_FILL_TYPE" val="1"/>
  <p:tag name="KSO_WM_UNIT_USESOURCEFORMAT_APPLY" val="1"/>
</p:tagLst>
</file>

<file path=ppt/tags/tag34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4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5239_1*i*5"/>
  <p:tag name="KSO_WM_TEMPLATE_CATEGORY" val="custom"/>
  <p:tag name="KSO_WM_TEMPLATE_INDEX" val="20235239"/>
  <p:tag name="KSO_WM_UNIT_LAYERLEVEL" val="1"/>
  <p:tag name="KSO_WM_TAG_VERSION" val="3.0"/>
  <p:tag name="KSO_WM_BEAUTIFY_FLAG" val="#wm#"/>
  <p:tag name="KSO_WM_UNIT_FILL_FORE_SCHEMECOLOR_INDEX" val="6"/>
  <p:tag name="KSO_WM_UNIT_TEXT_FILL_FORE_SCHEMECOLOR_INDEX" val="13"/>
  <p:tag name="KSO_WM_UNIT_TEXT_FILL_TYPE" val="1"/>
  <p:tag name="KSO_WM_UNIT_USESOURCEFORMAT_APPLY" val="1"/>
</p:tagLst>
</file>

<file path=ppt/tags/tag3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5239_1*i*6"/>
  <p:tag name="KSO_WM_TEMPLATE_CATEGORY" val="custom"/>
  <p:tag name="KSO_WM_TEMPLATE_INDEX" val="20235239"/>
  <p:tag name="KSO_WM_UNIT_LAYERLEVEL" val="1"/>
  <p:tag name="KSO_WM_TAG_VERSION" val="3.0"/>
  <p:tag name="KSO_WM_BEAUTIFY_FLAG" val="#wm#"/>
  <p:tag name="KSO_WM_UNIT_FILL_FORE_SCHEMECOLOR_INDEX" val="6"/>
  <p:tag name="KSO_WM_UNIT_TEXT_FILL_FORE_SCHEMECOLOR_INDEX" val="13"/>
  <p:tag name="KSO_WM_UNIT_TEXT_FILL_TYPE" val="1"/>
  <p:tag name="KSO_WM_UNIT_USESOURCEFORMAT_APPLY" val="1"/>
</p:tagLst>
</file>

<file path=ppt/tags/tag3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custom20235239_1*i*7"/>
  <p:tag name="KSO_WM_TEMPLATE_CATEGORY" val="custom"/>
  <p:tag name="KSO_WM_TEMPLATE_INDEX" val="20235239"/>
  <p:tag name="KSO_WM_UNIT_LAYERLEVEL" val="1"/>
  <p:tag name="KSO_WM_TAG_VERSION" val="3.0"/>
  <p:tag name="KSO_WM_BEAUTIFY_FLAG" val="#wm#"/>
  <p:tag name="KSO_WM_UNIT_FILL_FORE_SCHEMECOLOR_INDEX" val="7"/>
  <p:tag name="KSO_WM_UNIT_TEXT_FILL_FORE_SCHEMECOLOR_INDEX" val="13"/>
  <p:tag name="KSO_WM_UNIT_TEXT_FILL_TYPE" val="1"/>
  <p:tag name="KSO_WM_UNIT_USESOURCEFORMAT_APPLY" val="1"/>
</p:tagLst>
</file>

<file path=ppt/tags/tag34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custom20235239_1*i*8"/>
  <p:tag name="KSO_WM_TEMPLATE_CATEGORY" val="custom"/>
  <p:tag name="KSO_WM_TEMPLATE_INDEX" val="20235239"/>
  <p:tag name="KSO_WM_UNIT_LAYERLEVEL" val="1"/>
  <p:tag name="KSO_WM_TAG_VERSION" val="3.0"/>
  <p:tag name="KSO_WM_BEAUTIFY_FLAG" val="#wm#"/>
  <p:tag name="KSO_WM_UNIT_FILL_FORE_SCHEMECOLOR_INDEX" val="7"/>
  <p:tag name="KSO_WM_UNIT_TEXT_FILL_FORE_SCHEMECOLOR_INDEX" val="13"/>
  <p:tag name="KSO_WM_UNIT_TEXT_FILL_TYPE" val="1"/>
  <p:tag name="KSO_WM_UNIT_USESOURCEFORMAT_APPLY" val="1"/>
</p:tagLst>
</file>

<file path=ppt/tags/tag34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9"/>
  <p:tag name="KSO_WM_UNIT_ID" val="custom20235239_1*i*9"/>
  <p:tag name="KSO_WM_TEMPLATE_CATEGORY" val="custom"/>
  <p:tag name="KSO_WM_TEMPLATE_INDEX" val="20235239"/>
  <p:tag name="KSO_WM_UNIT_LAYERLEVEL" val="1"/>
  <p:tag name="KSO_WM_TAG_VERSION" val="3.0"/>
  <p:tag name="KSO_WM_BEAUTIFY_FLAG" val="#wm#"/>
  <p:tag name="KSO_WM_UNIT_FILL_FORE_SCHEMECOLOR_INDEX" val="6"/>
  <p:tag name="KSO_WM_UNIT_TEXT_FILL_FORE_SCHEMECOLOR_INDEX" val="13"/>
  <p:tag name="KSO_WM_UNIT_TEXT_FILL_TYPE" val="1"/>
  <p:tag name="KSO_WM_UNIT_USESOURCEFORMAT_APPLY" val="1"/>
</p:tagLst>
</file>

<file path=ppt/tags/tag3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0"/>
  <p:tag name="KSO_WM_UNIT_ID" val="custom20235239_1*i*10"/>
  <p:tag name="KSO_WM_TEMPLATE_CATEGORY" val="custom"/>
  <p:tag name="KSO_WM_TEMPLATE_INDEX" val="20235239"/>
  <p:tag name="KSO_WM_UNIT_LAYERLEVEL" val="1"/>
  <p:tag name="KSO_WM_TAG_VERSION" val="3.0"/>
  <p:tag name="KSO_WM_BEAUTIFY_FLAG" val="#wm#"/>
  <p:tag name="KSO_WM_UNIT_FILL_FORE_SCHEMECOLOR_INDEX" val="6"/>
  <p:tag name="KSO_WM_UNIT_TEXT_FILL_FORE_SCHEMECOLOR_INDEX" val="13"/>
  <p:tag name="KSO_WM_UNIT_TEXT_FILL_TYPE" val="1"/>
  <p:tag name="KSO_WM_UNIT_USESOURCEFORMAT_APPLY" val="1"/>
</p:tagLst>
</file>

<file path=ppt/tags/tag3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1"/>
  <p:tag name="KSO_WM_UNIT_ID" val="custom20235239_1*i*11"/>
  <p:tag name="KSO_WM_TEMPLATE_CATEGORY" val="custom"/>
  <p:tag name="KSO_WM_TEMPLATE_INDEX" val="20235239"/>
  <p:tag name="KSO_WM_UNIT_LAYERLEVEL" val="1"/>
  <p:tag name="KSO_WM_TAG_VERSION" val="3.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4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2"/>
  <p:tag name="KSO_WM_UNIT_ID" val="custom20235239_1*i*12"/>
  <p:tag name="KSO_WM_TEMPLATE_CATEGORY" val="custom"/>
  <p:tag name="KSO_WM_TEMPLATE_INDEX" val="20235239"/>
  <p:tag name="KSO_WM_UNIT_LAYERLEVEL" val="1"/>
  <p:tag name="KSO_WM_TAG_VERSION" val="3.0"/>
  <p:tag name="KSO_WM_BEAUTIFY_FLAG" val="#wm#"/>
  <p:tag name="KSO_WM_UNIT_FILL_FORE_SCHEMECOLOR_INDEX" val="5"/>
  <p:tag name="KSO_WM_UNIT_TEXT_FILL_FORE_SCHEMECOLOR_INDEX" val="13"/>
  <p:tag name="KSO_WM_UNIT_TEXT_FILL_TYPE" val="1"/>
  <p:tag name="KSO_WM_UNIT_USESOURCEFORMAT_APPLY" val="1"/>
</p:tagLst>
</file>

<file path=ppt/tags/tag34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3"/>
  <p:tag name="KSO_WM_UNIT_ID" val="custom20235239_1*i*13"/>
  <p:tag name="KSO_WM_TEMPLATE_CATEGORY" val="custom"/>
  <p:tag name="KSO_WM_TEMPLATE_INDEX" val="20235239"/>
  <p:tag name="KSO_WM_UNIT_LAYERLEVEL" val="1"/>
  <p:tag name="KSO_WM_TAG_VERSION" val="3.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4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4"/>
  <p:tag name="KSO_WM_UNIT_ID" val="custom20235239_1*i*14"/>
  <p:tag name="KSO_WM_TEMPLATE_CATEGORY" val="custom"/>
  <p:tag name="KSO_WM_TEMPLATE_INDEX" val="20235239"/>
  <p:tag name="KSO_WM_UNIT_LAYERLEVEL" val="1"/>
  <p:tag name="KSO_WM_TAG_VERSION" val="3.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4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4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5"/>
  <p:tag name="KSO_WM_UNIT_ID" val="custom20235239_1*i*15"/>
  <p:tag name="KSO_WM_TEMPLATE_CATEGORY" val="custom"/>
  <p:tag name="KSO_WM_TEMPLATE_INDEX" val="20235239"/>
  <p:tag name="KSO_WM_UNIT_LAYERLEVEL" val="1"/>
  <p:tag name="KSO_WM_TAG_VERSION" val="3.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6"/>
  <p:tag name="KSO_WM_UNIT_ID" val="custom20235239_1*i*16"/>
  <p:tag name="KSO_WM_TEMPLATE_CATEGORY" val="custom"/>
  <p:tag name="KSO_WM_TEMPLATE_INDEX" val="20235239"/>
  <p:tag name="KSO_WM_UNIT_LAYERLEVEL" val="1"/>
  <p:tag name="KSO_WM_TAG_VERSION" val="3.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5649_2*l_i*1_1"/>
  <p:tag name="KSO_WM_TEMPLATE_CATEGORY" val="diagram"/>
  <p:tag name="KSO_WM_TEMPLATE_INDEX" val="2023564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2.7,&quot;left&quot;:47.78834645669291,&quot;top&quot;:119.25,&quot;width&quot;:567.1122834645669}"/>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4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649_2*l_h_f*1_1_1"/>
  <p:tag name="KSO_WM_TEMPLATE_CATEGORY" val="diagram"/>
  <p:tag name="KSO_WM_TEMPLATE_INDEX" val="20235649"/>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2.7,&quot;left&quot;:47.78834645669291,&quot;top&quot;:119.25,&quot;width&quot;:567.1122834645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内容观点。根据需要可酌情增减文字，以便观者能够准确地理解您传达的思想。"/>
  <p:tag name="KSO_WM_UNIT_TEXT_FILL_FORE_SCHEMECOLOR_INDEX" val="1"/>
  <p:tag name="KSO_WM_UNIT_TEXT_FILL_TYPE" val="1"/>
  <p:tag name="KSO_WM_UNIT_USESOURCEFORMAT_APPLY" val="1"/>
</p:tagLst>
</file>

<file path=ppt/tags/tag34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649_2*l_h_f*1_2_1"/>
  <p:tag name="KSO_WM_TEMPLATE_CATEGORY" val="diagram"/>
  <p:tag name="KSO_WM_TEMPLATE_INDEX" val="20235649"/>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2.7,&quot;left&quot;:47.78834645669291,&quot;top&quot;:119.25,&quot;width&quot;:567.1122834645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输入你的正文具体内容，文字是您思想的提炼，为了最终演示发布的良好效果。"/>
  <p:tag name="KSO_WM_UNIT_TEXT_FILL_FORE_SCHEMECOLOR_INDEX" val="1"/>
  <p:tag name="KSO_WM_UNIT_TEXT_FILL_TYPE" val="1"/>
  <p:tag name="KSO_WM_UNIT_USESOURCEFORMAT_APPLY" val="1"/>
</p:tagLst>
</file>

<file path=ppt/tags/tag34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649_2*l_h_f*1_3_1"/>
  <p:tag name="KSO_WM_TEMPLATE_CATEGORY" val="diagram"/>
  <p:tag name="KSO_WM_TEMPLATE_INDEX" val="20235649"/>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2.7,&quot;left&quot;:47.78834645669291,&quot;top&quot;:119.25,&quot;width&quot;:567.1122834645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输入你的正文具体内容，文字是您思想的提炼，为了最终演示发布的良好效果，可酌情增减你的文字。"/>
  <p:tag name="KSO_WM_UNIT_TEXT_FILL_FORE_SCHEMECOLOR_INDEX" val="1"/>
  <p:tag name="KSO_WM_UNIT_TEXT_FILL_TYPE" val="1"/>
  <p:tag name="KSO_WM_UNIT_USESOURCEFORMAT_APPLY" val="1"/>
</p:tagLst>
</file>

<file path=ppt/tags/tag34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649_2*l_h_i*1_1_1"/>
  <p:tag name="KSO_WM_TEMPLATE_CATEGORY" val="diagram"/>
  <p:tag name="KSO_WM_TEMPLATE_INDEX" val="20235649"/>
  <p:tag name="KSO_WM_UNIT_LAYERLEVEL" val="1_1_1"/>
  <p:tag name="KSO_WM_TAG_VERSION" val="3.0"/>
  <p:tag name="KSO_WM_DIAGRAM_MAX_ITEMCNT" val="6"/>
  <p:tag name="KSO_WM_DIAGRAM_MIN_ITEMCNT" val="2"/>
  <p:tag name="KSO_WM_DIAGRAM_VIRTUALLY_FRAME" val="{&quot;height&quot;:372.7,&quot;left&quot;:47.78834645669291,&quot;top&quot;:119.25,&quot;width&quot;:567.1122834645669}"/>
  <p:tag name="KSO_WM_DIAGRAM_COLOR_MATCH_VALUE" val="{&quot;shape&quot;:{&quot;fill&quot;:{&quot;type&quot;:0},&quot;glow&quot;:{&quot;colorType&quot;:0},&quot;line&quot;:{&quot;solidLine&quot;:{&quot;brightness&quot;:0.5,&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34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649_2*l_h_i*1_2_1"/>
  <p:tag name="KSO_WM_TEMPLATE_CATEGORY" val="diagram"/>
  <p:tag name="KSO_WM_TEMPLATE_INDEX" val="20235649"/>
  <p:tag name="KSO_WM_UNIT_LAYERLEVEL" val="1_1_1"/>
  <p:tag name="KSO_WM_TAG_VERSION" val="3.0"/>
  <p:tag name="KSO_WM_DIAGRAM_MAX_ITEMCNT" val="6"/>
  <p:tag name="KSO_WM_DIAGRAM_MIN_ITEMCNT" val="2"/>
  <p:tag name="KSO_WM_DIAGRAM_VIRTUALLY_FRAME" val="{&quot;height&quot;:372.7,&quot;left&quot;:47.78834645669291,&quot;top&quot;:119.25,&quot;width&quot;:567.1122834645669}"/>
  <p:tag name="KSO_WM_DIAGRAM_COLOR_MATCH_VALUE" val="{&quot;shape&quot;:{&quot;fill&quot;:{&quot;type&quot;:0},&quot;glow&quot;:{&quot;colorType&quot;:0},&quot;line&quot;:{&quot;solidLine&quot;:{&quot;brightness&quot;:0.5,&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3468.xml><?xml version="1.0" encoding="utf-8"?>
<p:tagLst xmlns:p="http://schemas.openxmlformats.org/presentationml/2006/main">
  <p:tag name="KSO_WM_SLIDE_ID" val="custom20235239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5239"/>
  <p:tag name="KSO_WM_SLIDE_TYPE" val="text"/>
  <p:tag name="KSO_WM_SLIDE_SUBTYPE" val="picTxt"/>
  <p:tag name="KSO_WM_SLIDE_SIZE" val="552.439*359.95"/>
  <p:tag name="KSO_WM_SLIDE_POSITION" val="47.75*132"/>
  <p:tag name="KSO_WM_SLIDE_LAYOUT" val="a_l"/>
  <p:tag name="KSO_WM_SLIDE_LAYOUT_CNT" val="1_1"/>
  <p:tag name="KSO_WM_SPECIAL_SOURCE" val="bdnull"/>
  <p:tag name="KSO_WM_DIAGRAM_GROUP_CODE" val="l1-1"/>
  <p:tag name="KSO_WM_SLIDE_DIAGTYPE" val="l"/>
</p:tagLst>
</file>

<file path=ppt/tags/tag346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3_2*a*1"/>
  <p:tag name="KSO_WM_TEMPLATE_CATEGORY" val="diagram"/>
  <p:tag name="KSO_WM_TEMPLATE_INDEX" val="20230963"/>
  <p:tag name="KSO_WM_UNIT_LAYERLEVEL" val="1"/>
  <p:tag name="KSO_WM_TAG_VERSION" val="3.0"/>
  <p:tag name="KSO_WM_BEAUTIFY_FLAG" val="#wm#"/>
  <p:tag name="KSO_WM_DIAGRAM_GROUP_CODE" val="n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47.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347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
  <p:tag name="KSO_WM_TAG_VERSION" val="3.0"/>
  <p:tag name="KSO_WM_DIAGRAM_VERSION" val="3"/>
  <p:tag name="KSO_WM_DIAGRAM_COLOR_TRICK" val="1"/>
  <p:tag name="KSO_WM_DIAGRAM_COLOR_TEXT_CAN_REMOVE" val="n"/>
  <p:tag name="KSO_WM_UNIT_TYPE" val="n_h_i"/>
  <p:tag name="KSO_WM_DIAGRAM_MAX_ITEMCNT" val="6"/>
  <p:tag name="KSO_WM_DIAGRAM_MIN_ITEMCNT" val="2"/>
  <p:tag name="KSO_WM_DIAGRAM_VIRTUALLY_FRAME" val="{&quot;height&quot;:382.4,&quot;left&quot;:55.774993896484375,&quot;top&quot;:140.95,&quot;width&quot;:850.2000122070312}"/>
  <p:tag name="KSO_WM_DIAGRAM_COLOR_MATCH_VALUE" val="{&quot;shape&quot;:{&quot;fill&quot;:{&quot;type&quot;:0},&quot;glow&quot;:{&quot;colorType&quot;:0},&quot;line&quot;:{&quot;solidLine&quot;:{&quot;brightness&quot;:0,&quot;colorType&quot;:1,&quot;foreColorIndex&quot;:5,&quot;transparency&quot;:0.30000001192092896},&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2*n_h_i*1_2_1"/>
  <p:tag name="KSO_WM_UNIT_INDEX" val="1_2_1"/>
  <p:tag name="KSO_WM_DIAGRAM_GROUP_CODE" val="n1-1"/>
  <p:tag name="KSO_WM_UNIT_LINE_FORE_SCHEMECOLOR_INDEX" val="6"/>
  <p:tag name="KSO_WM_UNIT_LINE_FILL_TYPE" val="2"/>
  <p:tag name="KSO_WM_UNIT_SHADOW_SCHEMECOLOR_INDEX" val="6"/>
  <p:tag name="KSO_WM_UNIT_TEXT_FILL_FORE_SCHEMECOLOR_INDEX" val="2"/>
  <p:tag name="KSO_WM_UNIT_TEXT_FILL_TYPE" val="1"/>
  <p:tag name="KSO_WM_UNIT_USESOURCEFORMAT_APPLY" val="1"/>
</p:tagLst>
</file>

<file path=ppt/tags/tag347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UNIT_VALUE" val="36"/>
  <p:tag name="KSO_WM_UNIT_TYPE" val="n_h_a"/>
  <p:tag name="KSO_WM_DIAGRAM_MAX_ITEMCNT" val="6"/>
  <p:tag name="KSO_WM_DIAGRAM_MIN_ITEMCNT" val="2"/>
  <p:tag name="KSO_WM_DIAGRAM_VIRTUALLY_FRAME" val="{&quot;height&quot;:382.4,&quot;left&quot;:55.774993896484375,&quot;top&quot;:140.95,&quot;width&quot;:850.200012207031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949999988079071,&quot;colorType&quot;:1,&quot;foreColorIndex&quot;:5,&quot;pos&quot;:0.3700000047683716,&quot;transparency&quot;:0},{&quot;brightness&quot;:0.550000011920929,&quot;colorType&quot;:1,&quot;foreColorIndex&quot;:5,&quot;pos&quot;:0,&quot;transparency&quot;:0},{&quot;brightness&quot;:0,&quot;colorType&quot;:1,&quot;foreColorIndex&quot;:14,&quot;pos&quot;:1,&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2*n_h_a*1_1_1"/>
  <p:tag name="KSO_WM_UNIT_INDEX" val="1_1_1"/>
  <p:tag name="KSO_WM_DIAGRAM_GROUP_CODE" val="n1-1"/>
  <p:tag name="KSO_WM_UNIT_PRESET_TEXT" val="添加标题"/>
  <p:tag name="KSO_WM_UNIT_FILL_TYPE" val="3"/>
  <p:tag name="KSO_WM_UNIT_TEXT_TYPE" val="1"/>
  <p:tag name="KSO_WM_UNIT_LINE_FORE_SCHEMECOLOR_INDEX" val="5"/>
  <p:tag name="KSO_WM_UNIT_USESOURCEFORMAT_APPLY" val="1"/>
</p:tagLst>
</file>

<file path=ppt/tags/tag347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
  <p:tag name="KSO_WM_TAG_VERSION" val="3.0"/>
  <p:tag name="KSO_WM_DIAGRAM_VERSION" val="3"/>
  <p:tag name="KSO_WM_DIAGRAM_COLOR_TRICK" val="1"/>
  <p:tag name="KSO_WM_DIAGRAM_COLOR_TEXT_CAN_REMOVE" val="n"/>
  <p:tag name="KSO_WM_UNIT_TYPE" val="n_h_i"/>
  <p:tag name="KSO_WM_DIAGRAM_MAX_ITEMCNT" val="6"/>
  <p:tag name="KSO_WM_DIAGRAM_MIN_ITEMCNT" val="2"/>
  <p:tag name="KSO_WM_DIAGRAM_VIRTUALLY_FRAME" val="{&quot;height&quot;:382.4,&quot;left&quot;:55.774993896484375,&quot;top&quot;:140.95,&quot;width&quot;:850.2000122070312}"/>
  <p:tag name="KSO_WM_DIAGRAM_COLOR_MATCH_VALUE" val="{&quot;shape&quot;:{&quot;fill&quot;:{&quot;type&quot;:0},&quot;glow&quot;:{&quot;colorType&quot;:0},&quot;line&quot;:{&quot;solidLine&quot;:{&quot;brightness&quot;:0,&quot;colorType&quot;:1,&quot;foreColorIndex&quot;:5,&quot;transparency&quot;:0.8500000238418579},&quot;type&quot;:1},&quot;shadow&quot;:{&quot;brightness&quot;:0,&quot;colorType&quot;:1,&quot;foreColorIndex&quot;:13,&quot;transparency&quot;:0.9100000262260437},&quot;threeD&quot;:{&quot;curvedSurface&quot;:{&quot;brightness&quot;:0,&quot;colorType&quot;:2,&quot;rgb&quot;:&quot;#000000&quot;},&quot;depth&quot;:{&quot;colorType&quot;:0}}},&quot;text&quot;:{&quot;fill&quot;:{},&quot;glow&quot;:{},&quot;line&quot;:{},&quot;shadow&quot;:{},&quot;threeD&quot;:{}}}"/>
  <p:tag name="KSO_WM_BEAUTIFY_FLAG" val="#wm#"/>
  <p:tag name="KSO_WM_UNIT_ID" val="diagram20230963_2*n_h_i*1_1_3"/>
  <p:tag name="KSO_WM_UNIT_INDEX" val="1_1_3"/>
  <p:tag name="KSO_WM_DIAGRAM_GROUP_CODE" val="n1-1"/>
  <p:tag name="KSO_WM_UNIT_LINE_FORE_SCHEMECOLOR_INDEX" val="5"/>
  <p:tag name="KSO_WM_UNIT_LINE_FILL_TYPE" val="2"/>
  <p:tag name="KSO_WM_UNIT_SHADOW_SCHEMECOLOR_INDEX" val="13"/>
  <p:tag name="KSO_WM_UNIT_USESOURCEFORMAT_APPLY" val="1"/>
</p:tagLst>
</file>

<file path=ppt/tags/tag34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82.4,&quot;left&quot;:55.774993896484375,&quot;top&quot;:140.95,&quot;width&quot;:850.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2*n_h_h_f*1_2_1_1"/>
  <p:tag name="KSO_WM_UNIT_INDEX" val="1_2_1_1"/>
  <p:tag name="KSO_WM_DIAGRAM_GROUP_CODE" val="n1-1"/>
  <p:tag name="KSO_WM_UNIT_PRESET_TEXT" val="单击此处输入你的项正文，文字是您思想的提炼"/>
  <p:tag name="KSO_WM_UNIT_TEXT_FILL_FORE_SCHEMECOLOR_INDEX" val="1"/>
  <p:tag name="KSO_WM_UNIT_TEXT_FILL_TYPE" val="1"/>
  <p:tag name="KSO_WM_UNIT_TEXT_TYPE" val="1"/>
  <p:tag name="KSO_WM_UNIT_USESOURCEFORMAT_APPLY" val="1"/>
</p:tagLst>
</file>

<file path=ppt/tags/tag347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82.4,&quot;left&quot;:55.774993896484375,&quot;top&quot;:140.95,&quot;width&quot;:850.2000122070312}"/>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2*n_h_h_i*1_2_3_1"/>
  <p:tag name="KSO_WM_UNIT_INDEX" val="1_2_3_1"/>
  <p:tag name="KSO_WM_DIAGRAM_GROUP_CODE" val="n1-1"/>
  <p:tag name="KSO_WM_UNIT_LINE_FORE_SCHEMECOLOR_INDEX" val="7"/>
  <p:tag name="KSO_WM_UNIT_SHADOW_SCHEMECOLOR_INDEX" val="7"/>
  <p:tag name="KSO_WM_UNIT_TEXT_FILL_FORE_SCHEMECOLOR_INDEX" val="2"/>
  <p:tag name="KSO_WM_UNIT_TEXT_FILL_TYPE" val="1"/>
  <p:tag name="KSO_WM_UNIT_USESOURCEFORMAT_APPLY" val="1"/>
</p:tagLst>
</file>

<file path=ppt/tags/tag347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82.4,&quot;left&quot;:55.774993896484375,&quot;top&quot;:140.95,&quot;width&quot;:850.200012207031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2*n_h_h_i*1_2_3_2"/>
  <p:tag name="KSO_WM_UNIT_INDEX" val="1_2_3_2"/>
  <p:tag name="KSO_WM_DIAGRAM_GROUP_CODE" val="n1-1"/>
  <p:tag name="KSO_WM_UNIT_FILL_TYPE" val="3"/>
  <p:tag name="KSO_WM_UNIT_LINE_FORE_SCHEMECOLOR_INDEX" val="7"/>
  <p:tag name="KSO_WM_UNIT_SHADOW_SCHEMECOLOR_INDEX" val="7"/>
  <p:tag name="KSO_WM_UNIT_TEXT_FILL_FORE_SCHEMECOLOR_INDEX" val="2"/>
  <p:tag name="KSO_WM_UNIT_TEXT_FILL_TYPE" val="1"/>
  <p:tag name="KSO_WM_UNIT_USESOURCEFORMAT_APPLY" val="1"/>
</p:tagLst>
</file>

<file path=ppt/tags/tag347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82.4,&quot;left&quot;:55.774993896484375,&quot;top&quot;:140.95,&quot;width&quot;:850.2000122070312}"/>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2*n_h_h_i*1_2_2_1"/>
  <p:tag name="KSO_WM_UNIT_INDEX" val="1_2_2_1"/>
  <p:tag name="KSO_WM_DIAGRAM_GROUP_CODE" val="n1-1"/>
  <p:tag name="KSO_WM_UNIT_LINE_FORE_SCHEMECOLOR_INDEX" val="6"/>
  <p:tag name="KSO_WM_UNIT_SHADOW_SCHEMECOLOR_INDEX" val="6"/>
  <p:tag name="KSO_WM_UNIT_TEXT_FILL_FORE_SCHEMECOLOR_INDEX" val="2"/>
  <p:tag name="KSO_WM_UNIT_TEXT_FILL_TYPE" val="1"/>
  <p:tag name="KSO_WM_UNIT_USESOURCEFORMAT_APPLY" val="1"/>
</p:tagLst>
</file>

<file path=ppt/tags/tag347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82.4,&quot;left&quot;:55.774993896484375,&quot;top&quot;:140.95,&quot;width&quot;:850.200012207031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2*n_h_h_i*1_2_2_2"/>
  <p:tag name="KSO_WM_UNIT_INDEX" val="1_2_2_2"/>
  <p:tag name="KSO_WM_DIAGRAM_GROUP_CODE" val="n1-1"/>
  <p:tag name="KSO_WM_UNIT_FILL_TYPE" val="3"/>
  <p:tag name="KSO_WM_UNIT_LINE_FORE_SCHEMECOLOR_INDEX" val="6"/>
  <p:tag name="KSO_WM_UNIT_SHADOW_SCHEMECOLOR_INDEX" val="6"/>
  <p:tag name="KSO_WM_UNIT_TEXT_FILL_FORE_SCHEMECOLOR_INDEX" val="2"/>
  <p:tag name="KSO_WM_UNIT_TEXT_FILL_TYPE" val="1"/>
  <p:tag name="KSO_WM_UNIT_USESOURCEFORMAT_APPLY" val="1"/>
</p:tagLst>
</file>

<file path=ppt/tags/tag347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82.4,&quot;left&quot;:55.774993896484375,&quot;top&quot;:140.95,&quot;width&quot;:850.2000122070312}"/>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2*n_h_h_i*1_2_1_1"/>
  <p:tag name="KSO_WM_UNIT_INDEX" val="1_2_1_1"/>
  <p:tag name="KSO_WM_DIAGRAM_GROUP_CODE" val="n1-1"/>
  <p:tag name="KSO_WM_UNIT_LINE_FORE_SCHEMECOLOR_INDEX" val="5"/>
  <p:tag name="KSO_WM_UNIT_SHADOW_SCHEMECOLOR_INDEX" val="5"/>
  <p:tag name="KSO_WM_UNIT_TEXT_FILL_FORE_SCHEMECOLOR_INDEX" val="2"/>
  <p:tag name="KSO_WM_UNIT_TEXT_FILL_TYPE" val="1"/>
  <p:tag name="KSO_WM_UNIT_USESOURCEFORMAT_APPLY" val="1"/>
</p:tagLst>
</file>

<file path=ppt/tags/tag347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82.4,&quot;left&quot;:55.774993896484375,&quot;top&quot;:140.95,&quot;width&quot;:850.200012207031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2*n_h_h_i*1_2_1_2"/>
  <p:tag name="KSO_WM_UNIT_INDEX" val="1_2_1_2"/>
  <p:tag name="KSO_WM_DIAGRAM_GROUP_CODE" val="n1-1"/>
  <p:tag name="KSO_WM_UNIT_FILL_TYPE" val="3"/>
  <p:tag name="KSO_WM_UNIT_LINE_FORE_SCHEMECOLOR_INDEX" val="5"/>
  <p:tag name="KSO_WM_UNIT_SHADOW_SCHEMECOLOR_INDEX" val="5"/>
  <p:tag name="KSO_WM_UNIT_TEXT_FILL_FORE_SCHEMECOLOR_INDEX" val="2"/>
  <p:tag name="KSO_WM_UNIT_TEXT_FILL_TYPE" val="1"/>
  <p:tag name="KSO_WM_UNIT_USESOURCEFORMAT_APPLY" val="1"/>
</p:tagLst>
</file>

<file path=ppt/tags/tag348.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Lst>
</file>

<file path=ppt/tags/tag348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
  <p:tag name="KSO_WM_TAG_VERSION" val="3.0"/>
  <p:tag name="KSO_WM_DIAGRAM_VERSION" val="3"/>
  <p:tag name="KSO_WM_DIAGRAM_COLOR_TRICK" val="1"/>
  <p:tag name="KSO_WM_DIAGRAM_COLOR_TEXT_CAN_REMOVE" val="n"/>
  <p:tag name="KSO_WM_UNIT_TYPE" val="n_h_i"/>
  <p:tag name="KSO_WM_DIAGRAM_MAX_ITEMCNT" val="6"/>
  <p:tag name="KSO_WM_DIAGRAM_MIN_ITEMCNT" val="2"/>
  <p:tag name="KSO_WM_DIAGRAM_VIRTUALLY_FRAME" val="{&quot;height&quot;:382.4,&quot;left&quot;:55.774993896484375,&quot;top&quot;:140.95,&quot;width&quot;:850.2000122070312}"/>
  <p:tag name="KSO_WM_DIAGRAM_COLOR_MATCH_VALUE" val="{&quot;shape&quot;:{&quot;fill&quot;:{&quot;type&quot;:0},&quot;glow&quot;:{&quot;colorType&quot;:0},&quot;line&quot;:{&quot;gradient&quot;:[{&quot;brightness&quot;:0,&quot;colorType&quot;:2,&quot;pos&quot;:0,&quot;rgb&quot;:&quot;#afc6ff&quot;,&quot;transparency&quot;:1},{&quot;brightness&quot;:0,&quot;colorType&quot;:2,&quot;pos&quot;:1,&quot;rgb&quot;:&quot;#376fff&quot;,&quot;transparency&quot;:1},{&quot;brightness&quot;:0,&quot;colorType&quot;:2,&quot;pos&quot;:0.5,&quot;rgb&quot;:&quot;#ffffff&quot;,&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ID" val="diagram20230963_2*n_h_i*1_1_4"/>
  <p:tag name="KSO_WM_UNIT_INDEX" val="1_1_4"/>
  <p:tag name="KSO_WM_DIAGRAM_GROUP_CODE" val="n1-1"/>
  <p:tag name="KSO_WM_UNIT_USESOURCEFORMAT_APPLY" val="1"/>
</p:tagLst>
</file>

<file path=ppt/tags/tag348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VALUE" val="84*72"/>
  <p:tag name="KSO_WM_UNIT_TYPE" val="n_h_h_x"/>
  <p:tag name="KSO_WM_DIAGRAM_MAX_ITEMCNT" val="6"/>
  <p:tag name="KSO_WM_DIAGRAM_MIN_ITEMCNT" val="2"/>
  <p:tag name="KSO_WM_DIAGRAM_VIRTUALLY_FRAME" val="{&quot;height&quot;:382.4,&quot;left&quot;:55.774993896484375,&quot;top&quot;:140.95,&quot;width&quot;:850.2000122070312}"/>
  <p:tag name="KSO_WM_BEAUTIFY_FLAG" val="#wm#"/>
  <p:tag name="KSO_WM_UNIT_ID" val="diagram20230963_2*n_h_h_x*1_2_2_1"/>
  <p:tag name="KSO_WM_UNIT_INDEX" val="1_2_2_1"/>
  <p:tag name="KSO_WM_DIAGRAM_GROUP_CODE" val="n1-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48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VALUE" val="76*78"/>
  <p:tag name="KSO_WM_UNIT_TYPE" val="n_h_h_x"/>
  <p:tag name="KSO_WM_DIAGRAM_MAX_ITEMCNT" val="6"/>
  <p:tag name="KSO_WM_DIAGRAM_MIN_ITEMCNT" val="2"/>
  <p:tag name="KSO_WM_DIAGRAM_VIRTUALLY_FRAME" val="{&quot;height&quot;:382.4,&quot;left&quot;:55.774993896484375,&quot;top&quot;:140.95,&quot;width&quot;:850.2000122070312}"/>
  <p:tag name="KSO_WM_BEAUTIFY_FLAG" val="#wm#"/>
  <p:tag name="KSO_WM_UNIT_ID" val="diagram20230963_2*n_h_h_x*1_2_3_1"/>
  <p:tag name="KSO_WM_UNIT_INDEX" val="1_2_3_1"/>
  <p:tag name="KSO_WM_DIAGRAM_GROUP_CODE" val="n1-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483.xml><?xml version="1.0" encoding="utf-8"?>
<p:tagLst xmlns:p="http://schemas.openxmlformats.org/presentationml/2006/main">
  <p:tag name="KSO_WM_DIAGRAM_VERSION" val="3"/>
  <p:tag name="KSO_WM_DIAGRAM_COLOR_TRICK" val="1"/>
  <p:tag name="KSO_WM_DIAGRAM_COLOR_TEXT_CAN_REMOVE" val="n"/>
  <p:tag name="KSO_WM_UNIT_VALUE" val="80*69"/>
  <p:tag name="KSO_WM_UNIT_HIGHLIGHT" val="0"/>
  <p:tag name="KSO_WM_UNIT_COMPATIBLE" val="0"/>
  <p:tag name="KSO_WM_UNIT_DIAGRAM_ISNUMVISUAL" val="0"/>
  <p:tag name="KSO_WM_UNIT_DIAGRAM_ISREFERUNIT" val="0"/>
  <p:tag name="KSO_WM_UNIT_TYPE" val="n_h_h_x"/>
  <p:tag name="KSO_WM_TEMPLATE_CATEGORY" val="diagram"/>
  <p:tag name="KSO_WM_TEMPLATE_INDEX" val="20230963"/>
  <p:tag name="KSO_WM_UNIT_LAYERLEVEL" val="1_1_1_1"/>
  <p:tag name="KSO_WM_TAG_VERSION" val="3.0"/>
  <p:tag name="KSO_WM_BEAUTIFY_FLAG" val="#wm#"/>
  <p:tag name="KSO_WM_DIAGRAM_MAX_ITEMCNT" val="6"/>
  <p:tag name="KSO_WM_DIAGRAM_MIN_ITEMCNT" val="2"/>
  <p:tag name="KSO_WM_DIAGRAM_VIRTUALLY_FRAME" val="{&quot;height&quot;:382.4,&quot;left&quot;:55.774993896484375,&quot;top&quot;:140.95,&quot;width&quot;:850.2000122070312}"/>
  <p:tag name="KSO_WM_UNIT_ID" val="diagram20230963_2*n_h_h_x*1_2_1_1"/>
  <p:tag name="KSO_WM_UNIT_INDEX" val="1_2_1_1"/>
  <p:tag name="KSO_WM_DIAGRAM_GROUP_CODE" val="n1-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4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82.4,&quot;left&quot;:55.774993896484375,&quot;top&quot;:140.95,&quot;width&quot;:850.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2*n_h_h_f*1_2_3_1"/>
  <p:tag name="KSO_WM_UNIT_INDEX" val="1_2_3_1"/>
  <p:tag name="KSO_WM_DIAGRAM_GROUP_CODE" val="n1-1"/>
  <p:tag name="KSO_WM_UNIT_PRESET_TEXT" val="单击此处输入你的项正文，文字是您思想的提炼"/>
  <p:tag name="KSO_WM_UNIT_TEXT_FILL_FORE_SCHEMECOLOR_INDEX" val="1"/>
  <p:tag name="KSO_WM_UNIT_TEXT_FILL_TYPE" val="1"/>
  <p:tag name="KSO_WM_UNIT_TEXT_TYPE" val="1"/>
  <p:tag name="KSO_WM_UNIT_USESOURCEFORMAT_APPLY" val="1"/>
</p:tagLst>
</file>

<file path=ppt/tags/tag34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82.4,&quot;left&quot;:55.774993896484375,&quot;top&quot;:140.95,&quot;width&quot;:850.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2*n_h_h_f*1_2_2_1"/>
  <p:tag name="KSO_WM_UNIT_INDEX" val="1_2_2_1"/>
  <p:tag name="KSO_WM_DIAGRAM_GROUP_CODE" val="n1-1"/>
  <p:tag name="KSO_WM_UNIT_PRESET_TEXT" val="单击此处输入你的项正文，文字是您思想的提炼"/>
  <p:tag name="KSO_WM_UNIT_TEXT_FILL_FORE_SCHEMECOLOR_INDEX" val="1"/>
  <p:tag name="KSO_WM_UNIT_TEXT_FILL_TYPE" val="1"/>
  <p:tag name="KSO_WM_UNIT_TEXT_TYPE" val="1"/>
  <p:tag name="KSO_WM_UNIT_USESOURCEFORMAT_APPLY" val="1"/>
</p:tagLst>
</file>

<file path=ppt/tags/tag34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0963"/>
  <p:tag name="KSO_WM_UNIT_LAYERLEVEL" val="1_1_1"/>
  <p:tag name="KSO_WM_TAG_VERSION" val="3.0"/>
  <p:tag name="KSO_WM_DIAGRAM_MAX_ITEMCNT" val="6"/>
  <p:tag name="KSO_WM_DIAGRAM_MIN_ITEMCNT" val="2"/>
  <p:tag name="KSO_WM_DIAGRAM_VIRTUALLY_FRAME" val="{&quot;height&quot;:382.4,&quot;left&quot;:55.774993896484375,&quot;top&quot;:140.95,&quot;width&quot;:850.2000122070312}"/>
  <p:tag name="KSO_WM_DIAGRAM_COLOR_MATCH_VALUE" val="{&quot;shape&quot;:{&quot;fill&quot;:{&quot;solid&quot;:{&quot;brightness&quot;:0.800000011920929,&quot;colorType&quot;:1,&quot;foreColorIndex&quot;:5,&quot;transparency&quot;:0.6499999761581421},&quot;type&quot;:1},&quot;glow&quot;:{&quot;colorType&quot;:0},&quot;line&quot;:{&quot;gradient&quot;:[{&quot;brightness&quot;:0.949999988079071,&quot;colorType&quot;:1,&quot;foreColorIndex&quot;:5,&quot;pos&quot;:0.3700000047683716,&quot;transparency&quot;:0},{&quot;brightness&quot;:0.49000000953674316,&quot;colorType&quot;:1,&quot;foreColorIndex&quot;:5,&quot;pos&quot;:0,&quot;transparency&quot;:0},{&quot;brightness&quot;:0,&quot;colorType&quot;:1,&quot;foreColorIndex&quot;:14,&quot;pos&quot;:1,&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2*n_h_i*1_1_1"/>
  <p:tag name="KSO_WM_UNIT_INDEX" val="1_1_1"/>
  <p:tag name="KSO_WM_DIAGRAM_GROUP_CODE" val="n1-1"/>
  <p:tag name="KSO_WM_UNIT_FILL_TYPE" val="1"/>
  <p:tag name="KSO_WM_UNIT_FILL_FORE_SCHEMECOLOR_INDEX" val="5"/>
  <p:tag name="KSO_WM_UNIT_FILL_FORE_SCHEMECOLOR_INDEX_BRIGHTNESS" val="0.8"/>
  <p:tag name="KSO_WM_UNIT_LINE_FORE_SCHEMECOLOR_INDEX" val="5"/>
  <p:tag name="KSO_WM_UNIT_TEXT_FILL_FORE_SCHEMECOLOR_INDEX" val="2"/>
  <p:tag name="KSO_WM_UNIT_TEXT_FILL_TYPE" val="1"/>
  <p:tag name="KSO_WM_UNIT_USESOURCEFORMAT_APPLY" val="1"/>
</p:tagLst>
</file>

<file path=ppt/tags/tag34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0963"/>
  <p:tag name="KSO_WM_UNIT_LAYERLEVEL" val="1_1_1"/>
  <p:tag name="KSO_WM_TAG_VERSION" val="3.0"/>
  <p:tag name="KSO_WM_DIAGRAM_MAX_ITEMCNT" val="6"/>
  <p:tag name="KSO_WM_DIAGRAM_MIN_ITEMCNT" val="2"/>
  <p:tag name="KSO_WM_DIAGRAM_VIRTUALLY_FRAME" val="{&quot;height&quot;:382.4,&quot;left&quot;:55.774993896484375,&quot;top&quot;:140.95,&quot;width&quot;:850.2000122070312}"/>
  <p:tag name="KSO_WM_DIAGRAM_COLOR_MATCH_VALUE" val="{&quot;shape&quot;:{&quot;fill&quot;:{&quot;type&quot;:0},&quot;glow&quot;:{&quot;colorType&quot;:0},&quot;line&quot;:{&quot;gradient&quot;:[{&quot;brightness&quot;:0.949999988079071,&quot;colorType&quot;:1,&quot;foreColorIndex&quot;:5,&quot;pos&quot;:0.3700000047683716,&quot;transparency&quot;:0},{&quot;brightness&quot;:0.49000000953674316,&quot;colorType&quot;:1,&quot;foreColorIndex&quot;:5,&quot;pos&quot;:0,&quot;transparency&quot;:0},{&quot;brightness&quot;:0,&quot;colorType&quot;:1,&quot;foreColorIndex&quot;:14,&quot;pos&quot;:1,&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2*n_h_i*1_1_2"/>
  <p:tag name="KSO_WM_UNIT_INDEX" val="1_1_2"/>
  <p:tag name="KSO_WM_DIAGRAM_GROUP_CODE" val="n1-1"/>
  <p:tag name="KSO_WM_UNIT_LINE_FORE_SCHEMECOLOR_INDEX" val="5"/>
  <p:tag name="KSO_WM_UNIT_TEXT_FILL_FORE_SCHEMECOLOR_INDEX" val="2"/>
  <p:tag name="KSO_WM_UNIT_TEXT_FILL_TYPE" val="1"/>
  <p:tag name="KSO_WM_UNIT_USESOURCEFORMAT_APPLY" val="1"/>
</p:tagLst>
</file>

<file path=ppt/tags/tag3488.xml><?xml version="1.0" encoding="utf-8"?>
<p:tagLst xmlns:p="http://schemas.openxmlformats.org/presentationml/2006/main">
  <p:tag name="KSO_WM_SLIDE_ID" val="diagram2023096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3"/>
  <p:tag name="KSO_WM_SLIDE_TYPE" val="text"/>
  <p:tag name="KSO_WM_SLIDE_SUBTYPE" val="diag"/>
  <p:tag name="KSO_WM_SLIDE_SIZE" val="849.75*382.4"/>
  <p:tag name="KSO_WM_SLIDE_POSITION" val="54.9*118.55"/>
  <p:tag name="KSO_WM_SLIDE_LAYOUT" val="a_n"/>
  <p:tag name="KSO_WM_SLIDE_LAYOUT_CNT" val="1_1"/>
  <p:tag name="KSO_WM_SPECIAL_SOURCE" val="bdnull"/>
  <p:tag name="KSO_WM_DIAGRAM_GROUP_CODE" val="n1-1"/>
  <p:tag name="KSO_WM_SLIDE_DIAGTYPE" val="n"/>
</p:tagLst>
</file>

<file path=ppt/tags/tag348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493_2*a*1"/>
  <p:tag name="KSO_WM_TEMPLATE_CATEGORY" val="diagram"/>
  <p:tag name="KSO_WM_TEMPLATE_INDEX" val="20231493"/>
  <p:tag name="KSO_WM_UNIT_LAYERLEVEL" val="1"/>
  <p:tag name="KSO_WM_TAG_VERSION" val="3.0"/>
  <p:tag name="KSO_WM_BEAUTIFY_FLAG" val="#wm#"/>
  <p:tag name="KSO_WM_DIAGRAM_GROUP_CODE" val="m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49.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3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3_2*m_i*1_1"/>
  <p:tag name="KSO_WM_TEMPLATE_CATEGORY" val="diagram"/>
  <p:tag name="KSO_WM_TEMPLATE_INDEX" val="20231493"/>
  <p:tag name="KSO_WM_UNIT_LAYERLEVEL" val="1_1"/>
  <p:tag name="KSO_WM_TAG_VERSION" val="3.0"/>
  <p:tag name="KSO_WM_DIAGRAM_GROUP_CODE" val="m1-1"/>
  <p:tag name="KSO_WM_UNIT_TYPE" val="m_i"/>
  <p:tag name="KSO_WM_UNIT_INDEX" val="1_1"/>
  <p:tag name="KSO_WM_DIAGRAM_VERSION" val="3"/>
  <p:tag name="KSO_WM_DIAGRAM_COLOR_TRICK" val="1"/>
  <p:tag name="KSO_WM_DIAGRAM_COLOR_TEXT_CAN_REMOVE" val="n"/>
  <p:tag name="KSO_WM_DIAGRAM_MAX_ITEMCNT" val="4"/>
  <p:tag name="KSO_WM_DIAGRAM_MIN_ITEMCNT" val="2"/>
  <p:tag name="KSO_WM_DIAGRAM_VIRTUALLY_FRAME" val="{&quot;height&quot;:416.20001220703125,&quot;left&quot;:-1.05,&quot;top&quot;:109.57499389648437,&quot;width&quot;:960.75}"/>
  <p:tag name="KSO_WM_DIAGRAM_COLOR_MATCH_VALUE" val="{&quot;shape&quot;:{&quot;fill&quot;:{&quot;type&quot;:0},&quot;glow&quot;:{&quot;colorType&quot;:0},&quot;line&quot;:{&quot;solidLine&quot;:{&quot;brightness&quot;:-0.25,&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LINE_FILL_TYPE" val="2"/>
  <p:tag name="KSO_WM_UNIT_TEXT_FILL_FORE_SCHEMECOLOR_INDEX" val="2"/>
  <p:tag name="KSO_WM_UNIT_TEXT_FILL_TYPE" val="1"/>
  <p:tag name="KSO_WM_UNIT_USESOURCEFORMAT_APPLY" val="1"/>
</p:tagLst>
</file>

<file path=ppt/tags/tag3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3_2*m_h_i*1_1_2"/>
  <p:tag name="KSO_WM_TEMPLATE_CATEGORY" val="diagram"/>
  <p:tag name="KSO_WM_TEMPLATE_INDEX" val="20231493"/>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416.20001220703125,&quot;left&quot;:-1.05,&quot;top&quot;:109.57499389648437,&quot;width&quot;:960.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492.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GROUP_CODE" val="m1-1"/>
  <p:tag name="KSO_WM_DIAGRAM_VERSION" val="3"/>
  <p:tag name="KSO_WM_DIAGRAM_COLOR_TEXT_CAN_REMOVE" val="n"/>
  <p:tag name="KSO_WM_DIAGRAM_MIN_ITEMCNT" val="2"/>
  <p:tag name="KSO_WM_UNIT_HIGHLIGHT" val="0"/>
  <p:tag name="KSO_WM_UNIT_DIAGRAM_ISNUMVISUAL" val="0"/>
  <p:tag name="KSO_WM_UNIT_ID" val="diagram20231493_2*m_h_f*1_2_1"/>
  <p:tag name="KSO_WM_TEMPLATE_INDEX" val="20231493"/>
  <p:tag name="KSO_WM_TAG_VERSION" val="3.0"/>
  <p:tag name="KSO_WM_UNIT_SUBTYPE" val="a"/>
  <p:tag name="KSO_WM_UNIT_NOCLEAR" val="0"/>
  <p:tag name="KSO_WM_UNIT_TYPE" val="m_h_f"/>
  <p:tag name="KSO_WM_UNIT_INDEX" val="1_2_1"/>
  <p:tag name="KSO_WM_UNIT_VALUE" val="28"/>
  <p:tag name="KSO_WM_DIAGRAM_COLOR_TRICK" val="1"/>
  <p:tag name="KSO_WM_DIAGRAM_MAX_ITEMCNT" val="4"/>
  <p:tag name="KSO_WM_DIAGRAM_VIRTUALLY_FRAME" val="{&quot;height&quot;:416.20001220703125,&quot;left&quot;:-1.05,&quot;top&quot;:109.57499389648437,&quot;width&quot;:960.7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正文，文字是您思想的提炼，请言简阐述内容。"/>
  <p:tag name="KSO_WM_UNIT_FILL_TYPE" val="1"/>
  <p:tag name="KSO_WM_UNIT_FILL_FORE_SCHEMECOLOR_INDEX" val="13"/>
  <p:tag name="KSO_WM_UNIT_FILL_FORE_SCHEMECOLOR_INDEX_BRIGHTNESS" val="0.6"/>
  <p:tag name="KSO_WM_UNIT_TEXT_FILL_FORE_SCHEMECOLOR_INDEX" val="1"/>
  <p:tag name="KSO_WM_UNIT_TEXT_FILL_TYPE" val="1"/>
  <p:tag name="KSO_WM_UNIT_USESOURCEFORMAT_APPLY" val="1"/>
</p:tagLst>
</file>

<file path=ppt/tags/tag3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3_2*m_h_i*1_2_2"/>
  <p:tag name="KSO_WM_TEMPLATE_CATEGORY" val="diagram"/>
  <p:tag name="KSO_WM_TEMPLATE_INDEX" val="20231493"/>
  <p:tag name="KSO_WM_UNIT_LAYERLEVEL" val="1_1_1"/>
  <p:tag name="KSO_WM_TAG_VERSION" val="3.0"/>
  <p:tag name="KSO_WM_DIAGRAM_GROUP_CODE" val="m1-1"/>
  <p:tag name="KSO_WM_UNIT_TYPE" val="m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416.20001220703125,&quot;left&quot;:-1.05,&quot;top&quot;:109.57499389648437,&quot;width&quot;:960.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494.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GROUP_CODE" val="m1-1"/>
  <p:tag name="KSO_WM_DIAGRAM_VERSION" val="3"/>
  <p:tag name="KSO_WM_DIAGRAM_COLOR_TEXT_CAN_REMOVE" val="n"/>
  <p:tag name="KSO_WM_DIAGRAM_MIN_ITEMCNT" val="2"/>
  <p:tag name="KSO_WM_UNIT_HIGHLIGHT" val="0"/>
  <p:tag name="KSO_WM_UNIT_DIAGRAM_ISNUMVISUAL" val="0"/>
  <p:tag name="KSO_WM_UNIT_ID" val="diagram20231493_2*m_h_f*1_1_1"/>
  <p:tag name="KSO_WM_TEMPLATE_INDEX" val="20231493"/>
  <p:tag name="KSO_WM_TAG_VERSION" val="3.0"/>
  <p:tag name="KSO_WM_UNIT_SUBTYPE" val="a"/>
  <p:tag name="KSO_WM_UNIT_NOCLEAR" val="0"/>
  <p:tag name="KSO_WM_UNIT_TYPE" val="m_h_f"/>
  <p:tag name="KSO_WM_UNIT_INDEX" val="1_1_1"/>
  <p:tag name="KSO_WM_UNIT_VALUE" val="28"/>
  <p:tag name="KSO_WM_DIAGRAM_COLOR_TRICK" val="1"/>
  <p:tag name="KSO_WM_DIAGRAM_MAX_ITEMCNT" val="4"/>
  <p:tag name="KSO_WM_DIAGRAM_VIRTUALLY_FRAME" val="{&quot;height&quot;:416.20001220703125,&quot;left&quot;:-1.05,&quot;top&quot;:109.57499389648437,&quot;width&quot;:960.7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正文，文字是您思想的提炼，请言简意赅阐述内容。"/>
  <p:tag name="KSO_WM_UNIT_FILL_TYPE" val="1"/>
  <p:tag name="KSO_WM_UNIT_FILL_FORE_SCHEMECOLOR_INDEX" val="13"/>
  <p:tag name="KSO_WM_UNIT_FILL_FORE_SCHEMECOLOR_INDEX_BRIGHTNESS" val="0.6"/>
  <p:tag name="KSO_WM_UNIT_TEXT_FILL_FORE_SCHEMECOLOR_INDEX" val="1"/>
  <p:tag name="KSO_WM_UNIT_TEXT_FILL_TYPE" val="1"/>
  <p:tag name="KSO_WM_UNIT_USESOURCEFORMAT_APPLY" val="1"/>
</p:tagLst>
</file>

<file path=ppt/tags/tag3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3_2*m_h_i*1_3_2"/>
  <p:tag name="KSO_WM_TEMPLATE_CATEGORY" val="diagram"/>
  <p:tag name="KSO_WM_TEMPLATE_INDEX" val="20231493"/>
  <p:tag name="KSO_WM_UNIT_LAYERLEVEL" val="1_1_1"/>
  <p:tag name="KSO_WM_TAG_VERSION" val="3.0"/>
  <p:tag name="KSO_WM_DIAGRAM_GROUP_CODE" val="m1-1"/>
  <p:tag name="KSO_WM_UNIT_TYPE" val="m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416.20001220703125,&quot;left&quot;:-1.05,&quot;top&quot;:109.57499389648437,&quot;width&quot;:960.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496.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GROUP_CODE" val="m1-1"/>
  <p:tag name="KSO_WM_DIAGRAM_VERSION" val="3"/>
  <p:tag name="KSO_WM_DIAGRAM_COLOR_TEXT_CAN_REMOVE" val="n"/>
  <p:tag name="KSO_WM_DIAGRAM_MIN_ITEMCNT" val="2"/>
  <p:tag name="KSO_WM_UNIT_HIGHLIGHT" val="0"/>
  <p:tag name="KSO_WM_UNIT_DIAGRAM_ISNUMVISUAL" val="0"/>
  <p:tag name="KSO_WM_UNIT_ID" val="diagram20231493_2*m_h_f*1_3_1"/>
  <p:tag name="KSO_WM_TEMPLATE_INDEX" val="20231493"/>
  <p:tag name="KSO_WM_TAG_VERSION" val="3.0"/>
  <p:tag name="KSO_WM_UNIT_SUBTYPE" val="a"/>
  <p:tag name="KSO_WM_UNIT_NOCLEAR" val="0"/>
  <p:tag name="KSO_WM_UNIT_TYPE" val="m_h_f"/>
  <p:tag name="KSO_WM_UNIT_INDEX" val="1_3_1"/>
  <p:tag name="KSO_WM_UNIT_VALUE" val="28"/>
  <p:tag name="KSO_WM_DIAGRAM_COLOR_TRICK" val="1"/>
  <p:tag name="KSO_WM_DIAGRAM_MAX_ITEMCNT" val="4"/>
  <p:tag name="KSO_WM_DIAGRAM_VIRTUALLY_FRAME" val="{&quot;height&quot;:416.20001220703125,&quot;left&quot;:-1.05,&quot;top&quot;:109.57499389648437,&quot;width&quot;:960.7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正文，文字是您思想的提炼，请言简意赅阐述内容。"/>
  <p:tag name="KSO_WM_UNIT_FILL_TYPE" val="1"/>
  <p:tag name="KSO_WM_UNIT_FILL_FORE_SCHEMECOLOR_INDEX" val="13"/>
  <p:tag name="KSO_WM_UNIT_FILL_FORE_SCHEMECOLOR_INDEX_BRIGHTNESS" val="0.6"/>
  <p:tag name="KSO_WM_UNIT_TEXT_FILL_FORE_SCHEMECOLOR_INDEX" val="1"/>
  <p:tag name="KSO_WM_UNIT_TEXT_FILL_TYPE" val="1"/>
  <p:tag name="KSO_WM_UNIT_USESOURCEFORMAT_APPLY" val="1"/>
</p:tagLst>
</file>

<file path=ppt/tags/tag3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3_2*m_h_a*1_1_1"/>
  <p:tag name="KSO_WM_TEMPLATE_CATEGORY" val="diagram"/>
  <p:tag name="KSO_WM_TEMPLATE_INDEX" val="20231493"/>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1_1"/>
  <p:tag name="KSO_WM_UNIT_VALUE" val="9"/>
  <p:tag name="KSO_WM_DIAGRAM_VERSION" val="3"/>
  <p:tag name="KSO_WM_DIAGRAM_COLOR_TRICK" val="1"/>
  <p:tag name="KSO_WM_DIAGRAM_COLOR_TEXT_CAN_REMOVE" val="n"/>
  <p:tag name="KSO_WM_DIAGRAM_MAX_ITEMCNT" val="4"/>
  <p:tag name="KSO_WM_DIAGRAM_MIN_ITEMCNT" val="2"/>
  <p:tag name="KSO_WM_DIAGRAM_VIRTUALLY_FRAME" val="{&quot;height&quot;:416.20001220703125,&quot;left&quot;:-1.05,&quot;top&quot;:109.57499389648437,&quot;width&quot;:96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3_2*m_h_i*1_1_1"/>
  <p:tag name="KSO_WM_TEMPLATE_CATEGORY" val="diagram"/>
  <p:tag name="KSO_WM_TEMPLATE_INDEX" val="20231493"/>
  <p:tag name="KSO_WM_UNIT_LAYERLEVEL" val="1_1_1"/>
  <p:tag name="KSO_WM_TAG_VERSION" val="3.0"/>
  <p:tag name="KSO_WM_DIAGRAM_GROUP_CODE" val="m1-1"/>
  <p:tag name="KSO_WM_UNIT_SUBTYPE" val="d"/>
  <p:tag name="KSO_WM_UNIT_TYPE" val="m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416.20001220703125,&quot;left&quot;:-1.05,&quot;top&quot;:109.57499389648437,&quot;width&quot;:96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3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3_2*m_h_a*1_2_1"/>
  <p:tag name="KSO_WM_TEMPLATE_CATEGORY" val="diagram"/>
  <p:tag name="KSO_WM_TEMPLATE_INDEX" val="20231493"/>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2_1"/>
  <p:tag name="KSO_WM_UNIT_VALUE" val="4"/>
  <p:tag name="KSO_WM_DIAGRAM_VERSION" val="3"/>
  <p:tag name="KSO_WM_DIAGRAM_COLOR_TRICK" val="1"/>
  <p:tag name="KSO_WM_DIAGRAM_COLOR_TEXT_CAN_REMOVE" val="n"/>
  <p:tag name="KSO_WM_DIAGRAM_MAX_ITEMCNT" val="4"/>
  <p:tag name="KSO_WM_DIAGRAM_MIN_ITEMCNT" val="2"/>
  <p:tag name="KSO_WM_DIAGRAM_VIRTUALLY_FRAME" val="{&quot;height&quot;:416.20001220703125,&quot;left&quot;:-1.05,&quot;top&quot;:109.57499389648437,&quot;width&quot;:96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5.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5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3_2*m_h_i*1_2_1"/>
  <p:tag name="KSO_WM_TEMPLATE_CATEGORY" val="diagram"/>
  <p:tag name="KSO_WM_TEMPLATE_INDEX" val="20231493"/>
  <p:tag name="KSO_WM_UNIT_LAYERLEVEL" val="1_1_1"/>
  <p:tag name="KSO_WM_TAG_VERSION" val="3.0"/>
  <p:tag name="KSO_WM_DIAGRAM_GROUP_CODE" val="m1-1"/>
  <p:tag name="KSO_WM_UNIT_SUBTYPE" val="d"/>
  <p:tag name="KSO_WM_UNIT_TYPE" val="m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416.20001220703125,&quot;left&quot;:-1.05,&quot;top&quot;:109.57499389648437,&quot;width&quot;:96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3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93_2*m_h_i*1_3_1"/>
  <p:tag name="KSO_WM_TEMPLATE_CATEGORY" val="diagram"/>
  <p:tag name="KSO_WM_TEMPLATE_INDEX" val="20231493"/>
  <p:tag name="KSO_WM_UNIT_LAYERLEVEL" val="1_1_1"/>
  <p:tag name="KSO_WM_TAG_VERSION" val="3.0"/>
  <p:tag name="KSO_WM_DIAGRAM_GROUP_CODE" val="m1-1"/>
  <p:tag name="KSO_WM_UNIT_SUBTYPE" val="d"/>
  <p:tag name="KSO_WM_UNIT_TYPE" val="m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416.20001220703125,&quot;left&quot;:-1.05,&quot;top&quot;:109.57499389648437,&quot;width&quot;:96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3502.xml><?xml version="1.0" encoding="utf-8"?>
<p:tagLst xmlns:p="http://schemas.openxmlformats.org/presentationml/2006/main">
  <p:tag name="KSO_WM_SLIDE_ID" val="diagram2023149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493"/>
  <p:tag name="KSO_WM_SLIDE_TYPE" val="text"/>
  <p:tag name="KSO_WM_SLIDE_SUBTYPE" val="diag"/>
  <p:tag name="KSO_WM_SLIDE_SIZE" val="960.75*378.15"/>
  <p:tag name="KSO_WM_SLIDE_POSITION" val="0*103"/>
  <p:tag name="KSO_WM_SLIDE_LAYOUT" val="a_m"/>
  <p:tag name="KSO_WM_SLIDE_LAYOUT_CNT" val="1_1"/>
  <p:tag name="KSO_WM_SPECIAL_SOURCE" val="bdnull"/>
  <p:tag name="KSO_WM_DIAGRAM_GROUP_CODE" val="m1-1"/>
  <p:tag name="KSO_WM_SLIDE_DIAGTYPE" val="m"/>
</p:tagLst>
</file>

<file path=ppt/tags/tag3503.xml><?xml version="1.0" encoding="utf-8"?>
<p:tagLst xmlns:p="http://schemas.openxmlformats.org/presentationml/2006/main">
  <p:tag name="KSO_WM_BEAUTIFY_FLAG" val="#fgm#"/>
  <p:tag name="KSO_WM_FIGMA_FLAG" val="#fgm#"/>
  <p:tag name="KSO_WM_UNIT_INDEX" val="1"/>
  <p:tag name="KSO_WM_UNIT_TYPE" val="a"/>
  <p:tag name="KSO_WM_LAYOUT_CHECK_HASH" val="002bb99fe8f0a82b744bb37a6041ffc8774b574a"/>
  <p:tag name="KSO_WM_NEWLAYOUT_GROUP_ID" val="layout_51"/>
  <p:tag name="KSO_WM_NEWLAYOUT_ID" val="slide_a37dda83b8ee5498"/>
  <p:tag name="KSO_WM_UNIT_PRESET_TEXT" val="单击此处添加标题"/>
</p:tagLst>
</file>

<file path=ppt/tags/tag3504.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quot;id\&quot;:\&quot;VCG41N1082709880\&quot;,\&quot;product_name\&quot;:\&quot;wps-wpp-pc\&quot;,\&quot;intention_code\&quot;:\&quot;wps_wpp_generate_slide_outline\&quot;}&quot;}*gallery_gallery_3.0.4_prod*1766117335759_1b9e67_02fabadf928b-slide-3"/>
</p:tagLst>
</file>

<file path=ppt/tags/tag350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50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50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50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50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5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51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511.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6987"/>
  <p:tag name="KSO_WM_TEMPLATE_SLIDE_ID" val="slide_a37dda83b8ee5498"/>
</p:tagLst>
</file>

<file path=ppt/tags/tag351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49_1*a*1"/>
  <p:tag name="KSO_WM_TEMPLATE_CATEGORY" val="diagram"/>
  <p:tag name="KSO_WM_TEMPLATE_INDEX" val="20233249"/>
  <p:tag name="KSO_WM_UNIT_LAYERLEVEL" val="1"/>
  <p:tag name="KSO_WM_TAG_VERSION" val="3.0"/>
  <p:tag name="KSO_WM_BEAUTIFY_FLAG" val="#wm#"/>
  <p:tag name="KSO_WM_DIAGRAM_GROUP_CODE" val="l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5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49_1*l_h_i*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88.5396727984917,&quot;left&quot;:54.8031496062992,&quot;top&quot;:105.62512423067537,&quot;width&quot;:844.43811023622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35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49_1*l_h_i*1_2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88.5396727984917,&quot;left&quot;:54.8031496062992,&quot;top&quot;:105.62512423067537,&quot;width&quot;:844.43811023622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351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49_1*l_h_f*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88.5396727984917,&quot;left&quot;:54.8031496062992,&quot;top&quot;:105.62512423067537,&quot;width&quot;:844.43811023622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FILL_TYPE" val="1"/>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根据需要可酌情增减文字，以便观者准确地理解您传达的思想。"/>
  <p:tag name="KSO_WM_UNIT_USESOURCEFORMAT_APPLY" val="1"/>
</p:tagLst>
</file>

<file path=ppt/tags/tag351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49_1*l_h_f*1_2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88.5396727984917,&quot;left&quot;:54.8031496062992,&quot;top&quot;:105.62512423067537,&quot;width&quot;:844.43811023622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根据需要可酌情增减文字，以便观者准确地理解您传达的思想。"/>
  <p:tag name="KSO_WM_UNIT_TEXT_FILL_FORE_SCHEMECOLOR_INDEX" val="1"/>
  <p:tag name="KSO_WM_UNIT_TEXT_FILL_TYPE" val="1"/>
  <p:tag name="KSO_WM_UNIT_USESOURCEFORMAT_APPLY" val="1"/>
</p:tagLst>
</file>

<file path=ppt/tags/tag3517.xml><?xml version="1.0" encoding="utf-8"?>
<p:tagLst xmlns:p="http://schemas.openxmlformats.org/presentationml/2006/main">
  <p:tag name="KSO_WM_DIAGRAM_VERSION" val="3"/>
  <p:tag name="KSO_WM_DIAGRAM_COLOR_TRICK" val="1"/>
  <p:tag name="KSO_WM_DIAGRAM_COLOR_TEXT_CAN_REMOVE" val="n"/>
  <p:tag name="KSO_WM_UNIT_VALUE" val="201*15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49_1*l_h_x*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88.5396727984917,&quot;left&quot;:54.8031496062992,&quot;top&quot;:105.62512423067537,&quot;width&quot;:844.438110236220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518.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49_1*l_h_a*1_1_1"/>
  <p:tag name="KSO_WM_TEMPLATE_CATEGORY" val="diagram"/>
  <p:tag name="KSO_WM_TEMPLATE_INDEX" val="20233249"/>
  <p:tag name="KSO_WM_UNIT_LAYERLEVEL" val="1_1_1"/>
  <p:tag name="KSO_WM_TAG_VERSION" val="3.0"/>
  <p:tag name="KSO_WM_DIAGRAM_VERSION" val="3"/>
  <p:tag name="KSO_WM_DIAGRAM_COLOR_TRICK" val="1"/>
  <p:tag name="KSO_WM_DIAGRAM_COLOR_TEXT_CAN_REMOVE" val="n"/>
  <p:tag name="KSO_WM_UNIT_TEXT_FILL_TYPE" val="1"/>
  <p:tag name="KSO_WM_DIAGRAM_MAX_ITEMCNT" val="2"/>
  <p:tag name="KSO_WM_DIAGRAM_MIN_ITEMCNT" val="2"/>
  <p:tag name="KSO_WM_DIAGRAM_VIRTUALLY_FRAME" val="{&quot;height&quot;:388.5396727984917,&quot;left&quot;:54.8031496062992,&quot;top&quot;:105.62512423067537,&quot;width&quot;:844.43811023622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标题"/>
  <p:tag name="KSO_WM_UNIT_TEXT_TYPE" val="1"/>
  <p:tag name="KSO_WM_UNIT_USESOURCEFORMAT_APPLY" val="1"/>
</p:tagLst>
</file>

<file path=ppt/tags/tag3519.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49_1*l_h_a*1_2_1"/>
  <p:tag name="KSO_WM_TEMPLATE_CATEGORY" val="diagram"/>
  <p:tag name="KSO_WM_TEMPLATE_INDEX" val="20233249"/>
  <p:tag name="KSO_WM_UNIT_LAYERLEVEL" val="1_1_1"/>
  <p:tag name="KSO_WM_TAG_VERSION" val="3.0"/>
  <p:tag name="KSO_WM_DIAGRAM_VERSION" val="3"/>
  <p:tag name="KSO_WM_DIAGRAM_COLOR_TRICK" val="1"/>
  <p:tag name="KSO_WM_DIAGRAM_COLOR_TEXT_CAN_REMOVE" val="n"/>
  <p:tag name="KSO_WM_DIAGRAM_MAX_ITEMCNT" val="2"/>
  <p:tag name="KSO_WM_DIAGRAM_MIN_ITEMCNT" val="2"/>
  <p:tag name="KSO_WM_DIAGRAM_VIRTUALLY_FRAME" val="{&quot;height&quot;:388.5396727984917,&quot;left&quot;:54.8031496062992,&quot;top&quot;:105.62512423067537,&quot;width&quot;:844.43811023622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标题"/>
  <p:tag name="KSO_WM_UNIT_TEXT_FILL_FORE_SCHEMECOLOR_INDEX" val="1"/>
  <p:tag name="KSO_WM_UNIT_TEXT_FILL_TYPE" val="1"/>
  <p:tag name="KSO_WM_UNIT_TEXT_TYPE" val="1"/>
  <p:tag name="KSO_WM_UNIT_USESOURCEFORMAT_APPLY" val="1"/>
</p:tagLst>
</file>

<file path=ppt/tags/tag352.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3520.xml><?xml version="1.0" encoding="utf-8"?>
<p:tagLst xmlns:p="http://schemas.openxmlformats.org/presentationml/2006/main">
  <p:tag name="KSO_WM_DIAGRAM_VERSION" val="3"/>
  <p:tag name="KSO_WM_DIAGRAM_COLOR_TRICK" val="1"/>
  <p:tag name="KSO_WM_DIAGRAM_COLOR_TEXT_CAN_REMOVE" val="n"/>
  <p:tag name="KSO_WM_UNIT_VALUE" val="188*18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49_1*l_h_x*1_2_1"/>
  <p:tag name="KSO_WM_TEMPLATE_CATEGORY" val="diagram"/>
  <p:tag name="KSO_WM_TEMPLATE_INDEX" val="20233249"/>
  <p:tag name="KSO_WM_UNIT_LAYERLEVEL" val="1_1_1"/>
  <p:tag name="KSO_WM_TAG_VERSION" val="3.0"/>
  <p:tag name="KSO_WM_BEAUTIFY_FLAG" val="#wm#"/>
  <p:tag name="KSO_WM_DIAGRAM_MAX_ITEMCNT" val="2"/>
  <p:tag name="KSO_WM_DIAGRAM_MIN_ITEMCNT" val="2"/>
  <p:tag name="KSO_WM_DIAGRAM_VIRTUALLY_FRAME" val="{&quot;height&quot;:388.5396727984917,&quot;left&quot;:54.8031496062992,&quot;top&quot;:105.62512423067537,&quot;width&quot;:844.43811023622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6"/>
  <p:tag name="KSO_WM_UNIT_FILL_TYPE" val="1"/>
  <p:tag name="KSO_WM_UNIT_USESOURCEFORMAT_APPLY" val="1"/>
</p:tagLst>
</file>

<file path=ppt/tags/tag3521.xml><?xml version="1.0" encoding="utf-8"?>
<p:tagLst xmlns:p="http://schemas.openxmlformats.org/presentationml/2006/main">
  <p:tag name="KSO_WM_SLIDE_ID" val="diagram20233249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diagram"/>
  <p:tag name="KSO_WM_TEMPLATE_INDEX" val="20233249"/>
  <p:tag name="KSO_WM_SLIDE_TYPE" val="text"/>
  <p:tag name="KSO_WM_SLIDE_SUBTYPE" val="diag"/>
  <p:tag name="KSO_WM_SLIDE_SIZE" val="844.438*388.54"/>
  <p:tag name="KSO_WM_SLIDE_POSITION" val="54.8032*105.625"/>
  <p:tag name="KSO_WM_SLIDE_LAYOUT" val="a_l"/>
  <p:tag name="KSO_WM_SLIDE_LAYOUT_CNT" val="1_1"/>
  <p:tag name="KSO_WM_SPECIAL_SOURCE" val="bdnull"/>
  <p:tag name="KSO_WM_DIAGRAM_GROUP_CODE" val="l1-1"/>
  <p:tag name="KSO_WM_SLIDE_DIAGTYPE" val="l"/>
</p:tagLst>
</file>

<file path=ppt/tags/tag3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3*a*1"/>
  <p:tag name="KSO_WM_TEMPLATE_CATEGORY" val="diagram"/>
  <p:tag name="KSO_WM_TEMPLATE_INDEX" val="20231569"/>
  <p:tag name="KSO_WM_UNIT_LAYERLEVEL" val="1"/>
  <p:tag name="KSO_WM_TAG_VERSION" val="3.0"/>
  <p:tag name="KSO_WM_BEAUTIFY_FLAG" val="#wm#"/>
  <p:tag name="KSO_WM_UNIT_ISCONTENTSTITLE" val="0"/>
  <p:tag name="KSO_WM_UNIT_ISNUMDGMTITLE" val="0"/>
  <p:tag name="KSO_WM_UNIT_NOCLEAR" val="0"/>
  <p:tag name="KSO_WM_UNIT_VALUE" val="30"/>
  <p:tag name="KSO_WM_DIAGRAM_GROUP_CODE" val="n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3*n_h_i*1_1_1"/>
  <p:tag name="KSO_WM_TEMPLATE_CATEGORY" val="diagram"/>
  <p:tag name="KSO_WM_TEMPLATE_INDEX" val="2023156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1"/>
  <p:tag name="KSO_WM_DIAGRAM_MAX_ITEMCNT" val="6"/>
  <p:tag name="KSO_WM_DIAGRAM_MIN_ITEMCNT" val="2"/>
  <p:tag name="KSO_WM_DIAGRAM_VIRTUALLY_FRAME" val="{&quot;height&quot;:342.44373357817886,&quot;left&quot;:89.74787401574802,&quot;top&quot;:129.30626642182114,&quot;width&quot;:774.1042519685041}"/>
  <p:tag name="KSO_WM_DIAGRAM_COLOR_MATCH_VALUE" val="{&quot;shape&quot;:{&quot;fill&quot;:{&quot;gradient&quot;:[{&quot;brightness&quot;:-0.25,&quot;colorType&quot;:1,&quot;foreColorIndex&quot;:5,&quot;pos&quot;:0.8500000238418579,&quot;transparency&quot;:0.800000011920929},{&quot;brightness&quot;:0,&quot;colorType&quot;:1,&quot;foreColorIndex&quot;:5,&quot;pos&quot;:0.4300000071525574,&quot;transparency&quot;:0.800000011920929},{&quot;brightness&quot;:0.4000000059604645,&quot;colorType&quot;:1,&quot;foreColorIndex&quot;:5,&quot;pos&quot;:0.019999999552965164,&quot;transparency&quot;:0.800000011920929}],&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USESOURCEFORMAT_APPLY" val="1"/>
</p:tagLst>
</file>

<file path=ppt/tags/tag3524.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BEAUTIFY_FLAG" val="#wm#"/>
  <p:tag name="KSO_WM_DIAGRAM_COLOR_TRICK" val="1"/>
  <p:tag name="KSO_WM_DIAGRAM_GROUP_CODE" val="n1-1"/>
  <p:tag name="KSO_WM_DIAGRAM_MAX_ITEMCNT" val="6"/>
  <p:tag name="KSO_WM_DIAGRAM_VIRTUALLY_FRAME" val="{&quot;height&quot;:342.44373357817886,&quot;left&quot;:89.74787401574802,&quot;top&quot;:129.30626642182114,&quot;width&quot;:774.1042519685041}"/>
  <p:tag name="KSO_WM_UNIT_ISCONTENTSTITLE" val="0"/>
  <p:tag name="KSO_WM_UNIT_ISNUMDGMTITLE" val="0"/>
  <p:tag name="KSO_WM_UNIT_NOCLEAR" val="0"/>
  <p:tag name="KSO_WM_UNIT_VALUE" val="10"/>
  <p:tag name="KSO_WM_UNIT_HIGHLIGHT" val="0"/>
  <p:tag name="KSO_WM_UNIT_DIAGRAM_ISNUMVISUAL" val="0"/>
  <p:tag name="KSO_WM_UNIT_TYPE" val="n_h_a"/>
  <p:tag name="KSO_WM_UNIT_INDEX" val="1_1_1"/>
  <p:tag name="KSO_WM_UNIT_ID" val="diagram20231569_3*n_h_a*1_1_1"/>
  <p:tag name="KSO_WM_TEMPLATE_INDEX" val="20231569"/>
  <p:tag name="KSO_WM_TAG_VERSION" val="3.0"/>
  <p:tag name="KSO_WM_DIAGRAM_VERSION" val="3"/>
  <p:tag name="KSO_WM_DIAGRAM_COLOR_TEXT_CAN_REMOVE" val="n"/>
  <p:tag name="KSO_WM_DIAGRAM_MIN_ITEMCNT" val="2"/>
  <p:tag name="KSO_WM_DIAGRAM_COLOR_MATCH_VALUE" val="{&quot;shape&quot;:{&quot;fill&quot;:{&quot;gradient&quot;:[{&quot;brightness&quot;:-0.25,&quot;colorType&quot;:1,&quot;foreColorIndex&quot;:5,&quot;pos&quot;:0.8500000238418579,&quot;transparency&quot;:0},{&quot;brightness&quot;:0,&quot;colorType&quot;:1,&quot;foreColorIndex&quot;:5,&quot;pos&quot;:0.4300000071525574,&quot;transparency&quot;:0},{&quot;brightness&quot;:0.4000000059604645,&quot;colorType&quot;:1,&quot;foreColorIndex&quot;:5,&quot;pos&quot;:0.019999999552965164,&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4"/>
  <p:tag name="KSO_WM_UNIT_TEXT_TYPE" val="1"/>
  <p:tag name="KSO_WM_UNIT_PRESET_TEXT" val="添加&#10;标题"/>
  <p:tag name="KSO_WM_UNIT_FILL_TYPE" val="3"/>
  <p:tag name="KSO_WM_UNIT_SHADOW_SCHEMECOLOR_INDEX" val="5"/>
  <p:tag name="KSO_WM_UNIT_USESOURCEFORMAT_APPLY" val="1"/>
</p:tagLst>
</file>

<file path=ppt/tags/tag3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3*n_h_i*1_1_2"/>
  <p:tag name="KSO_WM_TEMPLATE_CATEGORY" val="diagram"/>
  <p:tag name="KSO_WM_TEMPLATE_INDEX" val="2023156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i"/>
  <p:tag name="KSO_WM_UNIT_INDEX" val="1_1_2"/>
  <p:tag name="KSO_WM_DIAGRAM_MAX_ITEMCNT" val="6"/>
  <p:tag name="KSO_WM_DIAGRAM_MIN_ITEMCNT" val="2"/>
  <p:tag name="KSO_WM_DIAGRAM_VIRTUALLY_FRAME" val="{&quot;height&quot;:342.44373357817886,&quot;left&quot;:89.74787401574802,&quot;top&quot;:129.30626642182114,&quot;width&quot;:774.1042519685041}"/>
  <p:tag name="KSO_WM_DIAGRAM_COLOR_MATCH_VALUE" val="{&quot;shape&quot;:{&quot;fill&quot;:{&quot;type&quot;:0},&quot;glow&quot;:{&quot;colorType&quot;:0},&quot;line&quot;:{&quot;solidLine&quot;:{&quot;brightness&quot;:0,&quot;colorType&quot;:1,&quot;foreColorIndex&quot;:5,&quot;transparency&quot;:0.5},&quot;type&quot;:1},&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SHADOW_SCHEMECOLOR_INDEX" val="5"/>
  <p:tag name="KSO_WM_UNIT_USESOURCEFORMAT_APPLY" val="1"/>
</p:tagLst>
</file>

<file path=ppt/tags/tag3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3*n_h_h_i*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342.44373357817886,&quot;left&quot;:89.74787401574802,&quot;top&quot;:129.30626642182114,&quot;width&quot;:774.1042519685041}"/>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USESOURCEFORMAT_APPLY" val="1"/>
</p:tagLst>
</file>

<file path=ppt/tags/tag3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3*n_h_h_i*1_2_2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42.44373357817886,&quot;left&quot;:89.74787401574802,&quot;top&quot;:129.30626642182114,&quot;width&quot;:774.1042519685041}"/>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6"/>
  <p:tag name="KSO_WM_UNIT_USESOURCEFORMAT_APPLY" val="1"/>
</p:tagLst>
</file>

<file path=ppt/tags/tag3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3*n_h_h_i*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342.44373357817886,&quot;left&quot;:89.74787401574802,&quot;top&quot;:129.30626642182114,&quot;width&quot;:774.1042519685041}"/>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7"/>
  <p:tag name="KSO_WM_UNIT_USESOURCEFORMAT_APPLY" val="1"/>
</p:tagLst>
</file>

<file path=ppt/tags/tag3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3*n_h_h_x*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UNIT_VALUE" val="55*60"/>
  <p:tag name="KSO_WM_DIAGRAM_GROUP_CODE" val="n1-1"/>
  <p:tag name="KSO_WM_UNIT_TYPE" val="n_h_h_x"/>
  <p:tag name="KSO_WM_UNIT_INDEX" val="1_2_1_1"/>
  <p:tag name="KSO_WM_DIAGRAM_MAX_ITEMCNT" val="6"/>
  <p:tag name="KSO_WM_DIAGRAM_MIN_ITEMCNT" val="2"/>
  <p:tag name="KSO_WM_DIAGRAM_VIRTUALLY_FRAME" val="{&quot;height&quot;:342.44373357817886,&quot;left&quot;:89.74787401574802,&quot;top&quot;:129.30626642182114,&quot;width&quot;:774.1042519685041}"/>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SHADOW_SCHEMECOLOR_INDEX" val="5"/>
  <p:tag name="KSO_WM_UNIT_USESOURCEFORMAT_APPLY" val="1"/>
</p:tagLst>
</file>

<file path=ppt/tags/tag353.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Lst>
</file>

<file path=ppt/tags/tag3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3*n_h_h_i*1_2_4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4_1"/>
  <p:tag name="KSO_WM_DIAGRAM_MAX_ITEMCNT" val="6"/>
  <p:tag name="KSO_WM_DIAGRAM_MIN_ITEMCNT" val="2"/>
  <p:tag name="KSO_WM_DIAGRAM_VIRTUALLY_FRAME" val="{&quot;height&quot;:342.44373357817886,&quot;left&quot;:89.74787401574802,&quot;top&quot;:129.30626642182114,&quot;width&quot;:774.1042519685041}"/>
  <p:tag name="KSO_WM_DIAGRAM_COLOR_MATCH_VALUE" val="{&quot;shape&quot;:{&quot;fill&quot;:{&quot;gradient&quot;:[{&quot;brightness&quot;:-0.25,&quot;colorType&quot;:1,&quot;foreColorIndex&quot;:5,&quot;pos&quot;:1,&quot;transparency&quot;:0},{&quot;brightness&quot;:0,&quot;colorType&quot;:1,&quot;foreColorIndex&quot;:5,&quot;pos&quot;:0.7200000286102295,&quot;transparency&quot;:0},{&quot;brightness&quot;:0.4000000059604645,&quot;colorType&quot;:1,&quot;foreColorIndex&quot;:5,&quot;pos&quot;:0.3199999928474426,&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8"/>
  <p:tag name="KSO_WM_UNIT_USESOURCEFORMAT_APPLY" val="1"/>
</p:tagLst>
</file>

<file path=ppt/tags/tag35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569_3*n_h_h_f*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373357817886,&quot;left&quot;:89.74787401574802,&quot;top&quot;:129.30626642182114,&quot;width&quot;:774.10425196850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
  <p:tag name="KSO_WM_UNIT_TEXT_FILL_FORE_SCHEMECOLOR_INDEX" val="1"/>
  <p:tag name="KSO_WM_UNIT_TEXT_FILL_TYPE" val="1"/>
  <p:tag name="KSO_WM_UNIT_USESOURCEFORMAT_APPLY" val="1"/>
</p:tagLst>
</file>

<file path=ppt/tags/tag35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569_3*n_h_h_a*1_2_1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373357817886,&quot;left&quot;:89.74787401574802,&quot;top&quot;:129.30626642182114,&quot;width&quot;:774.10425196850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35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569_3*n_h_h_f*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373357817886,&quot;left&quot;:89.74787401574802,&quot;top&quot;:129.30626642182114,&quot;width&quot;:774.10425196850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
  <p:tag name="KSO_WM_UNIT_TEXT_FILL_FORE_SCHEMECOLOR_INDEX" val="1"/>
  <p:tag name="KSO_WM_UNIT_TEXT_FILL_TYPE" val="1"/>
  <p:tag name="KSO_WM_UNIT_USESOURCEFORMAT_APPLY" val="1"/>
</p:tagLst>
</file>

<file path=ppt/tags/tag35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569_3*n_h_h_a*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373357817886,&quot;left&quot;:89.74787401574802,&quot;top&quot;:129.30626642182114,&quot;width&quot;:774.10425196850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35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569_3*n_h_h_f*1_2_2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373357817886,&quot;left&quot;:89.74787401574802,&quot;top&quot;:129.30626642182114,&quot;width&quot;:774.10425196850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
  <p:tag name="KSO_WM_UNIT_TEXT_FILL_FORE_SCHEMECOLOR_INDEX" val="1"/>
  <p:tag name="KSO_WM_UNIT_TEXT_FILL_TYPE" val="1"/>
  <p:tag name="KSO_WM_UNIT_USESOURCEFORMAT_APPLY" val="1"/>
</p:tagLst>
</file>

<file path=ppt/tags/tag35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569_3*n_h_h_a*1_2_2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373357817886,&quot;left&quot;:89.74787401574802,&quot;top&quot;:129.30626642182114,&quot;width&quot;:774.10425196850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35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1569_3*n_h_h_f*1_2_4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373357817886,&quot;left&quot;:89.74787401574802,&quot;top&quot;:129.30626642182114,&quot;width&quot;:774.10425196850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
  <p:tag name="KSO_WM_UNIT_TEXT_FILL_FORE_SCHEMECOLOR_INDEX" val="1"/>
  <p:tag name="KSO_WM_UNIT_TEXT_FILL_TYPE" val="1"/>
  <p:tag name="KSO_WM_UNIT_USESOURCEFORMAT_APPLY" val="1"/>
</p:tagLst>
</file>

<file path=ppt/tags/tag35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1569_3*n_h_h_a*1_2_4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42.44373357817886,&quot;left&quot;:89.74787401574802,&quot;top&quot;:129.30626642182114,&quot;width&quot;:774.10425196850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3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3*n_h_h_x*1_2_2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UNIT_VALUE" val="60*60"/>
  <p:tag name="KSO_WM_DIAGRAM_GROUP_CODE" val="n1-1"/>
  <p:tag name="KSO_WM_UNIT_TYPE" val="n_h_h_x"/>
  <p:tag name="KSO_WM_UNIT_INDEX" val="1_2_2_1"/>
  <p:tag name="KSO_WM_DIAGRAM_MAX_ITEMCNT" val="6"/>
  <p:tag name="KSO_WM_DIAGRAM_MIN_ITEMCNT" val="2"/>
  <p:tag name="KSO_WM_DIAGRAM_VIRTUALLY_FRAME" val="{&quot;height&quot;:342.44373357817886,&quot;left&quot;:89.74787401574802,&quot;top&quot;:129.30626642182114,&quot;width&quot;:774.1042519685041}"/>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FILL_FORE_SCHEMECOLOR_INDEX" val="6"/>
  <p:tag name="KSO_WM_UNIT_FILL_TYPE" val="1"/>
  <p:tag name="KSO_WM_UNIT_SHADOW_SCHEMECOLOR_INDEX" val="6"/>
  <p:tag name="KSO_WM_UNIT_USESOURCEFORMAT_APPLY" val="1"/>
</p:tagLst>
</file>

<file path=ppt/tags/tag354.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3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3*n_h_h_x*1_2_3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UNIT_VALUE" val="60*60"/>
  <p:tag name="KSO_WM_DIAGRAM_GROUP_CODE" val="n1-1"/>
  <p:tag name="KSO_WM_UNIT_TYPE" val="n_h_h_x"/>
  <p:tag name="KSO_WM_UNIT_INDEX" val="1_2_3_1"/>
  <p:tag name="KSO_WM_DIAGRAM_MAX_ITEMCNT" val="6"/>
  <p:tag name="KSO_WM_DIAGRAM_MIN_ITEMCNT" val="2"/>
  <p:tag name="KSO_WM_DIAGRAM_VIRTUALLY_FRAME" val="{&quot;height&quot;:342.44373357817886,&quot;left&quot;:89.74787401574802,&quot;top&quot;:129.30626642182114,&quot;width&quot;:774.1042519685041}"/>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FILL_FORE_SCHEMECOLOR_INDEX" val="7"/>
  <p:tag name="KSO_WM_UNIT_FILL_TYPE" val="1"/>
  <p:tag name="KSO_WM_UNIT_SHADOW_SCHEMECOLOR_INDEX" val="7"/>
  <p:tag name="KSO_WM_UNIT_USESOURCEFORMAT_APPLY" val="1"/>
</p:tagLst>
</file>

<file path=ppt/tags/tag3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9_3*n_h_h_x*1_2_4_1"/>
  <p:tag name="KSO_WM_TEMPLATE_CATEGORY" val="diagram"/>
  <p:tag name="KSO_WM_TEMPLATE_INDEX" val="20231569"/>
  <p:tag name="KSO_WM_UNIT_LAYERLEVEL" val="1_1_1_1"/>
  <p:tag name="KSO_WM_TAG_VERSION" val="3.0"/>
  <p:tag name="KSO_WM_BEAUTIFY_FLAG" val="#wm#"/>
  <p:tag name="KSO_WM_DIAGRAM_VERSION" val="3"/>
  <p:tag name="KSO_WM_DIAGRAM_COLOR_TRICK" val="1"/>
  <p:tag name="KSO_WM_DIAGRAM_COLOR_TEXT_CAN_REMOVE" val="n"/>
  <p:tag name="KSO_WM_UNIT_VALUE" val="32*32"/>
  <p:tag name="KSO_WM_DIAGRAM_GROUP_CODE" val="n1-1"/>
  <p:tag name="KSO_WM_UNIT_TYPE" val="n_h_h_x"/>
  <p:tag name="KSO_WM_UNIT_INDEX" val="1_2_4_1"/>
  <p:tag name="KSO_WM_DIAGRAM_MAX_ITEMCNT" val="6"/>
  <p:tag name="KSO_WM_DIAGRAM_MIN_ITEMCNT" val="2"/>
  <p:tag name="KSO_WM_DIAGRAM_VIRTUALLY_FRAME" val="{&quot;height&quot;:342.44373357817886,&quot;left&quot;:89.74787401574802,&quot;top&quot;:129.30626642182114,&quot;width&quot;:774.1042519685041}"/>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FILL_FORE_SCHEMECOLOR_INDEX" val="8"/>
  <p:tag name="KSO_WM_UNIT_FILL_TYPE" val="1"/>
  <p:tag name="KSO_WM_UNIT_SHADOW_SCHEMECOLOR_INDEX" val="8"/>
  <p:tag name="KSO_WM_UNIT_USESOURCEFORMAT_APPLY" val="1"/>
</p:tagLst>
</file>

<file path=ppt/tags/tag3542.xml><?xml version="1.0" encoding="utf-8"?>
<p:tagLst xmlns:p="http://schemas.openxmlformats.org/presentationml/2006/main">
  <p:tag name="KSO_WM_SLIDE_ID" val="diagram20231569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569"/>
  <p:tag name="KSO_WM_SLIDE_TYPE" val="text"/>
  <p:tag name="KSO_WM_SLIDE_SUBTYPE" val="diag"/>
  <p:tag name="KSO_WM_SLIDE_SIZE" val="774.104*342.419"/>
  <p:tag name="KSO_WM_SLIDE_POSITION" val="92.9479*157.064"/>
  <p:tag name="KSO_WM_SLIDE_LAYOUT" val="a_n"/>
  <p:tag name="KSO_WM_SLIDE_LAYOUT_CNT" val="1_1"/>
  <p:tag name="KSO_WM_SPECIAL_SOURCE" val="bdnull"/>
  <p:tag name="KSO_WM_DIAGRAM_GROUP_CODE" val="n1-1"/>
  <p:tag name="KSO_WM_SLIDE_DIAGTYPE" val="n"/>
</p:tagLst>
</file>

<file path=ppt/tags/tag354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UNIT_ID" val="diagram20234386_1*a*1"/>
  <p:tag name="KSO_WM_TEMPLATE_CATEGORY" val="diagram"/>
  <p:tag name="KSO_WM_TEMPLATE_INDEX" val="20234386"/>
  <p:tag name="KSO_WM_UNIT_LAYERLEVEL" val="1"/>
  <p:tag name="KSO_WM_TAG_VERSION" val="3.0"/>
  <p:tag name="KSO_WM_BEAUTIFY_FLAG" val="#wm#"/>
  <p:tag name="KSO_WM_DIAGRAM_GROUP_CODE" val="l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4"/>
  <p:tag name="KSO_WM_UNIT_ID" val="diagram20234386_1*l_h_i*1_4_4"/>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gradient&quot;:[{&quot;brightness&quot;:0,&quot;colorType&quot;:1,&quot;foreColorIndex&quot;:5,&quot;pos&quot;:0,&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3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3"/>
  <p:tag name="KSO_WM_UNIT_ID" val="diagram20234386_1*l_h_i*1_4_3"/>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gradient&quot;:[{&quot;brightness&quot;:0.30000001192092896,&quot;colorType&quot;:1,&quot;foreColorIndex&quot;:5,&quot;pos&quot;:0,&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3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2"/>
  <p:tag name="KSO_WM_UNIT_ID" val="diagram20234386_1*l_h_i*1_4_2"/>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gradient&quot;:[{&quot;brightness&quot;:-0.25,&quot;colorType&quot;:1,&quot;foreColorIndex&quot;:5,&quot;pos&quot;:0.38999998569488525,&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3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4"/>
  <p:tag name="KSO_WM_UNIT_ID" val="diagram20234386_1*l_h_i*1_2_4"/>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gradient&quot;:[{&quot;brightness&quot;:0,&quot;colorType&quot;:1,&quot;foreColorIndex&quot;:5,&quot;pos&quot;:0,&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3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3"/>
  <p:tag name="KSO_WM_UNIT_ID" val="diagram20234386_1*l_h_i*1_2_3"/>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gradient&quot;:[{&quot;brightness&quot;:0.30000001192092896,&quot;colorType&quot;:1,&quot;foreColorIndex&quot;:5,&quot;pos&quot;:0,&quot;transparency&quot;:0},{&quot;brightness&quot;:0.30000001192092896,&quot;colorType&quot;:1,&quot;foreColorIndex&quot;:5,&quot;pos&quot;:1,&quot;transparency&quot;:0},{&quot;brightness&quot;:0.5,&quot;colorType&quot;:1,&quot;foreColorIndex&quot;:5,&quot;pos&quot;:0.540000021457672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3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4386_1*l_h_i*1_2_2"/>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gradient&quot;:[{&quot;brightness&quot;:-0.25,&quot;colorType&quot;:1,&quot;foreColorIndex&quot;:5,&quot;pos&quot;:0.38999998569488525,&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35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4"/>
  <p:tag name="KSO_WM_UNIT_ID" val="diagram20234386_1*l_h_i*1_1_4"/>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gradient&quot;:[{&quot;brightness&quot;:0.699999988079071,&quot;colorType&quot;:1,&quot;foreColorIndex&quot;:5,&quot;pos&quot;:0,&quot;transparency&quot;:0},{&quot;brightness&quot;:0.69999998807907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3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4386_1*l_h_i*1_1_2"/>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gradient&quot;:[{&quot;brightness&quot;:0.20000000298023224,&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3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3"/>
  <p:tag name="KSO_WM_UNIT_ID" val="diagram20234386_1*l_h_i*1_1_3"/>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gradient&quot;:[{&quot;brightness&quot;:-0.05000000074505806,&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3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4"/>
  <p:tag name="KSO_WM_UNIT_ID" val="diagram20234386_1*l_h_i*1_3_4"/>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gradient&quot;:[{&quot;brightness&quot;:0.6000000238418579,&quot;colorType&quot;:1,&quot;foreColorIndex&quot;:5,&quot;pos&quot;:0,&quot;transparency&quot;:0},{&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3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3"/>
  <p:tag name="KSO_WM_UNIT_ID" val="diagram20234386_1*l_h_i*1_3_3"/>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gradient&quot;:[{&quot;brightness&quot;:-0.10000000149011612,&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3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4386_1*l_h_i*1_3_2"/>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gradient&quot;:[{&quot;brightness&quot;:0.10000000149011612,&quot;colorType&quot;:1,&quot;foreColorIndex&quot;:5,&quot;pos&quot;:0,&quot;transparency&quot;:0},{&quot;brightness&quot;:0.10000000149011612,&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3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4386_1*l_h_i*1_3_1"/>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3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4386_1*l_h_i*1_1_1"/>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3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20234386_1*l_h_i*1_4_1"/>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UNIT_LINE_FILL_TYPE" val="2"/>
  <p:tag name="KSO_WM_UNIT_USESOURCEFORMAT_APPLY" val="1"/>
</p:tagLst>
</file>

<file path=ppt/tags/tag3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4386_1*l_h_i*1_2_1"/>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35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56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4386_1*l_h_f*1_1_1"/>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VALUE" val="51"/>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项正文，文字是您思想的提炼，请尽量言简意赅的阐述观点单击输入项正文，文字是您思想的提炼"/>
  <p:tag name="KSO_WM_UNIT_TEXT_FILL_FORE_SCHEMECOLOR_INDEX" val="1"/>
  <p:tag name="KSO_WM_UNIT_TEXT_FILL_TYPE" val="1"/>
  <p:tag name="KSO_WM_UNIT_USESOURCEFORMAT_APPLY" val="1"/>
</p:tagLst>
</file>

<file path=ppt/tags/tag35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4386_1*l_h_f*1_3_1"/>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VALUE" val="51"/>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项正文，文字是您思想的提炼，请尽量言简意赅的阐述观点单击输入项正文，文字是您思想的提炼"/>
  <p:tag name="KSO_WM_UNIT_TEXT_FILL_FORE_SCHEMECOLOR_INDEX" val="1"/>
  <p:tag name="KSO_WM_UNIT_TEXT_FILL_TYPE" val="1"/>
  <p:tag name="KSO_WM_UNIT_USESOURCEFORMAT_APPLY" val="1"/>
</p:tagLst>
</file>

<file path=ppt/tags/tag35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4386_1*l_h_f*1_2_1"/>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UNIT_VALUE" val="51"/>
  <p:tag name="KSO_WM_DIAGRAM_GROUP_CODE" val="l1-1"/>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项正文，文字是您思想的提炼，请尽量言简意赅的阐述观点单击输入项正文，文字是您思想的提炼"/>
  <p:tag name="KSO_WM_UNIT_TEXT_FILL_FORE_SCHEMECOLOR_INDEX" val="1"/>
  <p:tag name="KSO_WM_UNIT_TEXT_FILL_TYPE" val="1"/>
  <p:tag name="KSO_WM_UNIT_USESOURCEFORMAT_APPLY" val="1"/>
</p:tagLst>
</file>

<file path=ppt/tags/tag3563.xml><?xml version="1.0" encoding="utf-8"?>
<p:tagLst xmlns:p="http://schemas.openxmlformats.org/presentationml/2006/main">
  <p:tag name="KSO_WM_DIAGRAM_VERSION" val="3"/>
  <p:tag name="KSO_WM_DIAGRAM_COLOR_TRICK" val="1"/>
  <p:tag name="KSO_WM_DIAGRAM_COLOR_TEXT_CAN_REMOVE" val="n"/>
  <p:tag name="KSO_WM_UNIT_VALUE" val="123*124"/>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4386_1*l_h_x*1_1_1"/>
  <p:tag name="KSO_WM_TEMPLATE_CATEGORY" val="diagram"/>
  <p:tag name="KSO_WM_TEMPLATE_INDEX" val="20234386"/>
  <p:tag name="KSO_WM_UNIT_LAYERLEVEL" val="1_1_1"/>
  <p:tag name="KSO_WM_TAG_VERSION" val="3.0"/>
  <p:tag name="KSO_WM_BEAUTIFY_FLAG" val="#wm#"/>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564.xml><?xml version="1.0" encoding="utf-8"?>
<p:tagLst xmlns:p="http://schemas.openxmlformats.org/presentationml/2006/main">
  <p:tag name="KSO_WM_DIAGRAM_VERSION" val="3"/>
  <p:tag name="KSO_WM_DIAGRAM_COLOR_TRICK" val="1"/>
  <p:tag name="KSO_WM_DIAGRAM_COLOR_TEXT_CAN_REMOVE" val="n"/>
  <p:tag name="KSO_WM_UNIT_VALUE" val="124*12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4386_1*l_h_x*1_2_1"/>
  <p:tag name="KSO_WM_TEMPLATE_CATEGORY" val="diagram"/>
  <p:tag name="KSO_WM_TEMPLATE_INDEX" val="20234386"/>
  <p:tag name="KSO_WM_UNIT_LAYERLEVEL" val="1_1_1"/>
  <p:tag name="KSO_WM_TAG_VERSION" val="3.0"/>
  <p:tag name="KSO_WM_BEAUTIFY_FLAG" val="#wm#"/>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565.xml><?xml version="1.0" encoding="utf-8"?>
<p:tagLst xmlns:p="http://schemas.openxmlformats.org/presentationml/2006/main">
  <p:tag name="KSO_WM_DIAGRAM_VERSION" val="3"/>
  <p:tag name="KSO_WM_DIAGRAM_COLOR_TRICK" val="1"/>
  <p:tag name="KSO_WM_DIAGRAM_COLOR_TEXT_CAN_REMOVE" val="n"/>
  <p:tag name="KSO_WM_UNIT_VALUE" val="115*12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4386_1*l_h_x*1_3_1"/>
  <p:tag name="KSO_WM_TEMPLATE_CATEGORY" val="diagram"/>
  <p:tag name="KSO_WM_TEMPLATE_INDEX" val="20234386"/>
  <p:tag name="KSO_WM_UNIT_LAYERLEVEL" val="1_1_1"/>
  <p:tag name="KSO_WM_TAG_VERSION" val="3.0"/>
  <p:tag name="KSO_WM_BEAUTIFY_FLAG" val="#wm#"/>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56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4386_1*l_h_f*1_4_1"/>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VALUE" val="51"/>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项正文，文字是您思想的提炼，请尽量言简意赅的阐述观点单击输入项正文，文字是您思想的提炼"/>
  <p:tag name="KSO_WM_UNIT_TEXT_FILL_FORE_SCHEMECOLOR_INDEX" val="1"/>
  <p:tag name="KSO_WM_UNIT_TEXT_FILL_TYPE" val="1"/>
  <p:tag name="KSO_WM_UNIT_USESOURCEFORMAT_APPLY" val="1"/>
</p:tagLst>
</file>

<file path=ppt/tags/tag3567.xml><?xml version="1.0" encoding="utf-8"?>
<p:tagLst xmlns:p="http://schemas.openxmlformats.org/presentationml/2006/main">
  <p:tag name="KSO_WM_DIAGRAM_VERSION" val="3"/>
  <p:tag name="KSO_WM_DIAGRAM_COLOR_TRICK" val="1"/>
  <p:tag name="KSO_WM_DIAGRAM_COLOR_TEXT_CAN_REMOVE" val="n"/>
  <p:tag name="KSO_WM_UNIT_VALUE" val="124*114"/>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4386_1*l_h_x*1_4_1"/>
  <p:tag name="KSO_WM_TEMPLATE_CATEGORY" val="diagram"/>
  <p:tag name="KSO_WM_TEMPLATE_INDEX" val="20234386"/>
  <p:tag name="KSO_WM_UNIT_LAYERLEVEL" val="1_1_1"/>
  <p:tag name="KSO_WM_TAG_VERSION" val="3.0"/>
  <p:tag name="KSO_WM_BEAUTIFY_FLAG" val="#wm#"/>
  <p:tag name="KSO_WM_DIAGRAM_MAX_ITEMCNT" val="4"/>
  <p:tag name="KSO_WM_DIAGRAM_MIN_ITEMCNT" val="4"/>
  <p:tag name="KSO_WM_DIAGRAM_VIRTUALLY_FRAME" val="{&quot;height&quot;:357.20001220703125,&quot;left&quot;:55.84998779296875,&quot;top&quot;:128.54999389648438,&quot;width&quot;:850.4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568.xml><?xml version="1.0" encoding="utf-8"?>
<p:tagLst xmlns:p="http://schemas.openxmlformats.org/presentationml/2006/main">
  <p:tag name="KSO_WM_SLIDE_ID" val="diagram20234386_1"/>
  <p:tag name="KSO_WM_TEMPLATE_SUBCATEGORY" val="0"/>
  <p:tag name="KSO_WM_TEMPLATE_MASTER_TYPE" val="0"/>
  <p:tag name="KSO_WM_TEMPLATE_COLOR_TYPE" val="0"/>
  <p:tag name="KSO_WM_SLIDE_TYPE" val="text"/>
  <p:tag name="KSO_WM_SLIDE_SUBTYPE" val="diag"/>
  <p:tag name="KSO_WM_SLIDE_ITEM_CNT" val="4"/>
  <p:tag name="KSO_WM_SLIDE_INDEX" val="1"/>
  <p:tag name="KSO_WM_SLIDE_SIZE" val="850.4*357.2"/>
  <p:tag name="KSO_WM_SLIDE_POSITION" val="54.8*133.9"/>
  <p:tag name="KSO_WM_TAG_VERSION" val="3.0"/>
  <p:tag name="KSO_WM_BEAUTIFY_FLAG" val="#wm#"/>
  <p:tag name="KSO_WM_TEMPLATE_CATEGORY" val="diagram"/>
  <p:tag name="KSO_WM_TEMPLATE_INDEX" val="20234386"/>
  <p:tag name="KSO_WM_SLIDE_LAYOUT" val="a_l"/>
  <p:tag name="KSO_WM_SLIDE_LAYOUT_CNT" val="1_1"/>
  <p:tag name="KSO_WM_SPECIAL_SOURCE" val="bdnull"/>
  <p:tag name="KSO_WM_DIAGRAM_GROUP_CODE" val="l1-1"/>
  <p:tag name="KSO_WM_SLIDE_DIAGTYPE" val="l"/>
</p:tagLst>
</file>

<file path=ppt/tags/tag356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4923_3*a*1"/>
  <p:tag name="KSO_WM_TEMPLATE_CATEGORY" val="diagram"/>
  <p:tag name="KSO_WM_TEMPLATE_INDEX" val="20234923"/>
  <p:tag name="KSO_WM_UNIT_LAYERLEVEL" val="1"/>
  <p:tag name="KSO_WM_TAG_VERSION" val="3.0"/>
  <p:tag name="KSO_WM_BEAUTIFY_FLAG" val="#wm#"/>
  <p:tag name="KSO_WM_DIAGRAM_GROUP_CODE" val="o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5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3570.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o1-1"/>
  <p:tag name="KSO_WM_UNIT_SUBTYPE" val="d"/>
  <p:tag name="KSO_WM_UNIT_TYPE" val="o_h_i"/>
  <p:tag name="KSO_WM_UNIT_INDEX" val="1_1_1"/>
  <p:tag name="KSO_WM_UNIT_ID" val="diagram20234923_3*o_h_i*1_1_1"/>
  <p:tag name="KSO_WM_TEMPLATE_CATEGORY" val="diagram"/>
  <p:tag name="KSO_WM_TEMPLATE_INDEX" val="20234923"/>
  <p:tag name="KSO_WM_UNIT_LAYERLEVEL" val="1_1_1"/>
  <p:tag name="KSO_WM_TAG_VERSION" val="3.0"/>
  <p:tag name="KSO_WM_BEAUTIFY_FLAG" val="#wm#"/>
  <p:tag name="KSO_WM_UNIT_FILL_TYPE" val="3"/>
  <p:tag name="KSO_WM_DIAGRAM_MAX_ITEMCNT" val="5"/>
  <p:tag name="KSO_WM_DIAGRAM_MIN_ITEMCNT" val="2"/>
  <p:tag name="KSO_WM_DIAGRAM_VIRTUALLY_FRAME" val="{&quot;height&quot;:337.75,&quot;left&quot;:85.85,&quot;top&quot;:124.825,&quot;width&quot;:801}"/>
  <p:tag name="KSO_WM_DIAGRAM_COLOR_MATCH_VALUE" val="{&quot;shape&quot;:{&quot;fill&quot;:{&quot;gradient&quot;:[{&quot;brightness&quot;:0.4000000059604645,&quot;colorType&quot;:1,&quot;foreColorIndex&quot;:6,&quot;pos&quot;:0,&quot;transparency&quot;:0},{&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71.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o1-1"/>
  <p:tag name="KSO_WM_UNIT_TYPE" val="o_h_i"/>
  <p:tag name="KSO_WM_UNIT_INDEX" val="1_1_2"/>
  <p:tag name="KSO_WM_UNIT_ID" val="diagram20234923_3*o_h_i*1_1_2"/>
  <p:tag name="KSO_WM_TEMPLATE_CATEGORY" val="diagram"/>
  <p:tag name="KSO_WM_TEMPLATE_INDEX" val="20234923"/>
  <p:tag name="KSO_WM_UNIT_LAYERLEVEL" val="1_1_1"/>
  <p:tag name="KSO_WM_TAG_VERSION" val="3.0"/>
  <p:tag name="KSO_WM_BEAUTIFY_FLAG" val="#wm#"/>
  <p:tag name="KSO_WM_UNIT_FILL_TYPE" val="3"/>
  <p:tag name="KSO_WM_DIAGRAM_MAX_ITEMCNT" val="5"/>
  <p:tag name="KSO_WM_DIAGRAM_MIN_ITEMCNT" val="2"/>
  <p:tag name="KSO_WM_DIAGRAM_VIRTUALLY_FRAME" val="{&quot;height&quot;:337.75,&quot;left&quot;:85.85,&quot;top&quot;:124.825,&quot;width&quot;:801}"/>
  <p:tag name="KSO_WM_DIAGRAM_COLOR_MATCH_VALUE" val="{&quot;shape&quot;:{&quot;fill&quot;:{&quot;gradient&quot;:[{&quot;brightness&quot;:0.4000000059604645,&quot;colorType&quot;:1,&quot;foreColorIndex&quot;:6,&quot;pos&quot;:0,&quot;transparency&quot;:0},{&quot;brightness&quot;:0,&quot;colorType&quot;:1,&quot;foreColorIndex&quot;:6,&quot;pos&quot;:0.8100000023841858,&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72.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o1-1"/>
  <p:tag name="KSO_WM_UNIT_SUBTYPE" val="d"/>
  <p:tag name="KSO_WM_UNIT_TYPE" val="o_h_i"/>
  <p:tag name="KSO_WM_UNIT_INDEX" val="1_2_1"/>
  <p:tag name="KSO_WM_UNIT_ID" val="diagram20234923_3*o_h_i*1_2_1"/>
  <p:tag name="KSO_WM_TEMPLATE_CATEGORY" val="diagram"/>
  <p:tag name="KSO_WM_TEMPLATE_INDEX" val="20234923"/>
  <p:tag name="KSO_WM_UNIT_LAYERLEVEL" val="1_1_1"/>
  <p:tag name="KSO_WM_TAG_VERSION" val="3.0"/>
  <p:tag name="KSO_WM_BEAUTIFY_FLAG" val="#wm#"/>
  <p:tag name="KSO_WM_UNIT_FILL_TYPE" val="3"/>
  <p:tag name="KSO_WM_DIAGRAM_MAX_ITEMCNT" val="5"/>
  <p:tag name="KSO_WM_DIAGRAM_MIN_ITEMCNT" val="2"/>
  <p:tag name="KSO_WM_DIAGRAM_VIRTUALLY_FRAME" val="{&quot;height&quot;:337.75,&quot;left&quot;:85.85,&quot;top&quot;:124.825,&quot;width&quot;:801}"/>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0.23000000417232513,&quot;transparency&quot;:0},{&quot;brightness&quot;:0,&quot;colorType&quot;:1,&quot;foreColorIndex&quot;:5,&quot;pos&quot;:0.6499999761581421,&quot;transparency&quot;:0}],&quot;type&quot;:3},&quot;glow&quot;:{&quot;colorType&quot;:0},&quot;line&quot;:{&quot;type&quot;:0},&quot;shadow&quot;:{&quot;brightness&quot;:-0.25,&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5,&quot;colorType&quot;:1,&quot;foreColorIndex&quot;:5,&quot;transparency&quot;:0.75},&quot;threeD&quot;:{&quot;curvedSurface&quot;:{&quot;brightness&quot;:0,&quot;colorType&quot;:2,&quot;rgb&quot;:&quot;#000000&quot;},&quot;depth&quot;:{&quot;colorType&quot;:0}}}}"/>
  <p:tag name="KSO_WM_UNIT_SHADOW_SCHEMECOLOR_INDEX" val="6"/>
  <p:tag name="KSO_WM_UNIT_TEXT_SHADOW_SCHEMECOLOR_INDEX" val="6"/>
  <p:tag name="KSO_WM_UNIT_USESOURCEFORMAT_APPLY" val="1"/>
</p:tagLst>
</file>

<file path=ppt/tags/tag3573.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o1-1"/>
  <p:tag name="KSO_WM_UNIT_TYPE" val="o_h_i"/>
  <p:tag name="KSO_WM_UNIT_INDEX" val="1_2_2"/>
  <p:tag name="KSO_WM_UNIT_ID" val="diagram20234923_3*o_h_i*1_2_2"/>
  <p:tag name="KSO_WM_TEMPLATE_CATEGORY" val="diagram"/>
  <p:tag name="KSO_WM_TEMPLATE_INDEX" val="20234923"/>
  <p:tag name="KSO_WM_UNIT_LAYERLEVEL" val="1_1_1"/>
  <p:tag name="KSO_WM_TAG_VERSION" val="3.0"/>
  <p:tag name="KSO_WM_BEAUTIFY_FLAG" val="#wm#"/>
  <p:tag name="KSO_WM_UNIT_FILL_TYPE" val="3"/>
  <p:tag name="KSO_WM_DIAGRAM_MAX_ITEMCNT" val="5"/>
  <p:tag name="KSO_WM_DIAGRAM_MIN_ITEMCNT" val="2"/>
  <p:tag name="KSO_WM_DIAGRAM_VIRTUALLY_FRAME" val="{&quot;height&quot;:337.75,&quot;left&quot;:85.85,&quot;top&quot;:124.825,&quot;width&quot;:801}"/>
  <p:tag name="KSO_WM_DIAGRAM_COLOR_MATCH_VALUE" val="{&quot;shape&quot;:{&quot;fill&quot;:{&quot;gradient&quot;:[{&quot;brightness&quot;:0.4000000059604645,&quot;colorType&quot;:1,&quot;foreColorIndex&quot;:5,&quot;pos&quot;:0.18000000715255737,&quot;transparency&quot;:0},{&quot;brightness&quot;:0,&quot;colorType&quot;:1,&quot;foreColorIndex&quot;:5,&quot;pos&quot;:0.7400000095367432,&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74.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o1-1"/>
  <p:tag name="KSO_WM_UNIT_SUBTYPE" val="d"/>
  <p:tag name="KSO_WM_UNIT_TYPE" val="o_h_i"/>
  <p:tag name="KSO_WM_UNIT_INDEX" val="1_3_1"/>
  <p:tag name="KSO_WM_UNIT_ID" val="diagram20234923_3*o_h_i*1_3_1"/>
  <p:tag name="KSO_WM_TEMPLATE_CATEGORY" val="diagram"/>
  <p:tag name="KSO_WM_TEMPLATE_INDEX" val="20234923"/>
  <p:tag name="KSO_WM_UNIT_LAYERLEVEL" val="1_1_1"/>
  <p:tag name="KSO_WM_TAG_VERSION" val="3.0"/>
  <p:tag name="KSO_WM_BEAUTIFY_FLAG" val="#wm#"/>
  <p:tag name="KSO_WM_UNIT_FILL_TYPE" val="3"/>
  <p:tag name="KSO_WM_DIAGRAM_MAX_ITEMCNT" val="5"/>
  <p:tag name="KSO_WM_DIAGRAM_MIN_ITEMCNT" val="2"/>
  <p:tag name="KSO_WM_DIAGRAM_VIRTUALLY_FRAME" val="{&quot;height&quot;:337.75,&quot;left&quot;:85.85,&quot;top&quot;:124.825,&quot;width&quot;:801}"/>
  <p:tag name="KSO_WM_DIAGRAM_COLOR_MATCH_VALUE" val="{&quot;shape&quot;:{&quot;fill&quot;:{&quot;gradient&quot;:[{&quot;brightness&quot;:0.4000000059604645,&quot;colorType&quot;:1,&quot;foreColorIndex&quot;:6,&quot;pos&quot;:0,&quot;transparency&quot;:0},{&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75.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o1-1"/>
  <p:tag name="KSO_WM_UNIT_TYPE" val="o_h_i"/>
  <p:tag name="KSO_WM_UNIT_INDEX" val="1_3_2"/>
  <p:tag name="KSO_WM_UNIT_ID" val="diagram20234923_3*o_h_i*1_3_2"/>
  <p:tag name="KSO_WM_TEMPLATE_CATEGORY" val="diagram"/>
  <p:tag name="KSO_WM_TEMPLATE_INDEX" val="20234923"/>
  <p:tag name="KSO_WM_UNIT_LAYERLEVEL" val="1_1_1"/>
  <p:tag name="KSO_WM_TAG_VERSION" val="3.0"/>
  <p:tag name="KSO_WM_BEAUTIFY_FLAG" val="#wm#"/>
  <p:tag name="KSO_WM_UNIT_FILL_TYPE" val="3"/>
  <p:tag name="KSO_WM_DIAGRAM_MAX_ITEMCNT" val="5"/>
  <p:tag name="KSO_WM_DIAGRAM_MIN_ITEMCNT" val="2"/>
  <p:tag name="KSO_WM_DIAGRAM_VIRTUALLY_FRAME" val="{&quot;height&quot;:337.75,&quot;left&quot;:85.85,&quot;top&quot;:124.825,&quot;width&quot;:801}"/>
  <p:tag name="KSO_WM_DIAGRAM_COLOR_MATCH_VALUE" val="{&quot;shape&quot;:{&quot;fill&quot;:{&quot;gradient&quot;:[{&quot;brightness&quot;:0.4000000059604645,&quot;colorType&quot;:1,&quot;foreColorIndex&quot;:6,&quot;pos&quot;:0,&quot;transparency&quot;:0},{&quot;brightness&quot;:0,&quot;colorType&quot;:1,&quot;foreColorIndex&quot;:6,&quot;pos&quot;:0.8100000023841858,&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76.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o1-1"/>
  <p:tag name="KSO_WM_UNIT_SUBTYPE" val="d"/>
  <p:tag name="KSO_WM_UNIT_TYPE" val="o_h_i"/>
  <p:tag name="KSO_WM_UNIT_INDEX" val="1_4_1"/>
  <p:tag name="KSO_WM_UNIT_ID" val="diagram20234923_3*o_h_i*1_4_1"/>
  <p:tag name="KSO_WM_TEMPLATE_CATEGORY" val="diagram"/>
  <p:tag name="KSO_WM_TEMPLATE_INDEX" val="20234923"/>
  <p:tag name="KSO_WM_UNIT_LAYERLEVEL" val="1_1_1"/>
  <p:tag name="KSO_WM_TAG_VERSION" val="3.0"/>
  <p:tag name="KSO_WM_BEAUTIFY_FLAG" val="#wm#"/>
  <p:tag name="KSO_WM_UNIT_FILL_TYPE" val="3"/>
  <p:tag name="KSO_WM_DIAGRAM_MAX_ITEMCNT" val="5"/>
  <p:tag name="KSO_WM_DIAGRAM_MIN_ITEMCNT" val="2"/>
  <p:tag name="KSO_WM_DIAGRAM_VIRTUALLY_FRAME" val="{&quot;height&quot;:337.75,&quot;left&quot;:85.85,&quot;top&quot;:124.825,&quot;width&quot;:801}"/>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0.23000000417232513,&quot;transparency&quot;:0},{&quot;brightness&quot;:0,&quot;colorType&quot;:1,&quot;foreColorIndex&quot;:5,&quot;pos&quot;:0.6499999761581421,&quot;transparency&quot;:0}],&quot;type&quot;:3},&quot;glow&quot;:{&quot;colorType&quot;:0},&quot;line&quot;:{&quot;type&quot;:0},&quot;shadow&quot;:{&quot;brightness&quot;:-0.25,&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5,&quot;colorType&quot;:1,&quot;foreColorIndex&quot;:5,&quot;transparency&quot;:0.75},&quot;threeD&quot;:{&quot;curvedSurface&quot;:{&quot;brightness&quot;:0,&quot;colorType&quot;:2,&quot;rgb&quot;:&quot;#000000&quot;},&quot;depth&quot;:{&quot;colorType&quot;:0}}}}"/>
  <p:tag name="KSO_WM_UNIT_SHADOW_SCHEMECOLOR_INDEX" val="8"/>
  <p:tag name="KSO_WM_UNIT_TEXT_SHADOW_SCHEMECOLOR_INDEX" val="8"/>
  <p:tag name="KSO_WM_UNIT_USESOURCEFORMAT_APPLY" val="1"/>
</p:tagLst>
</file>

<file path=ppt/tags/tag3577.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o1-1"/>
  <p:tag name="KSO_WM_UNIT_TYPE" val="o_h_i"/>
  <p:tag name="KSO_WM_UNIT_INDEX" val="1_4_2"/>
  <p:tag name="KSO_WM_UNIT_ID" val="diagram20234923_3*o_h_i*1_4_2"/>
  <p:tag name="KSO_WM_TEMPLATE_CATEGORY" val="diagram"/>
  <p:tag name="KSO_WM_TEMPLATE_INDEX" val="20234923"/>
  <p:tag name="KSO_WM_UNIT_LAYERLEVEL" val="1_1_1"/>
  <p:tag name="KSO_WM_TAG_VERSION" val="3.0"/>
  <p:tag name="KSO_WM_BEAUTIFY_FLAG" val="#wm#"/>
  <p:tag name="KSO_WM_UNIT_FILL_TYPE" val="3"/>
  <p:tag name="KSO_WM_DIAGRAM_MAX_ITEMCNT" val="5"/>
  <p:tag name="KSO_WM_DIAGRAM_MIN_ITEMCNT" val="2"/>
  <p:tag name="KSO_WM_DIAGRAM_VIRTUALLY_FRAME" val="{&quot;height&quot;:337.75,&quot;left&quot;:85.85,&quot;top&quot;:124.825,&quot;width&quot;:801}"/>
  <p:tag name="KSO_WM_DIAGRAM_COLOR_MATCH_VALUE" val="{&quot;shape&quot;:{&quot;fill&quot;:{&quot;gradient&quot;:[{&quot;brightness&quot;:0.4000000059604645,&quot;colorType&quot;:1,&quot;foreColorIndex&quot;:5,&quot;pos&quot;:0.18000000715255737,&quot;transparency&quot;:0},{&quot;brightness&quot;:0,&quot;colorType&quot;:1,&quot;foreColorIndex&quot;:5,&quot;pos&quot;:0.7400000095367432,&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78.xml><?xml version="1.0" encoding="utf-8"?>
<p:tagLst xmlns:p="http://schemas.openxmlformats.org/presentationml/2006/main">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o1-1"/>
  <p:tag name="KSO_WM_UNIT_TYPE" val="o_h_a"/>
  <p:tag name="KSO_WM_UNIT_INDEX" val="1_1_1"/>
  <p:tag name="KSO_WM_UNIT_ID" val="diagram20234923_3*o_h_a*1_1_1"/>
  <p:tag name="KSO_WM_TEMPLATE_CATEGORY" val="diagram"/>
  <p:tag name="KSO_WM_TEMPLATE_INDEX" val="20234923"/>
  <p:tag name="KSO_WM_UNIT_LAYERLEVEL" val="1_1_1"/>
  <p:tag name="KSO_WM_TAG_VERSION" val="3.0"/>
  <p:tag name="KSO_WM_BEAUTIFY_FLAG" val="#wm#"/>
  <p:tag name="KSO_WM_UNIT_FILL_TYPE" val="3"/>
  <p:tag name="KSO_WM_UNIT_PRESET_TEXT" val="标题"/>
  <p:tag name="KSO_WM_DIAGRAM_MAX_ITEMCNT" val="5"/>
  <p:tag name="KSO_WM_DIAGRAM_MIN_ITEMCNT" val="2"/>
  <p:tag name="KSO_WM_DIAGRAM_VIRTUALLY_FRAME" val="{&quot;height&quot;:337.75,&quot;left&quot;:85.85,&quot;top&quot;:124.825,&quot;width&quot;:801}"/>
  <p:tag name="KSO_WM_DIAGRAM_COLOR_MATCH_VALUE" val="{&quot;shape&quot;:{&quot;fill&quot;:{&quot;gradient&quot;:[{&quot;brightness&quot;:0.4000000059604645,&quot;colorType&quot;:1,&quot;foreColorIndex&quot;:6,&quot;pos&quot;:0,&quot;transparency&quot;:0},{&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VALUE" val="5"/>
  <p:tag name="KSO_WM_UNIT_TEXT_TYPE" val="1"/>
  <p:tag name="KSO_WM_UNIT_USESOURCEFORMAT_APPLY" val="1"/>
</p:tagLst>
</file>

<file path=ppt/tags/tag3579.xml><?xml version="1.0" encoding="utf-8"?>
<p:tagLst xmlns:p="http://schemas.openxmlformats.org/presentationml/2006/main">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o1-1"/>
  <p:tag name="KSO_WM_UNIT_TYPE" val="o_h_a"/>
  <p:tag name="KSO_WM_UNIT_INDEX" val="1_2_1"/>
  <p:tag name="KSO_WM_UNIT_ID" val="diagram20234923_3*o_h_a*1_2_1"/>
  <p:tag name="KSO_WM_TEMPLATE_CATEGORY" val="diagram"/>
  <p:tag name="KSO_WM_TEMPLATE_INDEX" val="20234923"/>
  <p:tag name="KSO_WM_UNIT_LAYERLEVEL" val="1_1_1"/>
  <p:tag name="KSO_WM_TAG_VERSION" val="3.0"/>
  <p:tag name="KSO_WM_BEAUTIFY_FLAG" val="#wm#"/>
  <p:tag name="KSO_WM_UNIT_FILL_TYPE" val="3"/>
  <p:tag name="KSO_WM_UNIT_PRESET_TEXT" val="标题"/>
  <p:tag name="KSO_WM_DIAGRAM_MAX_ITEMCNT" val="5"/>
  <p:tag name="KSO_WM_DIAGRAM_MIN_ITEMCNT" val="2"/>
  <p:tag name="KSO_WM_DIAGRAM_VIRTUALLY_FRAME" val="{&quot;height&quot;:337.75,&quot;left&quot;:85.85,&quot;top&quot;:124.825,&quot;width&quot;:801}"/>
  <p:tag name="KSO_WM_DIAGRAM_COLOR_MATCH_VALUE" val="{&quot;shape&quot;:{&quot;fill&quot;:{&quot;gradient&quot;:[{&quot;brightness&quot;:0.4000000059604645,&quot;colorType&quot;:1,&quot;foreColorIndex&quot;:5,&quot;pos&quot;:0,&quot;transparency&quot;:0},{&quot;brightness&quot;:0,&quot;colorType&quot;:1,&quot;foreColorIndex&quot;:5,&quot;pos&quot;:0.6899999976158142,&quot;transparency&quot;:0}],&quot;type&quot;:3},&quot;glow&quot;:{&quot;colorType&quot;:0},&quot;line&quot;:{&quot;type&quot;:0},&quot;shadow&quot;:{&quot;brightness&quot;:-0.25,&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5,&quot;colorType&quot;:1,&quot;foreColorIndex&quot;:5,&quot;transparency&quot;:0.75},&quot;threeD&quot;:{&quot;curvedSurface&quot;:{&quot;brightness&quot;:0,&quot;colorType&quot;:2,&quot;rgb&quot;:&quot;#000000&quot;},&quot;depth&quot;:{&quot;colorType&quot;:0}}}}"/>
  <p:tag name="KSO_WM_UNIT_ISCONTENTSTITLE" val="0"/>
  <p:tag name="KSO_WM_UNIT_ISNUMDGMTITLE" val="0"/>
  <p:tag name="KSO_WM_UNIT_VALUE" val="5"/>
  <p:tag name="KSO_WM_UNIT_TEXT_TYPE" val="1"/>
  <p:tag name="KSO_WM_UNIT_SHADOW_SCHEMECOLOR_INDEX" val="6"/>
  <p:tag name="KSO_WM_UNIT_TEXT_SHADOW_SCHEMECOLOR_INDEX" val="6"/>
  <p:tag name="KSO_WM_UNIT_USESOURCEFORMAT_APPLY" val="1"/>
</p:tagLst>
</file>

<file path=ppt/tags/tag35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2"/>
  <p:tag name="KSO_WM_UNIT_TYPE" val="l_h_i"/>
</p:tagLst>
</file>

<file path=ppt/tags/tag3580.xml><?xml version="1.0" encoding="utf-8"?>
<p:tagLst xmlns:p="http://schemas.openxmlformats.org/presentationml/2006/main">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o1-1"/>
  <p:tag name="KSO_WM_UNIT_TYPE" val="o_h_a"/>
  <p:tag name="KSO_WM_UNIT_INDEX" val="1_3_1"/>
  <p:tag name="KSO_WM_UNIT_ID" val="diagram20234923_3*o_h_a*1_3_1"/>
  <p:tag name="KSO_WM_TEMPLATE_CATEGORY" val="diagram"/>
  <p:tag name="KSO_WM_TEMPLATE_INDEX" val="20234923"/>
  <p:tag name="KSO_WM_UNIT_LAYERLEVEL" val="1_1_1"/>
  <p:tag name="KSO_WM_TAG_VERSION" val="3.0"/>
  <p:tag name="KSO_WM_BEAUTIFY_FLAG" val="#wm#"/>
  <p:tag name="KSO_WM_UNIT_FILL_TYPE" val="3"/>
  <p:tag name="KSO_WM_UNIT_PRESET_TEXT" val="标题"/>
  <p:tag name="KSO_WM_DIAGRAM_MAX_ITEMCNT" val="5"/>
  <p:tag name="KSO_WM_DIAGRAM_MIN_ITEMCNT" val="2"/>
  <p:tag name="KSO_WM_DIAGRAM_VIRTUALLY_FRAME" val="{&quot;height&quot;:337.75,&quot;left&quot;:85.85,&quot;top&quot;:124.825,&quot;width&quot;:801}"/>
  <p:tag name="KSO_WM_DIAGRAM_COLOR_MATCH_VALUE" val="{&quot;shape&quot;:{&quot;fill&quot;:{&quot;gradient&quot;:[{&quot;brightness&quot;:0.4000000059604645,&quot;colorType&quot;:1,&quot;foreColorIndex&quot;:6,&quot;pos&quot;:0,&quot;transparency&quot;:0},{&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VALUE" val="5"/>
  <p:tag name="KSO_WM_UNIT_TEXT_TYPE" val="1"/>
  <p:tag name="KSO_WM_UNIT_USESOURCEFORMAT_APPLY" val="1"/>
</p:tagLst>
</file>

<file path=ppt/tags/tag3581.xml><?xml version="1.0" encoding="utf-8"?>
<p:tagLst xmlns:p="http://schemas.openxmlformats.org/presentationml/2006/main">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o1-1"/>
  <p:tag name="KSO_WM_UNIT_TYPE" val="o_h_a"/>
  <p:tag name="KSO_WM_UNIT_INDEX" val="1_4_1"/>
  <p:tag name="KSO_WM_UNIT_ID" val="diagram20234923_3*o_h_a*1_4_1"/>
  <p:tag name="KSO_WM_TEMPLATE_CATEGORY" val="diagram"/>
  <p:tag name="KSO_WM_TEMPLATE_INDEX" val="20234923"/>
  <p:tag name="KSO_WM_UNIT_LAYERLEVEL" val="1_1_1"/>
  <p:tag name="KSO_WM_TAG_VERSION" val="3.0"/>
  <p:tag name="KSO_WM_BEAUTIFY_FLAG" val="#wm#"/>
  <p:tag name="KSO_WM_UNIT_FILL_TYPE" val="3"/>
  <p:tag name="KSO_WM_UNIT_PRESET_TEXT" val="标题"/>
  <p:tag name="KSO_WM_DIAGRAM_MAX_ITEMCNT" val="5"/>
  <p:tag name="KSO_WM_DIAGRAM_MIN_ITEMCNT" val="2"/>
  <p:tag name="KSO_WM_DIAGRAM_VIRTUALLY_FRAME" val="{&quot;height&quot;:337.75,&quot;left&quot;:85.85,&quot;top&quot;:124.825,&quot;width&quot;:801}"/>
  <p:tag name="KSO_WM_DIAGRAM_COLOR_MATCH_VALUE" val="{&quot;shape&quot;:{&quot;fill&quot;:{&quot;gradient&quot;:[{&quot;brightness&quot;:0.4000000059604645,&quot;colorType&quot;:1,&quot;foreColorIndex&quot;:5,&quot;pos&quot;:0,&quot;transparency&quot;:0},{&quot;brightness&quot;:0,&quot;colorType&quot;:1,&quot;foreColorIndex&quot;:5,&quot;pos&quot;:0.6899999976158142,&quot;transparency&quot;:0}],&quot;type&quot;:3},&quot;glow&quot;:{&quot;colorType&quot;:0},&quot;line&quot;:{&quot;type&quot;:0},&quot;shadow&quot;:{&quot;brightness&quot;:-0.25,&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5,&quot;colorType&quot;:1,&quot;foreColorIndex&quot;:5,&quot;transparency&quot;:0.75},&quot;threeD&quot;:{&quot;curvedSurface&quot;:{&quot;brightness&quot;:0,&quot;colorType&quot;:2,&quot;rgb&quot;:&quot;#000000&quot;},&quot;depth&quot;:{&quot;colorType&quot;:0}}}}"/>
  <p:tag name="KSO_WM_UNIT_ISCONTENTSTITLE" val="0"/>
  <p:tag name="KSO_WM_UNIT_ISNUMDGMTITLE" val="0"/>
  <p:tag name="KSO_WM_UNIT_VALUE" val="5"/>
  <p:tag name="KSO_WM_UNIT_TEXT_TYPE" val="1"/>
  <p:tag name="KSO_WM_UNIT_SHADOW_SCHEMECOLOR_INDEX" val="8"/>
  <p:tag name="KSO_WM_UNIT_TEXT_SHADOW_SCHEMECOLOR_INDEX" val="8"/>
  <p:tag name="KSO_WM_UNIT_USESOURCEFORMAT_APPLY" val="1"/>
</p:tagLst>
</file>

<file path=ppt/tags/tag35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o_h_f"/>
  <p:tag name="KSO_WM_UNIT_INDEX" val="1_1_1"/>
  <p:tag name="KSO_WM_UNIT_ID" val="diagram20234923_3*o_h_f*1_1_1"/>
  <p:tag name="KSO_WM_TEMPLATE_CATEGORY" val="diagram"/>
  <p:tag name="KSO_WM_TEMPLATE_INDEX" val="20234923"/>
  <p:tag name="KSO_WM_UNIT_LAYERLEVEL" val="1_1_1"/>
  <p:tag name="KSO_WM_TAG_VERSION" val="3.0"/>
  <p:tag name="KSO_WM_UNIT_TEXT_FILL_FORE_SCHEMECOLOR_INDEX_BRIGHTNESS" val="0.25"/>
  <p:tag name="KSO_WM_DIAGRAM_VERSION" val="3"/>
  <p:tag name="KSO_WM_DIAGRAM_COLOR_TRICK" val="2"/>
  <p:tag name="KSO_WM_DIAGRAM_COLOR_TEXT_CAN_REMOVE" val="n"/>
  <p:tag name="KSO_WM_DIAGRAM_GROUP_CODE" val="o1-1"/>
  <p:tag name="KSO_WM_DIAGRAM_MAX_ITEMCNT" val="5"/>
  <p:tag name="KSO_WM_DIAGRAM_MIN_ITEMCNT" val="2"/>
  <p:tag name="KSO_WM_DIAGRAM_VIRTUALLY_FRAME" val="{&quot;height&quot;:337.75,&quot;left&quot;:85.85,&quot;top&quot;:124.825,&quot;width&quot;: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PRESET_TEXT" val="单击此处添加文本具体内容，简明扼要地阐述您的观点。根据需要可酌情增减文字。"/>
  <p:tag name="KSO_WM_UNIT_TEXT_TYPE" val="1"/>
  <p:tag name="KSO_WM_UNIT_USESOURCEFORMAT_APPLY" val="1"/>
</p:tagLst>
</file>

<file path=ppt/tags/tag35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o_h_f"/>
  <p:tag name="KSO_WM_UNIT_INDEX" val="1_2_1"/>
  <p:tag name="KSO_WM_UNIT_ID" val="diagram20234923_3*o_h_f*1_2_1"/>
  <p:tag name="KSO_WM_TEMPLATE_CATEGORY" val="diagram"/>
  <p:tag name="KSO_WM_TEMPLATE_INDEX" val="20234923"/>
  <p:tag name="KSO_WM_UNIT_LAYERLEVEL" val="1_1_1"/>
  <p:tag name="KSO_WM_TAG_VERSION" val="3.0"/>
  <p:tag name="KSO_WM_UNIT_TEXT_FILL_FORE_SCHEMECOLOR_INDEX_BRIGHTNESS" val="0.25"/>
  <p:tag name="KSO_WM_DIAGRAM_VERSION" val="3"/>
  <p:tag name="KSO_WM_DIAGRAM_COLOR_TRICK" val="2"/>
  <p:tag name="KSO_WM_DIAGRAM_COLOR_TEXT_CAN_REMOVE" val="n"/>
  <p:tag name="KSO_WM_DIAGRAM_GROUP_CODE" val="o1-1"/>
  <p:tag name="KSO_WM_DIAGRAM_MAX_ITEMCNT" val="5"/>
  <p:tag name="KSO_WM_DIAGRAM_MIN_ITEMCNT" val="2"/>
  <p:tag name="KSO_WM_DIAGRAM_VIRTUALLY_FRAME" val="{&quot;height&quot;:337.75,&quot;left&quot;:85.85,&quot;top&quot;:124.825,&quot;width&quot;: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PRESET_TEXT" val="单击此处添加文本具体内容，简明扼要地阐述您的观点。根据需要可酌情增减文字。"/>
  <p:tag name="KSO_WM_UNIT_TEXT_TYPE" val="1"/>
  <p:tag name="KSO_WM_UNIT_USESOURCEFORMAT_APPLY" val="1"/>
</p:tagLst>
</file>

<file path=ppt/tags/tag35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o_h_f"/>
  <p:tag name="KSO_WM_UNIT_INDEX" val="1_3_1"/>
  <p:tag name="KSO_WM_UNIT_ID" val="diagram20234923_3*o_h_f*1_3_1"/>
  <p:tag name="KSO_WM_TEMPLATE_CATEGORY" val="diagram"/>
  <p:tag name="KSO_WM_TEMPLATE_INDEX" val="20234923"/>
  <p:tag name="KSO_WM_UNIT_LAYERLEVEL" val="1_1_1"/>
  <p:tag name="KSO_WM_TAG_VERSION" val="3.0"/>
  <p:tag name="KSO_WM_UNIT_TEXT_FILL_FORE_SCHEMECOLOR_INDEX_BRIGHTNESS" val="0.25"/>
  <p:tag name="KSO_WM_DIAGRAM_VERSION" val="3"/>
  <p:tag name="KSO_WM_DIAGRAM_COLOR_TRICK" val="2"/>
  <p:tag name="KSO_WM_DIAGRAM_COLOR_TEXT_CAN_REMOVE" val="n"/>
  <p:tag name="KSO_WM_DIAGRAM_GROUP_CODE" val="o1-1"/>
  <p:tag name="KSO_WM_DIAGRAM_MAX_ITEMCNT" val="5"/>
  <p:tag name="KSO_WM_DIAGRAM_MIN_ITEMCNT" val="2"/>
  <p:tag name="KSO_WM_DIAGRAM_VIRTUALLY_FRAME" val="{&quot;height&quot;:337.75,&quot;left&quot;:85.85,&quot;top&quot;:124.825,&quot;width&quot;: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PRESET_TEXT" val="单击此处添加文本具体内容，简明扼要地阐述您的观点。根据需要可酌情增减文字。"/>
  <p:tag name="KSO_WM_UNIT_TEXT_TYPE" val="1"/>
  <p:tag name="KSO_WM_UNIT_USESOURCEFORMAT_APPLY" val="1"/>
</p:tagLst>
</file>

<file path=ppt/tags/tag35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o_h_f"/>
  <p:tag name="KSO_WM_UNIT_INDEX" val="1_4_1"/>
  <p:tag name="KSO_WM_UNIT_ID" val="diagram20234923_3*o_h_f*1_4_1"/>
  <p:tag name="KSO_WM_TEMPLATE_CATEGORY" val="diagram"/>
  <p:tag name="KSO_WM_TEMPLATE_INDEX" val="20234923"/>
  <p:tag name="KSO_WM_UNIT_LAYERLEVEL" val="1_1_1"/>
  <p:tag name="KSO_WM_TAG_VERSION" val="3.0"/>
  <p:tag name="KSO_WM_UNIT_TEXT_FILL_FORE_SCHEMECOLOR_INDEX_BRIGHTNESS" val="0.25"/>
  <p:tag name="KSO_WM_DIAGRAM_VERSION" val="3"/>
  <p:tag name="KSO_WM_DIAGRAM_COLOR_TRICK" val="2"/>
  <p:tag name="KSO_WM_DIAGRAM_COLOR_TEXT_CAN_REMOVE" val="n"/>
  <p:tag name="KSO_WM_DIAGRAM_GROUP_CODE" val="o1-1"/>
  <p:tag name="KSO_WM_DIAGRAM_MAX_ITEMCNT" val="5"/>
  <p:tag name="KSO_WM_DIAGRAM_MIN_ITEMCNT" val="2"/>
  <p:tag name="KSO_WM_DIAGRAM_VIRTUALLY_FRAME" val="{&quot;height&quot;:337.75,&quot;left&quot;:85.85,&quot;top&quot;:124.825,&quot;width&quot;: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PRESET_TEXT" val="单击此处添加文本具体内容，简明扼要地阐述您的观点。根据需要可酌情增减文字。"/>
  <p:tag name="KSO_WM_UNIT_TEXT_TYPE" val="1"/>
  <p:tag name="KSO_WM_UNIT_USESOURCEFORMAT_APPLY" val="1"/>
</p:tagLst>
</file>

<file path=ppt/tags/tag3586.xml><?xml version="1.0" encoding="utf-8"?>
<p:tagLst xmlns:p="http://schemas.openxmlformats.org/presentationml/2006/main">
  <p:tag name="KSO_WM_SLIDE_ID" val="diagram20234923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4923"/>
  <p:tag name="KSO_WM_SLIDE_TYPE" val="text"/>
  <p:tag name="KSO_WM_SLIDE_SUBTYPE" val="diag"/>
  <p:tag name="KSO_WM_SLIDE_SIZE" val="784*328.3"/>
  <p:tag name="KSO_WM_SLIDE_POSITION" val="88*143.45"/>
  <p:tag name="KSO_WM_SLIDE_LAYOUT" val="a_o"/>
  <p:tag name="KSO_WM_SLIDE_LAYOUT_CNT" val="1_1"/>
  <p:tag name="KSO_WM_SPECIAL_SOURCE" val="bdnull"/>
  <p:tag name="KSO_WM_DIAGRAM_GROUP_CODE" val="o1-1"/>
  <p:tag name="KSO_WM_SLIDE_DIAGTYPE" val="o"/>
</p:tagLst>
</file>

<file path=ppt/tags/tag35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1870_3*a*1"/>
  <p:tag name="KSO_WM_TEMPLATE_CATEGORY" val="diagram"/>
  <p:tag name="KSO_WM_TEMPLATE_INDEX" val="20231870"/>
  <p:tag name="KSO_WM_UNIT_LAYERLEVEL" val="1"/>
  <p:tag name="KSO_WM_TAG_VERSION" val="3.0"/>
  <p:tag name="KSO_WM_BEAUTIFY_FLAG" val="#wm#"/>
  <p:tag name="KSO_WM_UNIT_TEXT_TYPE" val="1"/>
  <p:tag name="KSO_WM_DIAGRAM_GROUP_CODE" val="l1-1"/>
  <p:tag name="KSO_WM_UNIT_PRESET_TEXT" val="单击此处添加页面标题"/>
  <p:tag name="KSO_WM_UNIT_TEXT_FILL_FORE_SCHEMECOLOR_INDEX" val="13"/>
  <p:tag name="KSO_WM_UNIT_TEXT_FILL_TYPE" val="1"/>
  <p:tag name="KSO_WM_UNIT_USESOURCEFORMAT_APPLY" val="1"/>
</p:tagLst>
</file>

<file path=ppt/tags/tag35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0_3*l_h_i*1_1_1"/>
  <p:tag name="KSO_WM_TEMPLATE_CATEGORY" val="diagram"/>
  <p:tag name="KSO_WM_TEMPLATE_INDEX" val="20231870"/>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3.54998779296875,&quot;left&quot;:47.95,&quot;top&quot;:118.60000610351562,&quot;width&quot;:864.05}"/>
  <p:tag name="KSO_WM_DIAGRAM_COLOR_MATCH_VALUE" val="{&quot;shape&quot;:{&quot;fill&quot;:{&quot;solid&quot;:{&quot;brightness&quot;:0.6000000238418579,&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TEXT_FILL_FORE_SCHEMECOLOR_INDEX" val="2"/>
  <p:tag name="KSO_WM_UNIT_TEXT_FILL_TYPE" val="1"/>
  <p:tag name="KSO_WM_UNIT_USESOURCEFORMAT_APPLY" val="1"/>
</p:tagLst>
</file>

<file path=ppt/tags/tag35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70_3*l_h_f*1_1_1"/>
  <p:tag name="KSO_WM_TEMPLATE_CATEGORY" val="diagram"/>
  <p:tag name="KSO_WM_TEMPLATE_INDEX" val="20231870"/>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54998779296875,&quot;left&quot;:47.95,&quot;top&quot;:118.60000610351562,&quot;width&quot;:864.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简明扼要地阐述您的观点。"/>
  <p:tag name="KSO_WM_UNIT_TEXT_FILL_FORE_SCHEMECOLOR_INDEX" val="1"/>
  <p:tag name="KSO_WM_UNIT_TEXT_FILL_TYPE" val="1"/>
  <p:tag name="KSO_WM_UNIT_USESOURCEFORMAT_APPLY" val="1"/>
</p:tagLst>
</file>

<file path=ppt/tags/tag359.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35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70_3*l_h_a*1_1_1"/>
  <p:tag name="KSO_WM_TEMPLATE_CATEGORY" val="diagram"/>
  <p:tag name="KSO_WM_TEMPLATE_INDEX" val="20231870"/>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54998779296875,&quot;left&quot;:47.95,&quot;top&quot;:118.60000610351562,&quot;width&quot;:864.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TEXT_FILL_FORE_SCHEMECOLOR_INDEX" val="1"/>
  <p:tag name="KSO_WM_UNIT_TEXT_FILL_TYPE" val="1"/>
  <p:tag name="KSO_WM_UNIT_USESOURCEFORMAT_APPLY" val="1"/>
</p:tagLst>
</file>

<file path=ppt/tags/tag35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0_3*l_h_i*1_2_1"/>
  <p:tag name="KSO_WM_TEMPLATE_CATEGORY" val="diagram"/>
  <p:tag name="KSO_WM_TEMPLATE_INDEX" val="20231870"/>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3.54998779296875,&quot;left&quot;:47.95,&quot;top&quot;:118.60000610351562,&quot;width&quot;:864.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5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70_3*l_h_f*1_2_1"/>
  <p:tag name="KSO_WM_TEMPLATE_CATEGORY" val="diagram"/>
  <p:tag name="KSO_WM_TEMPLATE_INDEX" val="20231870"/>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54998779296875,&quot;left&quot;:47.95,&quot;top&quot;:118.60000610351562,&quot;width&quot;:864.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BEAUTIFY_FLAG" val="#wm#"/>
  <p:tag name="KSO_WM_UNIT_PRESET_TEXT" val="单击此处添加文本具体内容，简明扼要地阐述您的观点。以便观者准确地理解您传达的思想。简明扼要地阐述您的观点。"/>
  <p:tag name="KSO_WM_UNIT_USESOURCEFORMAT_APPLY" val="1"/>
</p:tagLst>
</file>

<file path=ppt/tags/tag35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70_3*l_h_a*1_2_1"/>
  <p:tag name="KSO_WM_TEMPLATE_CATEGORY" val="diagram"/>
  <p:tag name="KSO_WM_TEMPLATE_INDEX" val="20231870"/>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54998779296875,&quot;left&quot;:47.95,&quot;top&quot;:118.60000610351562,&quot;width&quot;:864.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单击添加标题"/>
  <p:tag name="KSO_WM_UNIT_USESOURCEFORMAT_APPLY" val="1"/>
</p:tagLst>
</file>

<file path=ppt/tags/tag35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870_3*l_h_i*1_3_1"/>
  <p:tag name="KSO_WM_TEMPLATE_CATEGORY" val="diagram"/>
  <p:tag name="KSO_WM_TEMPLATE_INDEX" val="20231870"/>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3.54998779296875,&quot;left&quot;:47.95,&quot;top&quot;:118.60000610351562,&quot;width&quot;:864.05}"/>
  <p:tag name="KSO_WM_DIAGRAM_COLOR_MATCH_VALUE" val="{&quot;shape&quot;:{&quot;fill&quot;:{&quot;solid&quot;:{&quot;brightness&quot;:0.6000000238418579,&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TEXT_FILL_FORE_SCHEMECOLOR_INDEX" val="2"/>
  <p:tag name="KSO_WM_UNIT_TEXT_FILL_TYPE" val="1"/>
  <p:tag name="KSO_WM_UNIT_USESOURCEFORMAT_APPLY" val="1"/>
</p:tagLst>
</file>

<file path=ppt/tags/tag35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870_3*l_h_f*1_3_1"/>
  <p:tag name="KSO_WM_TEMPLATE_CATEGORY" val="diagram"/>
  <p:tag name="KSO_WM_TEMPLATE_INDEX" val="20231870"/>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54998779296875,&quot;left&quot;:47.95,&quot;top&quot;:118.60000610351562,&quot;width&quot;:864.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简明扼要地阐述您的观点。"/>
  <p:tag name="KSO_WM_UNIT_TEXT_FILL_FORE_SCHEMECOLOR_INDEX" val="1"/>
  <p:tag name="KSO_WM_UNIT_TEXT_FILL_TYPE" val="1"/>
  <p:tag name="KSO_WM_UNIT_USESOURCEFORMAT_APPLY" val="1"/>
</p:tagLst>
</file>

<file path=ppt/tags/tag35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870_3*l_h_a*1_3_1"/>
  <p:tag name="KSO_WM_TEMPLATE_CATEGORY" val="diagram"/>
  <p:tag name="KSO_WM_TEMPLATE_INDEX" val="20231870"/>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54998779296875,&quot;left&quot;:47.95,&quot;top&quot;:118.60000610351562,&quot;width&quot;:864.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TEXT_FILL_FORE_SCHEMECOLOR_INDEX" val="1"/>
  <p:tag name="KSO_WM_UNIT_TEXT_FILL_TYPE" val="1"/>
  <p:tag name="KSO_WM_UNIT_USESOURCEFORMAT_APPLY" val="1"/>
</p:tagLst>
</file>

<file path=ppt/tags/tag35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870_3*l_h_i*1_4_1"/>
  <p:tag name="KSO_WM_TEMPLATE_CATEGORY" val="diagram"/>
  <p:tag name="KSO_WM_TEMPLATE_INDEX" val="20231870"/>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3.54998779296875,&quot;left&quot;:47.95,&quot;top&quot;:118.60000610351562,&quot;width&quot;:864.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5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870_3*l_h_f*1_4_1"/>
  <p:tag name="KSO_WM_TEMPLATE_CATEGORY" val="diagram"/>
  <p:tag name="KSO_WM_TEMPLATE_INDEX" val="20231870"/>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54998779296875,&quot;left&quot;:47.95,&quot;top&quot;:118.60000610351562,&quot;width&quot;:864.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BEAUTIFY_FLAG" val="#wm#"/>
  <p:tag name="KSO_WM_UNIT_PRESET_TEXT" val="单击此处添加文本具体内容，简明扼要地阐述您的观点。以便观者准确地理解您传达的思想。简明扼要地阐述您的观点。"/>
  <p:tag name="KSO_WM_UNIT_USESOURCEFORMAT_APPLY" val="1"/>
</p:tagLst>
</file>

<file path=ppt/tags/tag35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870_3*l_h_a*1_4_1"/>
  <p:tag name="KSO_WM_TEMPLATE_CATEGORY" val="diagram"/>
  <p:tag name="KSO_WM_TEMPLATE_INDEX" val="20231870"/>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54998779296875,&quot;left&quot;:47.95,&quot;top&quot;:118.60000610351562,&quot;width&quot;:864.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单击添加标题"/>
  <p:tag name="KSO_WM_UNIT_USESOURCEFORMAT_APPLY" val="1"/>
</p:tagLst>
</file>

<file path=ppt/tags/tag36.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6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600.xml><?xml version="1.0" encoding="utf-8"?>
<p:tagLst xmlns:p="http://schemas.openxmlformats.org/presentationml/2006/main">
  <p:tag name="KSO_WM_SLIDE_ID" val="diagram20231870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870"/>
  <p:tag name="KSO_WM_SLIDE_TYPE" val="text"/>
  <p:tag name="KSO_WM_SLIDE_SUBTYPE" val="diag"/>
  <p:tag name="KSO_WM_SLIDE_SIZE" val="864.05*382.75"/>
  <p:tag name="KSO_WM_SLIDE_POSITION" val="47.95*119"/>
  <p:tag name="KSO_WM_SLIDE_LAYOUT" val="a_l"/>
  <p:tag name="KSO_WM_SLIDE_LAYOUT_CNT" val="1_1"/>
  <p:tag name="KSO_WM_SPECIAL_SOURCE" val="bdnull"/>
  <p:tag name="KSO_WM_DIAGRAM_GROUP_CODE" val="l1-1"/>
  <p:tag name="KSO_WM_SLIDE_DIAGTYPE" val="l"/>
</p:tagLst>
</file>

<file path=ppt/tags/tag3601.xml><?xml version="1.0" encoding="utf-8"?>
<p:tagLst xmlns:p="http://schemas.openxmlformats.org/presentationml/2006/main">
  <p:tag name="KSO_WM_BEAUTIFY_FLAG" val="#fgm#"/>
  <p:tag name="KSO_WM_FIGMA_FLAG" val="#fgm#"/>
  <p:tag name="KSO_WM_UNIT_INDEX" val="1"/>
  <p:tag name="KSO_WM_UNIT_TYPE" val="a"/>
  <p:tag name="KSO_WM_LAYOUT_CHECK_HASH" val="c0bb73685c5b416704e3727e0c6fea7ea6cf301f"/>
  <p:tag name="KSO_WM_NEWLAYOUT_GROUP_ID" val="layout_10012"/>
  <p:tag name="KSO_WM_NEWLAYOUT_ID" val="slide_ed19c0db6ed585c4"/>
  <p:tag name="KSO_WM_UNIT_PRESET_TEXT" val="单击此处添加标题"/>
</p:tagLst>
</file>

<file path=ppt/tags/tag3602.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quot;id\&quot;:\&quot;VCG41N601400088\&quot;,\&quot;product_name\&quot;:\&quot;wps-wpp-pc\&quot;,\&quot;intention_code\&quot;:\&quot;wps_wpp_generate_slide_outline\&quot;}&quot;}*gallery_gallery_ai_v2.2.0_ONLINE*1766119094334_44b70a_ec2797ecc60b-slide-1"/>
</p:tagLst>
</file>

<file path=ppt/tags/tag360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60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60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60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60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60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609.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6987"/>
  <p:tag name="KSO_WM_TEMPLATE_SLIDE_ID" val="slide_ed19c0db6ed585c4"/>
</p:tagLst>
</file>

<file path=ppt/tags/tag36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61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637_2*a*1"/>
  <p:tag name="KSO_WM_TEMPLATE_CATEGORY" val="diagram"/>
  <p:tag name="KSO_WM_TEMPLATE_INDEX" val="20231637"/>
  <p:tag name="KSO_WM_UNIT_LAYERLEVEL" val="1"/>
  <p:tag name="KSO_WM_TAG_VERSION" val="3.0"/>
  <p:tag name="KSO_WM_BEAUTIFY_FLAG" val="#wm#"/>
  <p:tag name="KSO_WM_DIAGRAM_GROUP_CODE" val="n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6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1"/>
  <p:tag name="KSO_WM_UNIT_ID" val="diagram20231637_2*n_h_i*1_1_11"/>
  <p:tag name="KSO_WM_TEMPLATE_CATEGORY" val="diagram"/>
  <p:tag name="KSO_WM_TEMPLATE_INDEX" val="202316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8.08999816894527,&quot;left&quot;:48.16585205078127,&quot;top&quot;:122.15,&quot;width&quot;:863.3841479492188}"/>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36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2"/>
  <p:tag name="KSO_WM_UNIT_ID" val="diagram20231637_2*n_h_i*1_2_2"/>
  <p:tag name="KSO_WM_TEMPLATE_CATEGORY" val="diagram"/>
  <p:tag name="KSO_WM_TEMPLATE_INDEX" val="202316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8.08999816894527,&quot;left&quot;:48.16585205078127,&quot;top&quot;:122.15,&quot;width&quot;:863.3841479492188}"/>
  <p:tag name="KSO_WM_DIAGRAM_COLOR_MATCH_VALUE" val="{&quot;shape&quot;:{&quot;fill&quot;:{&quot;solid&quot;:{&quot;brightness&quot;:0.800000011920929,&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3"/>
  <p:tag name="KSO_WM_UNIT_TEXT_FILL_TYPE" val="1"/>
  <p:tag name="KSO_WM_UNIT_USESOURCEFORMAT_APPLY" val="1"/>
</p:tagLst>
</file>

<file path=ppt/tags/tag36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637_2*n_h_h_f*1_2_3_1"/>
  <p:tag name="KSO_WM_TEMPLATE_CATEGORY" val="diagram"/>
  <p:tag name="KSO_WM_TEMPLATE_INDEX" val="2023163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78.08999816894527,&quot;left&quot;:48.16585205078127,&quot;top&quot;:122.15,&quot;width&quot;:863.3841479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尽量言简意赅的阐述观点"/>
  <p:tag name="KSO_WM_UNIT_TEXT_FILL_FORE_SCHEMECOLOR_INDEX" val="1"/>
  <p:tag name="KSO_WM_UNIT_TEXT_FILL_TYPE" val="1"/>
  <p:tag name="KSO_WM_UNIT_TEXT_TYPE" val="1"/>
  <p:tag name="KSO_WM_UNIT_USESOURCEFORMAT_APPLY" val="1"/>
</p:tagLst>
</file>

<file path=ppt/tags/tag36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637_2*n_h_h_f*1_2_1_1"/>
  <p:tag name="KSO_WM_TEMPLATE_CATEGORY" val="diagram"/>
  <p:tag name="KSO_WM_TEMPLATE_INDEX" val="2023163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78.08999816894527,&quot;left&quot;:48.16585205078127,&quot;top&quot;:122.15,&quot;width&quot;:863.3841479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尽量言简意赅的阐述观点"/>
  <p:tag name="KSO_WM_UNIT_TEXT_FILL_FORE_SCHEMECOLOR_INDEX" val="1"/>
  <p:tag name="KSO_WM_UNIT_TEXT_FILL_TYPE" val="1"/>
  <p:tag name="KSO_WM_UNIT_TEXT_TYPE" val="1"/>
  <p:tag name="KSO_WM_UNIT_USESOURCEFORMAT_APPLY" val="1"/>
</p:tagLst>
</file>

<file path=ppt/tags/tag36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637_2*n_h_h_f*1_2_2_1"/>
  <p:tag name="KSO_WM_TEMPLATE_CATEGORY" val="diagram"/>
  <p:tag name="KSO_WM_TEMPLATE_INDEX" val="2023163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78.08999816894527,&quot;left&quot;:48.16585205078127,&quot;top&quot;:122.15,&quot;width&quot;:863.3841479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尽量言简意赅的阐述观点"/>
  <p:tag name="KSO_WM_UNIT_TEXT_FILL_FORE_SCHEMECOLOR_INDEX" val="1"/>
  <p:tag name="KSO_WM_UNIT_TEXT_FILL_TYPE" val="1"/>
  <p:tag name="KSO_WM_UNIT_TEXT_TYPE" val="1"/>
  <p:tag name="KSO_WM_UNIT_USESOURCEFORMAT_APPLY" val="1"/>
</p:tagLst>
</file>

<file path=ppt/tags/tag36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0"/>
  <p:tag name="KSO_WM_UNIT_ID" val="diagram20231637_2*n_h_i*1_1_10"/>
  <p:tag name="KSO_WM_TEMPLATE_CATEGORY" val="diagram"/>
  <p:tag name="KSO_WM_TEMPLATE_INDEX" val="202316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8.08999816894527,&quot;left&quot;:48.16585205078127,&quot;top&quot;:122.15,&quot;width&quot;:863.3841479492188}"/>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3"/>
  <p:tag name="KSO_WM_UNIT_TEXT_FILL_TYPE" val="1"/>
  <p:tag name="KSO_WM_UNIT_USESOURCEFORMAT_APPLY" val="1"/>
</p:tagLst>
</file>

<file path=ppt/tags/tag36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6"/>
  <p:tag name="KSO_WM_UNIT_ID" val="diagram20231637_2*n_h_i*1_1_6"/>
  <p:tag name="KSO_WM_TEMPLATE_CATEGORY" val="diagram"/>
  <p:tag name="KSO_WM_TEMPLATE_INDEX" val="202316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8.08999816894527,&quot;left&quot;:48.16585205078127,&quot;top&quot;:122.15,&quot;width&quot;:863.3841479492188}"/>
  <p:tag name="KSO_WM_DIAGRAM_COLOR_MATCH_VALUE" val="{&quot;shape&quot;:{&quot;fill&quot;:{&quot;gradient&quot;:[{&quot;brightness&quot;:-0.25,&quot;colorType&quot;:1,&quot;foreColorIndex&quot;:5,&quot;pos&quot;:0,&quot;transparency&quot;:0.699999988079071},{&quot;brightness&quot;:0.4000000059604645,&quot;colorType&quot;:1,&quot;foreColorIndex&quot;:5,&quot;pos&quot;:1,&quot;transparency&quot;:0.69999998807907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6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7"/>
  <p:tag name="KSO_WM_UNIT_ID" val="diagram20231637_2*n_h_i*1_1_7"/>
  <p:tag name="KSO_WM_TEMPLATE_CATEGORY" val="diagram"/>
  <p:tag name="KSO_WM_TEMPLATE_INDEX" val="2023163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8.08999816894527,&quot;left&quot;:48.16585205078127,&quot;top&quot;:122.15,&quot;width&quot;:863.3841479492188}"/>
  <p:tag name="KSO_WM_DIAGRAM_COLOR_MATCH_VALUE" val="{&quot;shape&quot;:{&quot;fill&quot;:{&quot;gradient&quot;:[{&quot;brightness&quot;:-0.25,&quot;colorType&quot;:1,&quot;foreColorIndex&quot;:5,&quot;pos&quot;:0,&quot;transparency&quot;:0.699999988079071},{&quot;brightness&quot;:0.6000000238418579,&quot;colorType&quot;:1,&quot;foreColorIndex&quot;:5,&quot;pos&quot;:1,&quot;transparency&quot;:0.69999998807907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6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8"/>
  <p:tag name="KSO_WM_UNIT_ID" val="diagram20231637_2*n_h_i*1_1_8"/>
  <p:tag name="KSO_WM_TEMPLATE_CATEGORY" val="diagram"/>
  <p:tag name="KSO_WM_TEMPLATE_INDEX" val="20231637"/>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78.08999816894527,&quot;left&quot;:48.16585205078127,&quot;top&quot;:122.15,&quot;width&quot;:863.3841479492188}"/>
  <p:tag name="KSO_WM_DIAGRAM_COLOR_MATCH_VALUE" val="{&quot;shape&quot;:{&quot;fill&quot;:{&quot;gradient&quot;:[{&quot;brightness&quot;:0,&quot;colorType&quot;:2,&quot;pos&quot;:0,&quot;rgb&quot;:&quot;#ffffff&quot;,&quot;transparency&quot;:0},{&quot;brightness&quot;:0,&quot;colorType&quot;:2,&quot;pos&quot;:0.41999998688697815,&quot;rgb&quot;:&quot;#ffffff&quot;,&quot;transparency&quot;:1}],&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6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62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9"/>
  <p:tag name="KSO_WM_UNIT_ID" val="diagram20231637_2*n_h_i*1_1_9"/>
  <p:tag name="KSO_WM_TEMPLATE_CATEGORY" val="diagram"/>
  <p:tag name="KSO_WM_TEMPLATE_INDEX" val="20231637"/>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78.08999816894527,&quot;left&quot;:48.16585205078127,&quot;top&quot;:122.15,&quot;width&quot;:863.3841479492188}"/>
  <p:tag name="KSO_WM_DIAGRAM_COLOR_MATCH_VALUE" val="{&quot;shape&quot;:{&quot;fill&quot;:{&quot;gradient&quot;:[{&quot;brightness&quot;:0,&quot;colorType&quot;:2,&quot;pos&quot;:0,&quot;rgb&quot;:&quot;#ffffff&quot;,&quot;transparency&quot;:0},{&quot;brightness&quot;:0,&quot;colorType&quot;:2,&quot;pos&quot;:0.46000000834465027,&quot;rgb&quot;:&quot;#ffffff&quot;,&quot;transparency&quot;:1}],&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7_2*n_h_i*1_1_3"/>
  <p:tag name="KSO_WM_TEMPLATE_CATEGORY" val="diagram"/>
  <p:tag name="KSO_WM_TEMPLATE_INDEX" val="20231637"/>
  <p:tag name="KSO_WM_UNIT_LAYERLEVEL" val="1_1_1"/>
  <p:tag name="KSO_WM_TAG_VERSION" val="3.0"/>
  <p:tag name="KSO_WM_BEAUTIFY_FLAG" val="#wm#"/>
  <p:tag name="KSO_WM_UNIT_TYPE" val="n_h_i"/>
  <p:tag name="KSO_WM_UNIT_INDEX" val="1_1_3"/>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78.08999816894527,&quot;left&quot;:48.16585205078127,&quot;top&quot;:122.15,&quot;width&quot;:863.38414794921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7_2*n_h_i*1_1_2"/>
  <p:tag name="KSO_WM_TEMPLATE_CATEGORY" val="diagram"/>
  <p:tag name="KSO_WM_TEMPLATE_INDEX" val="20231637"/>
  <p:tag name="KSO_WM_UNIT_LAYERLEVEL" val="1_1_1"/>
  <p:tag name="KSO_WM_TAG_VERSION" val="3.0"/>
  <p:tag name="KSO_WM_BEAUTIFY_FLAG" val="#wm#"/>
  <p:tag name="KSO_WM_UNIT_TYPE" val="n_h_i"/>
  <p:tag name="KSO_WM_UNIT_INDEX" val="1_1_2"/>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78.08999816894527,&quot;left&quot;:48.16585205078127,&quot;top&quot;:122.15,&quot;width&quot;:863.3841479492188}"/>
  <p:tag name="KSO_WM_DIAGRAM_COLOR_MATCH_VALUE" val="{&quot;shape&quot;:{&quot;fill&quot;:{&quot;gradient&quot;:[{&quot;brightness&quot;:0,&quot;colorType&quot;:1,&quot;foreColorIndex&quot;:5,&quot;pos&quot;:0,&quot;transparency&quot;:0},{&quot;brightness&quot;:0,&quot;colorType&quot;:1,&quot;foreColorIndex&quot;:6,&quot;pos&quot;:0.8590499758720398,&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7_2*n_h_i*1_1_5"/>
  <p:tag name="KSO_WM_TEMPLATE_CATEGORY" val="diagram"/>
  <p:tag name="KSO_WM_TEMPLATE_INDEX" val="20231637"/>
  <p:tag name="KSO_WM_UNIT_LAYERLEVEL" val="1_1_1"/>
  <p:tag name="KSO_WM_TAG_VERSION" val="3.0"/>
  <p:tag name="KSO_WM_BEAUTIFY_FLAG" val="#wm#"/>
  <p:tag name="KSO_WM_UNIT_TYPE" val="n_h_i"/>
  <p:tag name="KSO_WM_UNIT_INDEX" val="1_1_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78.08999816894527,&quot;left&quot;:48.16585205078127,&quot;top&quot;:122.15,&quot;width&quot;:863.3841479492188}"/>
  <p:tag name="KSO_WM_DIAGRAM_COLOR_MATCH_VALUE" val="{&quot;shape&quot;:{&quot;fill&quot;:{&quot;gradient&quot;:[{&quot;brightness&quot;:0.800000011920929,&quot;colorType&quot;:1,&quot;foreColorIndex&quot;:5,&quot;pos&quot;:0.285290002822876,&quot;transparency&quot;:0.800000011920929},{&quot;brightness&quot;:0,&quot;colorType&quot;:1,&quot;foreColorIndex&quot;:5,&quot;pos&quot;:0.8571199774742126,&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7_2*n_h_i*1_1_4"/>
  <p:tag name="KSO_WM_TEMPLATE_CATEGORY" val="diagram"/>
  <p:tag name="KSO_WM_TEMPLATE_INDEX" val="20231637"/>
  <p:tag name="KSO_WM_UNIT_LAYERLEVEL" val="1_1_1"/>
  <p:tag name="KSO_WM_TAG_VERSION" val="3.0"/>
  <p:tag name="KSO_WM_BEAUTIFY_FLAG" val="#wm#"/>
  <p:tag name="KSO_WM_UNIT_TYPE" val="n_h_i"/>
  <p:tag name="KSO_WM_UNIT_INDEX" val="1_1_4"/>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78.08999816894527,&quot;left&quot;:48.16585205078127,&quot;top&quot;:122.15,&quot;width&quot;:863.3841479492188}"/>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7_2*n_h_h_i*1_2_2_1"/>
  <p:tag name="KSO_WM_TEMPLATE_CATEGORY" val="diagram"/>
  <p:tag name="KSO_WM_TEMPLATE_INDEX" val="20231637"/>
  <p:tag name="KSO_WM_UNIT_LAYERLEVEL" val="1_1_1_1"/>
  <p:tag name="KSO_WM_TAG_VERSION" val="3.0"/>
  <p:tag name="KSO_WM_BEAUTIFY_FLAG" val="#wm#"/>
  <p:tag name="KSO_WM_UNIT_SUBTYPE" val="d"/>
  <p:tag name="KSO_WM_UNIT_TYPE" val="n_h_h_i"/>
  <p:tag name="KSO_WM_UNIT_INDEX" val="1_2_2_1"/>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78.08999816894527,&quot;left&quot;:48.16585205078127,&quot;top&quot;:122.15,&quot;width&quot;:863.3841479492188}"/>
  <p:tag name="KSO_WM_DIAGRAM_COLOR_MATCH_VALUE" val="{&quot;shape&quot;:{&quot;fill&quot;:{&quot;solid&quot;:{&quot;brightness&quot;:0,&quot;colorType&quot;:2,&quot;rgb&quot;:&quot;#ffffff&quot;,&quot;transparency&quot;:0},&quot;type&quot;:1},&quot;glow&quot;:{&quot;colorType&quot;:0},&quot;line&quot;:{&quot;gradient&quot;:[{&quot;brightness&quot;:0,&quot;colorType&quot;:1,&quot;foreColorIndex&quot;:5,&quot;pos&quot;:1,&quot;transparency&quot;:0},{&quot;brightness&quot;:0,&quot;colorType&quot;:1,&quot;foreColorIndex&quot;:6,&quot;pos&quot;:0.05999999865889549,&quot;transparency&quot;:0},{&quot;brightness&quot;:0,&quot;colorType&quot;:1,&quot;foreColorIndex&quot;:5,&quot;pos&quot;:0.9399999976158142,&quot;transparency&quot;:0}],&quot;type&quot;:2},&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FILL_TYPE" val="1"/>
  <p:tag name="KSO_WM_UNIT_LINE_FORE_SCHEMECOLOR_INDEX" val="6"/>
  <p:tag name="KSO_WM_UNIT_SHADOW_SCHEMECOLOR_INDEX" val="6"/>
  <p:tag name="KSO_WM_UNIT_USESOURCEFORMAT_APPLY" val="1"/>
</p:tagLst>
</file>

<file path=ppt/tags/tag3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7_2*n_h_h_i*1_2_3_1"/>
  <p:tag name="KSO_WM_TEMPLATE_CATEGORY" val="diagram"/>
  <p:tag name="KSO_WM_TEMPLATE_INDEX" val="20231637"/>
  <p:tag name="KSO_WM_UNIT_LAYERLEVEL" val="1_1_1_1"/>
  <p:tag name="KSO_WM_TAG_VERSION" val="3.0"/>
  <p:tag name="KSO_WM_BEAUTIFY_FLAG" val="#wm#"/>
  <p:tag name="KSO_WM_UNIT_SUBTYPE" val="d"/>
  <p:tag name="KSO_WM_UNIT_TYPE" val="n_h_h_i"/>
  <p:tag name="KSO_WM_UNIT_INDEX" val="1_2_3_1"/>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78.08999816894527,&quot;left&quot;:48.16585205078127,&quot;top&quot;:122.15,&quot;width&quot;:863.3841479492188}"/>
  <p:tag name="KSO_WM_DIAGRAM_COLOR_MATCH_VALUE" val="{&quot;shape&quot;:{&quot;fill&quot;:{&quot;solid&quot;:{&quot;brightness&quot;:0,&quot;colorType&quot;:2,&quot;rgb&quot;:&quot;#ffffff&quot;,&quot;transparency&quot;:0},&quot;type&quot;:1},&quot;glow&quot;:{&quot;colorType&quot;:0},&quot;line&quot;:{&quot;gradient&quot;:[{&quot;brightness&quot;:0,&quot;colorType&quot;:1,&quot;foreColorIndex&quot;:5,&quot;pos&quot;:1,&quot;transparency&quot;:0},{&quot;brightness&quot;:0,&quot;colorType&quot;:1,&quot;foreColorIndex&quot;:6,&quot;pos&quot;:0.05999999865889549,&quot;transparency&quot;:0},{&quot;brightness&quot;:0,&quot;colorType&quot;:1,&quot;foreColorIndex&quot;:5,&quot;pos&quot;:0.9399999976158142,&quot;transparency&quot;:0}],&quot;type&quot;:2},&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FILL_TYPE" val="1"/>
  <p:tag name="KSO_WM_UNIT_LINE_FORE_SCHEMECOLOR_INDEX" val="7"/>
  <p:tag name="KSO_WM_UNIT_SHADOW_SCHEMECOLOR_INDEX" val="7"/>
  <p:tag name="KSO_WM_UNIT_USESOURCEFORMAT_APPLY" val="1"/>
</p:tagLst>
</file>

<file path=ppt/tags/tag362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7_2*n_h_h_i*1_2_1_1"/>
  <p:tag name="KSO_WM_TEMPLATE_CATEGORY" val="diagram"/>
  <p:tag name="KSO_WM_TEMPLATE_INDEX" val="20231637"/>
  <p:tag name="KSO_WM_UNIT_LAYERLEVEL" val="1_1_1_1"/>
  <p:tag name="KSO_WM_TAG_VERSION" val="3.0"/>
  <p:tag name="KSO_WM_UNIT_SUBTYPE" val="d"/>
  <p:tag name="KSO_WM_UNIT_TYPE" val="n_h_h_i"/>
  <p:tag name="KSO_WM_UNIT_INDEX" val="1_2_1_1"/>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78.08999816894527,&quot;left&quot;:48.16585205078127,&quot;top&quot;:122.15,&quot;width&quot;:863.3841479492188}"/>
  <p:tag name="KSO_WM_DIAGRAM_COLOR_MATCH_VALUE" val="{&quot;shape&quot;:{&quot;fill&quot;:{&quot;solid&quot;:{&quot;brightness&quot;:0,&quot;colorType&quot;:2,&quot;rgb&quot;:&quot;#ffffff&quot;,&quot;transparency&quot;:0},&quot;type&quot;:1},&quot;glow&quot;:{&quot;colorType&quot;:0},&quot;line&quot;:{&quot;gradient&quot;:[{&quot;brightness&quot;:0,&quot;colorType&quot;:1,&quot;foreColorIndex&quot;:5,&quot;pos&quot;:1,&quot;transparency&quot;:0},{&quot;brightness&quot;:0,&quot;colorType&quot;:1,&quot;foreColorIndex&quot;:6,&quot;pos&quot;:0.05999999865889549,&quot;transparency&quot;:0},{&quot;brightness&quot;:0,&quot;colorType&quot;:1,&quot;foreColorIndex&quot;:5,&quot;pos&quot;:0.9399999976158142,&quot;transparency&quot;:0}],&quot;type&quot;:2},&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FILL_TYPE" val="1"/>
  <p:tag name="KSO_WM_UNIT_LINE_FORE_SCHEMECOLOR_INDEX" val="5"/>
  <p:tag name="KSO_WM_UNIT_SHADOW_SCHEMECOLOR_INDEX" val="5"/>
  <p:tag name="KSO_WM_UNIT_USESOURCEFORMAT_APPLY" val="1"/>
</p:tagLst>
</file>

<file path=ppt/tags/tag3628.xml><?xml version="1.0" encoding="utf-8"?>
<p:tagLst xmlns:p="http://schemas.openxmlformats.org/presentationml/2006/main">
  <p:tag name="KSO_WM_SLIDE_ID" val="diagram20231637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637"/>
  <p:tag name="KSO_WM_SLIDE_TYPE" val="text"/>
  <p:tag name="KSO_WM_SLIDE_SUBTYPE" val="diag"/>
  <p:tag name="KSO_WM_SLIDE_SIZE" val="863.33*375.44"/>
  <p:tag name="KSO_WM_SLIDE_POSITION" val="48.19*124.6"/>
  <p:tag name="KSO_WM_SLIDE_LAYOUT" val="a_n"/>
  <p:tag name="KSO_WM_SLIDE_LAYOUT_CNT" val="1_1"/>
  <p:tag name="KSO_WM_SPECIAL_SOURCE" val="bdnull"/>
  <p:tag name="KSO_WM_DIAGRAM_GROUP_CODE" val="n1-1"/>
  <p:tag name="KSO_WM_SLIDE_DIAGTYPE" val="n"/>
</p:tagLst>
</file>

<file path=ppt/tags/tag3629.xml><?xml version="1.0" encoding="utf-8"?>
<p:tagLst xmlns:p="http://schemas.openxmlformats.org/presentationml/2006/main">
  <p:tag name="KSO_WM_BEAUTIFY_FLAG" val="#wm#"/>
  <p:tag name="KSO_WM_TEMPLATE_CATEGORY" val="diagram"/>
  <p:tag name="KSO_WM_TEMPLATE_INDEX" val="20230931"/>
  <p:tag name="KSO_WM_SPECIAL_SOURCE" val="bdnull"/>
  <p:tag name="KSO_WM_SLIDE_ID" val="diagram20230931_2"/>
  <p:tag name="KSO_WM_TEMPLATE_SUBCATEGORY" val="0"/>
  <p:tag name="KSO_WM_TEMPLATE_MASTER_TYPE" val="0"/>
  <p:tag name="KSO_WM_TEMPLATE_COLOR_TYPE" val="0"/>
  <p:tag name="KSO_WM_SLIDE_ITEM_CNT" val="3"/>
  <p:tag name="KSO_WM_SLIDE_INDEX" val="2"/>
  <p:tag name="KSO_WM_DIAGRAM_GROUP_CODE" val="m1-1"/>
  <p:tag name="KSO_WM_SLIDE_DIAGTYPE" val="m"/>
  <p:tag name="KSO_WM_TAG_VERSION" val="3.0"/>
  <p:tag name="KSO_WM_SLIDE_LAYOUT" val="a_m"/>
  <p:tag name="KSO_WM_SLIDE_LAYOUT_CNT" val="1_1"/>
  <p:tag name="KSO_WM_SLIDE_TYPE" val="text"/>
  <p:tag name="KSO_WM_SLIDE_SUBTYPE" val="diag"/>
  <p:tag name="KSO_WM_SLIDE_SIZE" val="837.65*348.3"/>
  <p:tag name="KSO_WM_SLIDE_POSITION" val="52.65*134.1"/>
</p:tagLst>
</file>

<file path=ppt/tags/tag36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6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6958_3*a*1"/>
  <p:tag name="KSO_WM_TEMPLATE_CATEGORY" val="diagram"/>
  <p:tag name="KSO_WM_TEMPLATE_INDEX" val="20236958"/>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631.xml><?xml version="1.0" encoding="utf-8"?>
<p:tagLst xmlns:p="http://schemas.openxmlformats.org/presentationml/2006/main">
  <p:tag name="KSO_WM_DIAGRAM_VIRTUALLY_FRAME" val="{&quot;height&quot;:416.63677978515625,&quot;left&quot;:84.05417322834646,&quot;top&quot;:125.10661010742187,&quot;width&quot;:792.9753543307087}"/>
  <p:tag name="KSO_WM_DIAGRAM_VERSION" val="3"/>
  <p:tag name="KSO_WM_DIAGRAM_COLOR_TRICK" val="4"/>
  <p:tag name="KSO_WM_DIAGRAM_COLOR_TEXT_CAN_REMOVE" val="n"/>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6958_3*l_h_a*1_4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UNIT_TEXT_FILL_FORE_SCHEMECOLOR_INDEX" val="1"/>
  <p:tag name="KSO_WM_UNIT_TEXT_FILL_TYPE" val="1"/>
  <p:tag name="KSO_WM_UNIT_TEXT_TYPE" val="1"/>
  <p:tag name="KSO_WM_UNIT_USESOURCEFORMAT_APPLY" val="1"/>
</p:tagLst>
</file>

<file path=ppt/tags/tag3632.xml><?xml version="1.0" encoding="utf-8"?>
<p:tagLst xmlns:p="http://schemas.openxmlformats.org/presentationml/2006/main">
  <p:tag name="KSO_WM_DIAGRAM_VIRTUALLY_FRAME" val="{&quot;height&quot;:416.63677978515625,&quot;left&quot;:84.05417322834646,&quot;top&quot;:125.10661010742187,&quot;width&quot;:792.9753543307087}"/>
  <p:tag name="KSO_WM_DIAGRAM_VERSION" val="3"/>
  <p:tag name="KSO_WM_DIAGRAM_COLOR_TRICK" val="4"/>
  <p:tag name="KSO_WM_DIAGRAM_COLOR_TEXT_CAN_REMOVE" val="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6958_3*l_h_f*1_4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
  <p:tag name="KSO_WM_UNIT_TEXT_FILL_FORE_SCHEMECOLOR_INDEX" val="1"/>
  <p:tag name="KSO_WM_UNIT_TEXT_FILL_TYPE" val="1"/>
  <p:tag name="KSO_WM_UNIT_TEXT_TYPE" val="1"/>
  <p:tag name="KSO_WM_UNIT_USESOURCEFORMAT_APPLY" val="1"/>
</p:tagLst>
</file>

<file path=ppt/tags/tag3633.xml><?xml version="1.0" encoding="utf-8"?>
<p:tagLst xmlns:p="http://schemas.openxmlformats.org/presentationml/2006/main">
  <p:tag name="KSO_WM_DIAGRAM_VIRTUALLY_FRAME" val="{&quot;height&quot;:416.63677978515625,&quot;left&quot;:84.05417322834646,&quot;top&quot;:125.10661010742187,&quot;width&quot;:792.9753543307087}"/>
  <p:tag name="KSO_WM_DIAGRAM_VERSION" val="3"/>
  <p:tag name="KSO_WM_DIAGRAM_COLOR_TRICK" val="4"/>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8_3*l_h_a*1_1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UNIT_TEXT_FILL_FORE_SCHEMECOLOR_INDEX" val="1"/>
  <p:tag name="KSO_WM_UNIT_TEXT_FILL_TYPE" val="1"/>
  <p:tag name="KSO_WM_UNIT_TEXT_TYPE" val="1"/>
  <p:tag name="KSO_WM_UNIT_USESOURCEFORMAT_APPLY" val="1"/>
</p:tagLst>
</file>

<file path=ppt/tags/tag3634.xml><?xml version="1.0" encoding="utf-8"?>
<p:tagLst xmlns:p="http://schemas.openxmlformats.org/presentationml/2006/main">
  <p:tag name="KSO_WM_DIAGRAM_VIRTUALLY_FRAME" val="{&quot;height&quot;:416.63677978515625,&quot;left&quot;:84.05417322834646,&quot;top&quot;:125.10661010742187,&quot;width&quot;:792.9753543307087}"/>
  <p:tag name="KSO_WM_DIAGRAM_VERSION" val="3"/>
  <p:tag name="KSO_WM_DIAGRAM_COLOR_TRICK" val="4"/>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6958_3*l_h_f*1_1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
  <p:tag name="KSO_WM_UNIT_TEXT_FILL_FORE_SCHEMECOLOR_INDEX" val="1"/>
  <p:tag name="KSO_WM_UNIT_TEXT_FILL_TYPE" val="1"/>
  <p:tag name="KSO_WM_UNIT_TEXT_TYPE" val="1"/>
  <p:tag name="KSO_WM_UNIT_USESOURCEFORMAT_APPLY" val="1"/>
  <p:tag name="wpp_generatetext" val="1"/>
</p:tagLst>
</file>

<file path=ppt/tags/tag3635.xml><?xml version="1.0" encoding="utf-8"?>
<p:tagLst xmlns:p="http://schemas.openxmlformats.org/presentationml/2006/main">
  <p:tag name="KSO_WM_DIAGRAM_VIRTUALLY_FRAME" val="{&quot;height&quot;:416.63677978515625,&quot;left&quot;:84.05417322834646,&quot;top&quot;:125.10661010742187,&quot;width&quot;:792.9753543307087}"/>
  <p:tag name="KSO_WM_DIAGRAM_VERSION" val="3"/>
  <p:tag name="KSO_WM_DIAGRAM_COLOR_TRICK" val="4"/>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8_3*l_h_a*1_3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UNIT_TEXT_FILL_FORE_SCHEMECOLOR_INDEX" val="1"/>
  <p:tag name="KSO_WM_UNIT_TEXT_FILL_TYPE" val="1"/>
  <p:tag name="KSO_WM_UNIT_TEXT_TYPE" val="1"/>
  <p:tag name="KSO_WM_UNIT_USESOURCEFORMAT_APPLY" val="1"/>
</p:tagLst>
</file>

<file path=ppt/tags/tag3636.xml><?xml version="1.0" encoding="utf-8"?>
<p:tagLst xmlns:p="http://schemas.openxmlformats.org/presentationml/2006/main">
  <p:tag name="KSO_WM_DIAGRAM_VIRTUALLY_FRAME" val="{&quot;height&quot;:416.63677978515625,&quot;left&quot;:84.05417322834646,&quot;top&quot;:125.10661010742187,&quot;width&quot;:792.9753543307087}"/>
  <p:tag name="KSO_WM_DIAGRAM_VERSION" val="3"/>
  <p:tag name="KSO_WM_DIAGRAM_COLOR_TRICK" val="4"/>
  <p:tag name="KSO_WM_DIAGRAM_COLOR_TEXT_CAN_REMOVE" val="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6958_3*l_h_f*1_3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
  <p:tag name="KSO_WM_UNIT_TEXT_FILL_FORE_SCHEMECOLOR_INDEX" val="1"/>
  <p:tag name="KSO_WM_UNIT_TEXT_FILL_TYPE" val="1"/>
  <p:tag name="KSO_WM_UNIT_TEXT_TYPE" val="1"/>
  <p:tag name="KSO_WM_UNIT_USESOURCEFORMAT_APPLY" val="1"/>
</p:tagLst>
</file>

<file path=ppt/tags/tag3637.xml><?xml version="1.0" encoding="utf-8"?>
<p:tagLst xmlns:p="http://schemas.openxmlformats.org/presentationml/2006/main">
  <p:tag name="KSO_WM_DIAGRAM_VIRTUALLY_FRAME" val="{&quot;height&quot;:416.63677978515625,&quot;left&quot;:84.05417322834646,&quot;top&quot;:125.10661010742187,&quot;width&quot;:792.9753543307087}"/>
  <p:tag name="KSO_WM_DIAGRAM_VERSION" val="3"/>
  <p:tag name="KSO_WM_DIAGRAM_COLOR_TRICK" val="4"/>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8_3*l_h_a*1_2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UNIT_TEXT_FILL_FORE_SCHEMECOLOR_INDEX" val="1"/>
  <p:tag name="KSO_WM_UNIT_TEXT_FILL_TYPE" val="1"/>
  <p:tag name="KSO_WM_UNIT_TEXT_TYPE" val="1"/>
  <p:tag name="KSO_WM_UNIT_USESOURCEFORMAT_APPLY" val="1"/>
</p:tagLst>
</file>

<file path=ppt/tags/tag3638.xml><?xml version="1.0" encoding="utf-8"?>
<p:tagLst xmlns:p="http://schemas.openxmlformats.org/presentationml/2006/main">
  <p:tag name="KSO_WM_DIAGRAM_VIRTUALLY_FRAME" val="{&quot;height&quot;:416.63677978515625,&quot;left&quot;:84.05417322834646,&quot;top&quot;:125.10661010742187,&quot;width&quot;:792.9753543307087}"/>
  <p:tag name="KSO_WM_DIAGRAM_VERSION" val="3"/>
  <p:tag name="KSO_WM_DIAGRAM_COLOR_TRICK" val="4"/>
  <p:tag name="KSO_WM_DIAGRAM_COLOR_TEXT_CAN_REMOVE" val="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6958_3*l_h_f*1_2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
  <p:tag name="KSO_WM_UNIT_TEXT_FILL_FORE_SCHEMECOLOR_INDEX" val="1"/>
  <p:tag name="KSO_WM_UNIT_TEXT_FILL_TYPE" val="1"/>
  <p:tag name="KSO_WM_UNIT_TEXT_TYPE" val="1"/>
  <p:tag name="KSO_WM_UNIT_USESOURCEFORMAT_APPLY" val="1"/>
</p:tagLst>
</file>

<file path=ppt/tags/tag3639.xml><?xml version="1.0" encoding="utf-8"?>
<p:tagLst xmlns:p="http://schemas.openxmlformats.org/presentationml/2006/main">
  <p:tag name="KSO_WM_DIAGRAM_VIRTUALLY_FRAME" val="{&quot;height&quot;:416.63677978515625,&quot;left&quot;:84.05417322834646,&quot;top&quot;:125.10661010742187,&quot;width&quot;:792.9753543307087}"/>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6958_3*l_i*1_1"/>
  <p:tag name="KSO_WM_TEMPLATE_CATEGORY" val="diagram"/>
  <p:tag name="KSO_WM_TEMPLATE_INDEX" val="20236958"/>
  <p:tag name="KSO_WM_UNIT_LAYERLEVEL" val="1_1"/>
  <p:tag name="KSO_WM_TAG_VERSION" val="3.0"/>
  <p:tag name="KSO_WM_BEAUTIFY_FLAG" val="#wm#"/>
  <p:tag name="KSO_WM_DIAGRAM_MAX_ITEMCNT" val="5"/>
  <p:tag name="KSO_WM_DIAGRAM_MIN_ITEMCNT" val="2"/>
  <p:tag name="KSO_WM_DIAGRAM_COLOR_MATCH_VALUE" val="{&quot;shape&quot;:{&quot;fill&quot;:{&quot;gradient&quot;:[{&quot;brightness&quot;:0.6000000238418579,&quot;colorType&quot;:1,&quot;foreColorIndex&quot;:5,&quot;pos&quot;:0,&quot;transparency&quot;:0.699999988079071},{&quot;brightness&quot;:0.6000000238418579,&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36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640.xml><?xml version="1.0" encoding="utf-8"?>
<p:tagLst xmlns:p="http://schemas.openxmlformats.org/presentationml/2006/main">
  <p:tag name="KSO_WM_DIAGRAM_VIRTUALLY_FRAME" val="{&quot;height&quot;:416.63677978515625,&quot;left&quot;:84.05417322834646,&quot;top&quot;:125.10661010742187,&quot;width&quot;:792.9753543307087}"/>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6958_3*l_i*1_3"/>
  <p:tag name="KSO_WM_TEMPLATE_CATEGORY" val="diagram"/>
  <p:tag name="KSO_WM_TEMPLATE_INDEX" val="20236958"/>
  <p:tag name="KSO_WM_UNIT_LAYERLEVEL" val="1_1"/>
  <p:tag name="KSO_WM_TAG_VERSION" val="3.0"/>
  <p:tag name="KSO_WM_BEAUTIFY_FLAG" val="#wm#"/>
  <p:tag name="KSO_WM_DIAGRAM_MAX_ITEMCNT" val="5"/>
  <p:tag name="KSO_WM_DIAGRAM_MIN_ITEMCNT" val="2"/>
  <p:tag name="KSO_WM_DIAGRAM_COLOR_MATCH_VALUE" val="{&quot;shape&quot;:{&quot;fill&quot;:{&quot;gradient&quot;:[{&quot;brightness&quot;:0.6000000238418579,&quot;colorType&quot;:1,&quot;foreColorIndex&quot;:5,&quot;pos&quot;:0,&quot;transparency&quot;:0},{&quot;brightness&quot;:0.6000000238418579,&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3641.xml><?xml version="1.0" encoding="utf-8"?>
<p:tagLst xmlns:p="http://schemas.openxmlformats.org/presentationml/2006/main">
  <p:tag name="KSO_WM_DIAGRAM_VIRTUALLY_FRAME" val="{&quot;height&quot;:416.63677978515625,&quot;left&quot;:84.05417322834646,&quot;top&quot;:125.10661010742187,&quot;width&quot;:792.9753543307087}"/>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6958_3*l_h_i*1_4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gradient&quot;:[{&quot;brightness&quot;:0,&quot;colorType&quot;:1,&quot;foreColorIndex&quot;:8,&quot;pos&quot;:0,&quot;transparency&quot;:0},{&quot;brightness&quot;:0,&quot;colorType&quot;:1,&quot;foreColorIndex&quot;:8,&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3642.xml><?xml version="1.0" encoding="utf-8"?>
<p:tagLst xmlns:p="http://schemas.openxmlformats.org/presentationml/2006/main">
  <p:tag name="KSO_WM_DIAGRAM_VIRTUALLY_FRAME" val="{&quot;height&quot;:416.63677978515625,&quot;left&quot;:84.05417322834646,&quot;top&quot;:125.10661010742187,&quot;width&quot;:792.9753543307087}"/>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8_3*l_h_i*1_3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gradient&quot;:[{&quot;brightness&quot;:0,&quot;colorType&quot;:1,&quot;foreColorIndex&quot;:7,&quot;pos&quot;:0,&quot;transparency&quot;:0},{&quot;brightness&quot;:0,&quot;colorType&quot;:1,&quot;foreColorIndex&quot;:7,&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3643.xml><?xml version="1.0" encoding="utf-8"?>
<p:tagLst xmlns:p="http://schemas.openxmlformats.org/presentationml/2006/main">
  <p:tag name="KSO_WM_DIAGRAM_VIRTUALLY_FRAME" val="{&quot;height&quot;:416.63677978515625,&quot;left&quot;:84.05417322834646,&quot;top&quot;:125.10661010742187,&quot;width&quot;:792.9753543307087}"/>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8_3*l_h_i*1_1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gradient&quot;:[{&quot;brightness&quot;:0,&quot;colorType&quot;:1,&quot;foreColorIndex&quot;:6,&quot;pos&quot;:0,&quot;transparency&quot;:0},{&quot;brightness&quot;:0,&quot;colorType&quot;:1,&quot;foreColorIndex&quot;:6,&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3644.xml><?xml version="1.0" encoding="utf-8"?>
<p:tagLst xmlns:p="http://schemas.openxmlformats.org/presentationml/2006/main">
  <p:tag name="KSO_WM_DIAGRAM_VIRTUALLY_FRAME" val="{&quot;height&quot;:416.63677978515625,&quot;left&quot;:84.05417322834646,&quot;top&quot;:125.10661010742187,&quot;width&quot;:792.9753543307087}"/>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8_3*l_h_i*1_2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3"/>
  <p:tag name="KSO_WM_UNIT_TEXT_FILL_TYPE" val="1"/>
  <p:tag name="KSO_WM_UNIT_USESOURCEFORMAT_APPLY" val="1"/>
</p:tagLst>
</file>

<file path=ppt/tags/tag3645.xml><?xml version="1.0" encoding="utf-8"?>
<p:tagLst xmlns:p="http://schemas.openxmlformats.org/presentationml/2006/main">
  <p:tag name="KSO_WM_DIAGRAM_VIRTUALLY_FRAME" val="{&quot;height&quot;:416.63677978515625,&quot;left&quot;:84.05417322834646,&quot;top&quot;:125.10661010742187,&quot;width&quot;:792.9753543307087}"/>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6958_3*l_h_i*1_2_2"/>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6000000238418579,&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TEXT_FILL_FORE_SCHEMECOLOR_INDEX" val="13"/>
  <p:tag name="KSO_WM_UNIT_TEXT_FILL_TYPE" val="1"/>
  <p:tag name="KSO_WM_UNIT_USESOURCEFORMAT_APPLY" val="1"/>
</p:tagLst>
</file>

<file path=ppt/tags/tag3646.xml><?xml version="1.0" encoding="utf-8"?>
<p:tagLst xmlns:p="http://schemas.openxmlformats.org/presentationml/2006/main">
  <p:tag name="KSO_WM_DIAGRAM_VIRTUALLY_FRAME" val="{&quot;height&quot;:416.63677978515625,&quot;left&quot;:84.05417322834646,&quot;top&quot;:125.10661010742187,&quot;width&quot;:792.9753543307087}"/>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6958_3*l_h_i*1_1_2"/>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4000000059604645,&quot;colorType&quot;:1,&quot;foreColorIndex&quot;:6,&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4"/>
  <p:tag name="KSO_WM_UNIT_TEXT_FILL_FORE_SCHEMECOLOR_INDEX" val="13"/>
  <p:tag name="KSO_WM_UNIT_TEXT_FILL_TYPE" val="1"/>
  <p:tag name="KSO_WM_UNIT_USESOURCEFORMAT_APPLY" val="1"/>
</p:tagLst>
</file>

<file path=ppt/tags/tag3647.xml><?xml version="1.0" encoding="utf-8"?>
<p:tagLst xmlns:p="http://schemas.openxmlformats.org/presentationml/2006/main">
  <p:tag name="KSO_WM_DIAGRAM_VIRTUALLY_FRAME" val="{&quot;height&quot;:416.63677978515625,&quot;left&quot;:84.05417322834646,&quot;top&quot;:125.10661010742187,&quot;width&quot;:792.9753543307087}"/>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6958_3*l_i*1_2"/>
  <p:tag name="KSO_WM_TEMPLATE_CATEGORY" val="diagram"/>
  <p:tag name="KSO_WM_TEMPLATE_INDEX" val="20236958"/>
  <p:tag name="KSO_WM_UNIT_LAYERLEVEL" val="1_1"/>
  <p:tag name="KSO_WM_TAG_VERSION" val="3.0"/>
  <p:tag name="KSO_WM_BEAUTIFY_FLAG" val="#wm#"/>
  <p:tag name="KSO_WM_DIAGRAM_MAX_ITEMCNT" val="5"/>
  <p:tag name="KSO_WM_DIAGRAM_MIN_ITEMCNT" val="2"/>
  <p:tag name="KSO_WM_DIAGRAM_COLOR_MATCH_VALUE" val="{&quot;shape&quot;:{&quot;fill&quot;:{&quot;solid&quot;:{&quot;brightness&quot;:0.6000000238418579,&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TEXT_FILL_FORE_SCHEMECOLOR_INDEX" val="13"/>
  <p:tag name="KSO_WM_UNIT_TEXT_FILL_TYPE" val="1"/>
  <p:tag name="KSO_WM_UNIT_USESOURCEFORMAT_APPLY" val="1"/>
</p:tagLst>
</file>

<file path=ppt/tags/tag3648.xml><?xml version="1.0" encoding="utf-8"?>
<p:tagLst xmlns:p="http://schemas.openxmlformats.org/presentationml/2006/main">
  <p:tag name="KSO_WM_DIAGRAM_VIRTUALLY_FRAME" val="{&quot;height&quot;:416.63677978515625,&quot;left&quot;:84.05417322834646,&quot;top&quot;:125.10661010742187,&quot;width&quot;:792.9753543307087}"/>
  <p:tag name="KSO_WM_DIAGRAM_VERSION" val="3"/>
  <p:tag name="KSO_WM_DIAGRAM_COLOR_TRICK" val="4"/>
  <p:tag name="KSO_WM_DIAGRAM_COLOR_TEXT_CAN_REMOVE" val="n"/>
  <p:tag name="KSO_WM_UNIT_VALUE" val="91*9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6958_3*l_h_x*1_3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649.xml><?xml version="1.0" encoding="utf-8"?>
<p:tagLst xmlns:p="http://schemas.openxmlformats.org/presentationml/2006/main">
  <p:tag name="KSO_WM_DIAGRAM_VIRTUALLY_FRAME" val="{&quot;height&quot;:416.63677978515625,&quot;left&quot;:84.05417322834646,&quot;top&quot;:125.10661010742187,&quot;width&quot;:792.9753543307087}"/>
  <p:tag name="KSO_WM_DIAGRAM_VERSION" val="3"/>
  <p:tag name="KSO_WM_DIAGRAM_COLOR_TRICK" val="4"/>
  <p:tag name="KSO_WM_DIAGRAM_COLOR_TEXT_CAN_REMOVE" val="n"/>
  <p:tag name="KSO_WM_UNIT_VALUE" val="123*11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6958_3*l_h_x*1_1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65.xml><?xml version="1.0" encoding="utf-8"?>
<p:tagLst xmlns:p="http://schemas.openxmlformats.org/presentationml/2006/main">
  <p:tag name="KSO_WM_BEAUTIFY_FLAG" val="#fgm#"/>
  <p:tag name="KSO_WM_FIGMA_FLAG" val="#fgm#"/>
  <p:tag name="KSO_WM_UNIT_INDEX" val="1"/>
  <p:tag name="KSO_WM_UNIT_TYPE" val="a"/>
  <p:tag name="KSO_WM_LAYOUT_CHECK_HASH" val="e3341cbc38a44d0da0f59d5e5b6fe7f918643440"/>
  <p:tag name="KSO_WM_NEWLAYOUT_GROUP_ID" val="layout_30"/>
  <p:tag name="KSO_WM_NEWLAYOUT_ID" val="slide_5503ebf2133f2dbc"/>
</p:tagLst>
</file>

<file path=ppt/tags/tag3650.xml><?xml version="1.0" encoding="utf-8"?>
<p:tagLst xmlns:p="http://schemas.openxmlformats.org/presentationml/2006/main">
  <p:tag name="KSO_WM_DIAGRAM_VIRTUALLY_FRAME" val="{&quot;height&quot;:416.63677978515625,&quot;left&quot;:84.05417322834646,&quot;top&quot;:125.10661010742187,&quot;width&quot;:792.9753543307087}"/>
  <p:tag name="KSO_WM_DIAGRAM_VERSION" val="3"/>
  <p:tag name="KSO_WM_DIAGRAM_COLOR_TRICK" val="4"/>
  <p:tag name="KSO_WM_DIAGRAM_COLOR_TEXT_CAN_REMOVE" val="n"/>
  <p:tag name="KSO_WM_UNIT_VALUE" val="102*106"/>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8_3*l_h_x*1_2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651.xml><?xml version="1.0" encoding="utf-8"?>
<p:tagLst xmlns:p="http://schemas.openxmlformats.org/presentationml/2006/main">
  <p:tag name="KSO_WM_DIAGRAM_VIRTUALLY_FRAME" val="{&quot;height&quot;:416.63677978515625,&quot;left&quot;:84.05417322834646,&quot;top&quot;:125.10661010742187,&quot;width&quot;:792.9753543307087}"/>
  <p:tag name="KSO_WM_DIAGRAM_VERSION" val="3"/>
  <p:tag name="KSO_WM_DIAGRAM_COLOR_TRICK" val="4"/>
  <p:tag name="KSO_WM_DIAGRAM_COLOR_TEXT_CAN_REMOVE" val="n"/>
  <p:tag name="KSO_WM_UNIT_VALUE" val="112*84"/>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6958_3*l_h_x*1_4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652.xml><?xml version="1.0" encoding="utf-8"?>
<p:tagLst xmlns:p="http://schemas.openxmlformats.org/presentationml/2006/main">
  <p:tag name="KSO_WM_SLIDE_ID" val="diagram20236958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975*413.15"/>
  <p:tag name="KSO_WM_SLIDE_POSITION" val="84.0542*126.85"/>
  <p:tag name="KSO_WM_DIAGRAM_GROUP_CODE" val="l1-1"/>
  <p:tag name="KSO_WM_SLIDE_DIAGTYPE" val="l"/>
  <p:tag name="KSO_WM_TAG_VERSION" val="3.0"/>
  <p:tag name="KSO_WM_BEAUTIFY_FLAG" val="#wm#"/>
  <p:tag name="KSO_WM_TEMPLATE_CATEGORY" val="diagram"/>
  <p:tag name="KSO_WM_TEMPLATE_INDEX" val="20236958"/>
  <p:tag name="KSO_WM_SLIDE_LAYOUT" val="a_l"/>
  <p:tag name="KSO_WM_SLIDE_LAYOUT_CNT" val="1_1"/>
</p:tagLst>
</file>

<file path=ppt/tags/tag365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4922_2*a*1"/>
  <p:tag name="KSO_WM_TEMPLATE_CATEGORY" val="diagram"/>
  <p:tag name="KSO_WM_TEMPLATE_INDEX" val="20234922"/>
  <p:tag name="KSO_WM_UNIT_LAYERLEVEL" val="1"/>
  <p:tag name="KSO_WM_TAG_VERSION" val="3.0"/>
  <p:tag name="KSO_WM_BEAUTIFY_FLAG" val="#wm#"/>
  <p:tag name="KSO_WM_DIAGRAM_GROUP_CODE" val="o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6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o1-1"/>
  <p:tag name="KSO_WM_UNIT_TYPE" val="o_h_i"/>
  <p:tag name="KSO_WM_UNIT_INDEX" val="1_1_1"/>
  <p:tag name="KSO_WM_UNIT_ID" val="diagram20234922_2*o_h_i*1_1_1"/>
  <p:tag name="KSO_WM_TEMPLATE_CATEGORY" val="diagram"/>
  <p:tag name="KSO_WM_TEMPLATE_INDEX" val="20234922"/>
  <p:tag name="KSO_WM_UNIT_LAYERLEVEL" val="1_1_1"/>
  <p:tag name="KSO_WM_TAG_VERSION" val="3.0"/>
  <p:tag name="KSO_WM_BEAUTIFY_FLAG" val="#wm#"/>
  <p:tag name="KSO_WM_DIAGRAM_MAX_ITEMCNT" val="5"/>
  <p:tag name="KSO_WM_DIAGRAM_MIN_ITEMCNT" val="2"/>
  <p:tag name="KSO_WM_DIAGRAM_VIRTUALLY_FRAME" val="{&quot;height&quot;:402.3500061035156,&quot;left&quot;:60.25001220703125,&quot;top&quot;:106.57503631832097,&quot;width&quot;:847.0999755859375}"/>
  <p:tag name="KSO_WM_DIAGRAM_COLOR_MATCH_VALUE" val="{&quot;shape&quot;:{&quot;fill&quot;:{&quot;type&quot;:0},&quot;glow&quot;:{&quot;colorType&quot;:0},&quot;line&quot;:{&quot;gradient&quot;:[{&quot;brightness&quot;:0.800000011920929,&quot;colorType&quot;:1,&quot;foreColorIndex&quot;:5,&quot;pos&quot;:0,&quot;transparency&quot;:0.7900000214576721},{&quot;brightness&quot;:0,&quot;colorType&quot;:1,&quot;foreColorIndex&quot;:5,&quot;pos&quot;:0.9399999976158142,&quot;transparency&quot;:0.4000000059604645}],&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365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o1-1"/>
  <p:tag name="KSO_WM_UNIT_TYPE" val="o_h_i"/>
  <p:tag name="KSO_WM_UNIT_INDEX" val="1_2_1"/>
  <p:tag name="KSO_WM_UNIT_ID" val="diagram20234922_2*o_h_i*1_2_1"/>
  <p:tag name="KSO_WM_TEMPLATE_CATEGORY" val="diagram"/>
  <p:tag name="KSO_WM_TEMPLATE_INDEX" val="20234922"/>
  <p:tag name="KSO_WM_UNIT_LAYERLEVEL" val="1_1_1"/>
  <p:tag name="KSO_WM_TAG_VERSION" val="3.0"/>
  <p:tag name="KSO_WM_BEAUTIFY_FLAG" val="#wm#"/>
  <p:tag name="KSO_WM_DIAGRAM_MAX_ITEMCNT" val="5"/>
  <p:tag name="KSO_WM_DIAGRAM_MIN_ITEMCNT" val="2"/>
  <p:tag name="KSO_WM_DIAGRAM_VIRTUALLY_FRAME" val="{&quot;height&quot;:402.3500061035156,&quot;left&quot;:60.25001220703125,&quot;top&quot;:106.57503631832097,&quot;width&quot;:847.0999755859375}"/>
  <p:tag name="KSO_WM_DIAGRAM_COLOR_MATCH_VALUE" val="{&quot;shape&quot;:{&quot;fill&quot;:{&quot;type&quot;:0},&quot;glow&quot;:{&quot;colorType&quot;:0},&quot;line&quot;:{&quot;gradient&quot;:[{&quot;brightness&quot;:0.800000011920929,&quot;colorType&quot;:1,&quot;foreColorIndex&quot;:5,&quot;pos&quot;:0,&quot;transparency&quot;:0.7900000214576721},{&quot;brightness&quot;:0,&quot;colorType&quot;:1,&quot;foreColorIndex&quot;:5,&quot;pos&quot;:0.9399999976158142,&quot;transparency&quot;:0.4000000059604645}],&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USESOURCEFORMAT_APPLY" val="1"/>
</p:tagLst>
</file>

<file path=ppt/tags/tag36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o1-1"/>
  <p:tag name="KSO_WM_UNIT_TYPE" val="o_h_i"/>
  <p:tag name="KSO_WM_UNIT_INDEX" val="1_3_1"/>
  <p:tag name="KSO_WM_UNIT_ID" val="diagram20234922_2*o_h_i*1_3_1"/>
  <p:tag name="KSO_WM_TEMPLATE_CATEGORY" val="diagram"/>
  <p:tag name="KSO_WM_TEMPLATE_INDEX" val="20234922"/>
  <p:tag name="KSO_WM_UNIT_LAYERLEVEL" val="1_1_1"/>
  <p:tag name="KSO_WM_TAG_VERSION" val="3.0"/>
  <p:tag name="KSO_WM_BEAUTIFY_FLAG" val="#wm#"/>
  <p:tag name="KSO_WM_DIAGRAM_MAX_ITEMCNT" val="5"/>
  <p:tag name="KSO_WM_DIAGRAM_MIN_ITEMCNT" val="2"/>
  <p:tag name="KSO_WM_DIAGRAM_VIRTUALLY_FRAME" val="{&quot;height&quot;:402.3500061035156,&quot;left&quot;:60.25001220703125,&quot;top&quot;:106.57503631832097,&quot;width&quot;:847.0999755859375}"/>
  <p:tag name="KSO_WM_DIAGRAM_COLOR_MATCH_VALUE" val="{&quot;shape&quot;:{&quot;fill&quot;:{&quot;type&quot;:0},&quot;glow&quot;:{&quot;colorType&quot;:0},&quot;line&quot;:{&quot;gradient&quot;:[{&quot;brightness&quot;:0.800000011920929,&quot;colorType&quot;:1,&quot;foreColorIndex&quot;:5,&quot;pos&quot;:0,&quot;transparency&quot;:0.7900000214576721},{&quot;brightness&quot;:0,&quot;colorType&quot;:1,&quot;foreColorIndex&quot;:5,&quot;pos&quot;:0.9399999976158142,&quot;transparency&quot;:0.4000000059604645}],&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USESOURCEFORMAT_APPLY" val="1"/>
</p:tagLst>
</file>

<file path=ppt/tags/tag36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o1-1"/>
  <p:tag name="KSO_WM_UNIT_TYPE" val="o_i"/>
  <p:tag name="KSO_WM_UNIT_INDEX" val="1_1"/>
  <p:tag name="KSO_WM_UNIT_ID" val="diagram20234922_2*o_i*1_1"/>
  <p:tag name="KSO_WM_TEMPLATE_CATEGORY" val="diagram"/>
  <p:tag name="KSO_WM_TEMPLATE_INDEX" val="20234922"/>
  <p:tag name="KSO_WM_UNIT_LAYERLEVEL" val="1_1"/>
  <p:tag name="KSO_WM_TAG_VERSION" val="3.0"/>
  <p:tag name="KSO_WM_BEAUTIFY_FLAG" val="#wm#"/>
  <p:tag name="KSO_WM_UNIT_FILL_TYPE" val="3"/>
  <p:tag name="KSO_WM_DIAGRAM_MAX_ITEMCNT" val="5"/>
  <p:tag name="KSO_WM_DIAGRAM_MIN_ITEMCNT" val="2"/>
  <p:tag name="KSO_WM_DIAGRAM_VIRTUALLY_FRAME" val="{&quot;height&quot;:402.3500061035156,&quot;left&quot;:60.25001220703125,&quot;top&quot;:106.57503631832097,&quot;width&quot;:847.0999755859375}"/>
  <p:tag name="KSO_WM_DIAGRAM_COLOR_MATCH_VALUE" val="{&quot;shape&quot;:{&quot;fill&quot;:{&quot;gradient&quot;:[{&quot;brightness&quot;:0,&quot;colorType&quot;:1,&quot;foreColorIndex&quot;:5,&quot;pos&quot;:0,&quot;transparency&quot;:1},{&quot;brightness&quot;:0,&quot;colorType&quot;:1,&quot;foreColorIndex&quot;:5,&quot;pos&quot;:0.4000000059604645,&quot;transparency&quot;:0.699999988079071},{&quot;brightness&quot;:0,&quot;colorType&quot;:1,&quot;foreColorIndex&quot;:5,&quot;pos&quot;:0.20000000298023224,&quot;transparency&quot;:0.8500000238418579},{&quot;brightness&quot;:0,&quot;colorType&quot;:1,&quot;foreColorIndex&quot;:5,&quot;pos&quot;:0.949999988079071,&quot;transparency&quot;:1},{&quot;brightness&quot;:0,&quot;colorType&quot;:1,&quot;foreColorIndex&quot;:5,&quot;pos&quot;:0.6000000238418579,&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6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o1-1"/>
  <p:tag name="KSO_WM_UNIT_TYPE" val="o_i"/>
  <p:tag name="KSO_WM_UNIT_INDEX" val="1_2"/>
  <p:tag name="KSO_WM_UNIT_ID" val="diagram20234922_2*o_i*1_2"/>
  <p:tag name="KSO_WM_TEMPLATE_CATEGORY" val="diagram"/>
  <p:tag name="KSO_WM_TEMPLATE_INDEX" val="20234922"/>
  <p:tag name="KSO_WM_UNIT_LAYERLEVEL" val="1_1"/>
  <p:tag name="KSO_WM_TAG_VERSION" val="3.0"/>
  <p:tag name="KSO_WM_BEAUTIFY_FLAG" val="#wm#"/>
  <p:tag name="KSO_WM_UNIT_FILL_TYPE" val="3"/>
  <p:tag name="KSO_WM_DIAGRAM_MAX_ITEMCNT" val="5"/>
  <p:tag name="KSO_WM_DIAGRAM_MIN_ITEMCNT" val="2"/>
  <p:tag name="KSO_WM_DIAGRAM_VIRTUALLY_FRAME" val="{&quot;height&quot;:402.3500061035156,&quot;left&quot;:60.25001220703125,&quot;top&quot;:106.57503631832097,&quot;width&quot;:847.0999755859375}"/>
  <p:tag name="KSO_WM_DIAGRAM_COLOR_MATCH_VALUE" val="{&quot;shape&quot;:{&quot;fill&quot;:{&quot;gradient&quot;:[{&quot;brightness&quot;:0,&quot;colorType&quot;:1,&quot;foreColorIndex&quot;:5,&quot;pos&quot;:0.10000000149011612,&quot;transparency&quot;:1},{&quot;brightness&quot;:0,&quot;colorType&quot;:1,&quot;foreColorIndex&quot;:5,&quot;pos&quot;:0.4000000059604645,&quot;transparency&quot;:0.800000011920929},{&quot;brightness&quot;:0,&quot;colorType&quot;:1,&quot;foreColorIndex&quot;:5,&quot;pos&quot;:0.20000000298023224,&quot;transparency&quot;:0.8500000238418579},{&quot;brightness&quot;:0,&quot;colorType&quot;:1,&quot;foreColorIndex&quot;:5,&quot;pos&quot;:0.8500000238418579,&quot;transparency&quot;:1},{&quot;brightness&quot;:0,&quot;colorType&quot;:1,&quot;foreColorIndex&quot;:5,&quot;pos&quot;:0.6000000238418579,&quot;transparency&quot;:0.85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6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o1-1"/>
  <p:tag name="KSO_WM_UNIT_TYPE" val="o_h_i"/>
  <p:tag name="KSO_WM_UNIT_INDEX" val="1_1_2"/>
  <p:tag name="KSO_WM_UNIT_ID" val="diagram20234922_2*o_h_i*1_1_2"/>
  <p:tag name="KSO_WM_TEMPLATE_CATEGORY" val="diagram"/>
  <p:tag name="KSO_WM_TEMPLATE_INDEX" val="20234922"/>
  <p:tag name="KSO_WM_UNIT_LAYERLEVEL" val="1_1_1"/>
  <p:tag name="KSO_WM_TAG_VERSION" val="3.0"/>
  <p:tag name="KSO_WM_BEAUTIFY_FLAG" val="#wm#"/>
  <p:tag name="KSO_WM_DIAGRAM_MAX_ITEMCNT" val="5"/>
  <p:tag name="KSO_WM_DIAGRAM_MIN_ITEMCNT" val="2"/>
  <p:tag name="KSO_WM_DIAGRAM_VIRTUALLY_FRAME" val="{&quot;height&quot;:402.3500061035156,&quot;left&quot;:60.25001220703125,&quot;top&quot;:106.57503631832097,&quot;width&quot;:847.099975585937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quot;transparency&quot;:0.8999999761581421},{&quot;brightness&quot;:0,&quot;colorType&quot;:1,&quot;foreColorIndex&quot;:5,&quot;pos&quot;:1,&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13"/>
  <p:tag name="KSO_WM_UNIT_TEXT_FILL_TYPE" val="1"/>
  <p:tag name="KSO_WM_UNIT_USESOURCEFORMAT_APPLY" val="1"/>
</p:tagLst>
</file>

<file path=ppt/tags/tag366.xml><?xml version="1.0" encoding="utf-8"?>
<p:tagLst xmlns:p="http://schemas.openxmlformats.org/presentationml/2006/main">
  <p:tag name="KSO_WM_BEAUTIFY_FLAG" val="#fgm#"/>
  <p:tag name="KSO_WM_FIGMA_FLAG" val="#fgm#"/>
  <p:tag name="KSO_WM_UNIT_INDEX" val="1"/>
  <p:tag name="KSO_WM_UNIT_TYPE" val="d"/>
</p:tagLst>
</file>

<file path=ppt/tags/tag36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o1-1"/>
  <p:tag name="KSO_WM_UNIT_TYPE" val="o_h_i"/>
  <p:tag name="KSO_WM_UNIT_INDEX" val="1_2_2"/>
  <p:tag name="KSO_WM_UNIT_ID" val="diagram20234922_2*o_h_i*1_2_2"/>
  <p:tag name="KSO_WM_TEMPLATE_CATEGORY" val="diagram"/>
  <p:tag name="KSO_WM_TEMPLATE_INDEX" val="20234922"/>
  <p:tag name="KSO_WM_UNIT_LAYERLEVEL" val="1_1_1"/>
  <p:tag name="KSO_WM_TAG_VERSION" val="3.0"/>
  <p:tag name="KSO_WM_BEAUTIFY_FLAG" val="#wm#"/>
  <p:tag name="KSO_WM_DIAGRAM_MAX_ITEMCNT" val="5"/>
  <p:tag name="KSO_WM_DIAGRAM_MIN_ITEMCNT" val="2"/>
  <p:tag name="KSO_WM_DIAGRAM_VIRTUALLY_FRAME" val="{&quot;height&quot;:402.3500061035156,&quot;left&quot;:60.25001220703125,&quot;top&quot;:106.57503631832097,&quot;width&quot;:847.099975585937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quot;transparency&quot;:0.8999999761581421},{&quot;brightness&quot;:0,&quot;colorType&quot;:1,&quot;foreColorIndex&quot;:5,&quot;pos&quot;:1,&quot;transparency&quot;:0.400000005960464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TEXT_FILL_FORE_SCHEMECOLOR_INDEX" val="13"/>
  <p:tag name="KSO_WM_UNIT_TEXT_FILL_TYPE" val="1"/>
  <p:tag name="KSO_WM_UNIT_USESOURCEFORMAT_APPLY" val="1"/>
</p:tagLst>
</file>

<file path=ppt/tags/tag36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o1-1"/>
  <p:tag name="KSO_WM_UNIT_TYPE" val="o_h_i"/>
  <p:tag name="KSO_WM_UNIT_INDEX" val="1_3_2"/>
  <p:tag name="KSO_WM_UNIT_ID" val="diagram20234922_2*o_h_i*1_3_2"/>
  <p:tag name="KSO_WM_TEMPLATE_CATEGORY" val="diagram"/>
  <p:tag name="KSO_WM_TEMPLATE_INDEX" val="20234922"/>
  <p:tag name="KSO_WM_UNIT_LAYERLEVEL" val="1_1_1"/>
  <p:tag name="KSO_WM_TAG_VERSION" val="3.0"/>
  <p:tag name="KSO_WM_BEAUTIFY_FLAG" val="#wm#"/>
  <p:tag name="KSO_WM_DIAGRAM_MAX_ITEMCNT" val="5"/>
  <p:tag name="KSO_WM_DIAGRAM_MIN_ITEMCNT" val="2"/>
  <p:tag name="KSO_WM_DIAGRAM_VIRTUALLY_FRAME" val="{&quot;height&quot;:402.3500061035156,&quot;left&quot;:60.25001220703125,&quot;top&quot;:106.57503631832097,&quot;width&quot;:847.099975585937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quot;transparency&quot;:0.800000011920929},{&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UNIT_TEXT_FILL_FORE_SCHEMECOLOR_INDEX" val="13"/>
  <p:tag name="KSO_WM_UNIT_TEXT_FILL_TYPE" val="1"/>
  <p:tag name="KSO_WM_UNIT_USESOURCEFORMAT_APPLY" val="1"/>
</p:tagLst>
</file>

<file path=ppt/tags/tag36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o1-1"/>
  <p:tag name="KSO_WM_UNIT_TYPE" val="o_h_a"/>
  <p:tag name="KSO_WM_UNIT_INDEX" val="1_1_1"/>
  <p:tag name="KSO_WM_UNIT_ID" val="diagram20234922_2*o_h_a*1_1_1"/>
  <p:tag name="KSO_WM_TEMPLATE_CATEGORY" val="diagram"/>
  <p:tag name="KSO_WM_TEMPLATE_INDEX" val="20234922"/>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402.3500061035156,&quot;left&quot;:60.25001220703125,&quot;top&quot;:106.57503631832097,&quot;width&quot;:847.0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4000000059604645},&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TEXT_FILL_FORE_SCHEMECOLOR_INDEX" val="1"/>
  <p:tag name="KSO_WM_UNIT_TEXT_FILL_TYPE" val="1"/>
  <p:tag name="KSO_WM_UNIT_PRESET_TEXT" val="添加标题"/>
  <p:tag name="KSO_WM_UNIT_TEXT_TYPE" val="1"/>
</p:tagLst>
</file>

<file path=ppt/tags/tag36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o1-1"/>
  <p:tag name="KSO_WM_UNIT_TYPE" val="o_h_a"/>
  <p:tag name="KSO_WM_UNIT_INDEX" val="1_2_1"/>
  <p:tag name="KSO_WM_UNIT_ID" val="diagram20234922_2*o_h_a*1_2_1"/>
  <p:tag name="KSO_WM_TEMPLATE_CATEGORY" val="diagram"/>
  <p:tag name="KSO_WM_TEMPLATE_INDEX" val="20234922"/>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402.3500061035156,&quot;left&quot;:60.25001220703125,&quot;top&quot;:106.57503631832097,&quot;width&quot;:847.0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TEXT_FILL_FORE_SCHEMECOLOR_INDEX" val="1"/>
  <p:tag name="KSO_WM_UNIT_TEXT_FILL_TYPE" val="1"/>
  <p:tag name="KSO_WM_UNIT_PRESET_TEXT" val="添加标题"/>
  <p:tag name="KSO_WM_UNIT_TEXT_TYPE" val="1"/>
</p:tagLst>
</file>

<file path=ppt/tags/tag36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o1-1"/>
  <p:tag name="KSO_WM_UNIT_TYPE" val="o_h_a"/>
  <p:tag name="KSO_WM_UNIT_INDEX" val="1_3_1"/>
  <p:tag name="KSO_WM_UNIT_ID" val="diagram20234922_2*o_h_a*1_3_1"/>
  <p:tag name="KSO_WM_TEMPLATE_CATEGORY" val="diagram"/>
  <p:tag name="KSO_WM_TEMPLATE_INDEX" val="20234922"/>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402.3500061035156,&quot;left&quot;:60.25001220703125,&quot;top&quot;:106.57503631832097,&quot;width&quot;:847.0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TEXT_FILL_FORE_SCHEMECOLOR_INDEX" val="1"/>
  <p:tag name="KSO_WM_UNIT_TEXT_FILL_TYPE" val="1"/>
  <p:tag name="KSO_WM_UNIT_PRESET_TEXT" val="添加标题"/>
  <p:tag name="KSO_WM_UNIT_TEXT_TYPE" val="1"/>
</p:tagLst>
</file>

<file path=ppt/tags/tag366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o1-1"/>
  <p:tag name="KSO_WM_UNIT_TYPE" val="o_h_f"/>
  <p:tag name="KSO_WM_UNIT_INDEX" val="1_1_1"/>
  <p:tag name="KSO_WM_UNIT_ID" val="diagram20234922_2*o_h_f*1_1_1"/>
  <p:tag name="KSO_WM_TEMPLATE_CATEGORY" val="diagram"/>
  <p:tag name="KSO_WM_TEMPLATE_INDEX" val="20234922"/>
  <p:tag name="KSO_WM_UNIT_LAYERLEVEL" val="1_1_1"/>
  <p:tag name="KSO_WM_TAG_VERSION" val="3.0"/>
  <p:tag name="KSO_WM_UNIT_VALUE" val="24"/>
  <p:tag name="KSO_WM_DIAGRAM_VERSION" val="3"/>
  <p:tag name="KSO_WM_DIAGRAM_COLOR_TRICK" val="1"/>
  <p:tag name="KSO_WM_DIAGRAM_COLOR_TEXT_CAN_REMOVE" val="n"/>
  <p:tag name="KSO_WM_DIAGRAM_MAX_ITEMCNT" val="5"/>
  <p:tag name="KSO_WM_DIAGRAM_MIN_ITEMCNT" val="2"/>
  <p:tag name="KSO_WM_DIAGRAM_VIRTUALLY_FRAME" val="{&quot;height&quot;:402.3500061035156,&quot;left&quot;:60.25001220703125,&quot;top&quot;:106.57503631832097,&quot;width&quot;:847.0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TEXT_FILL_FORE_SCHEMECOLOR_INDEX" val="1"/>
  <p:tag name="KSO_WM_UNIT_TEXT_FILL_TYPE" val="1"/>
  <p:tag name="KSO_WM_UNIT_PRESET_TEXT" val="单击此处添加文本，简明扼要地阐述您的观点。"/>
  <p:tag name="KSO_WM_UNIT_TEXT_TYPE" val="1"/>
</p:tagLst>
</file>

<file path=ppt/tags/tag366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o1-1"/>
  <p:tag name="KSO_WM_UNIT_TYPE" val="o_h_f"/>
  <p:tag name="KSO_WM_UNIT_INDEX" val="1_2_1"/>
  <p:tag name="KSO_WM_UNIT_ID" val="diagram20234922_2*o_h_f*1_2_1"/>
  <p:tag name="KSO_WM_TEMPLATE_CATEGORY" val="diagram"/>
  <p:tag name="KSO_WM_TEMPLATE_INDEX" val="20234922"/>
  <p:tag name="KSO_WM_UNIT_LAYERLEVEL" val="1_1_1"/>
  <p:tag name="KSO_WM_TAG_VERSION" val="3.0"/>
  <p:tag name="KSO_WM_UNIT_VALUE" val="24"/>
  <p:tag name="KSO_WM_DIAGRAM_VERSION" val="3"/>
  <p:tag name="KSO_WM_DIAGRAM_COLOR_TRICK" val="1"/>
  <p:tag name="KSO_WM_DIAGRAM_COLOR_TEXT_CAN_REMOVE" val="n"/>
  <p:tag name="KSO_WM_DIAGRAM_MAX_ITEMCNT" val="5"/>
  <p:tag name="KSO_WM_DIAGRAM_MIN_ITEMCNT" val="2"/>
  <p:tag name="KSO_WM_DIAGRAM_VIRTUALLY_FRAME" val="{&quot;height&quot;:402.3500061035156,&quot;left&quot;:60.25001220703125,&quot;top&quot;:106.57503631832097,&quot;width&quot;:847.0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TEXT_FILL_FORE_SCHEMECOLOR_INDEX" val="1"/>
  <p:tag name="KSO_WM_UNIT_TEXT_FILL_TYPE" val="1"/>
  <p:tag name="KSO_WM_UNIT_PRESET_TEXT" val="单击此处添加文本，简明扼要地阐述您的观点。"/>
  <p:tag name="KSO_WM_UNIT_TEXT_TYPE" val="1"/>
</p:tagLst>
</file>

<file path=ppt/tags/tag36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o1-1"/>
  <p:tag name="KSO_WM_UNIT_TYPE" val="o_h_f"/>
  <p:tag name="KSO_WM_UNIT_INDEX" val="1_3_1"/>
  <p:tag name="KSO_WM_UNIT_ID" val="diagram20234922_2*o_h_f*1_3_1"/>
  <p:tag name="KSO_WM_TEMPLATE_CATEGORY" val="diagram"/>
  <p:tag name="KSO_WM_TEMPLATE_INDEX" val="20234922"/>
  <p:tag name="KSO_WM_UNIT_LAYERLEVEL" val="1_1_1"/>
  <p:tag name="KSO_WM_TAG_VERSION" val="3.0"/>
  <p:tag name="KSO_WM_UNIT_VALUE" val="24"/>
  <p:tag name="KSO_WM_DIAGRAM_VERSION" val="3"/>
  <p:tag name="KSO_WM_DIAGRAM_COLOR_TRICK" val="1"/>
  <p:tag name="KSO_WM_DIAGRAM_COLOR_TEXT_CAN_REMOVE" val="n"/>
  <p:tag name="KSO_WM_DIAGRAM_MAX_ITEMCNT" val="5"/>
  <p:tag name="KSO_WM_DIAGRAM_MIN_ITEMCNT" val="2"/>
  <p:tag name="KSO_WM_DIAGRAM_VIRTUALLY_FRAME" val="{&quot;height&quot;:402.3500061035156,&quot;left&quot;:60.25001220703125,&quot;top&quot;:106.57503631832097,&quot;width&quot;:847.0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TEXT_FILL_FORE_SCHEMECOLOR_INDEX" val="1"/>
  <p:tag name="KSO_WM_UNIT_TEXT_FILL_TYPE" val="1"/>
  <p:tag name="KSO_WM_UNIT_PRESET_TEXT" val="单击此处添加文本，简明扼要地阐述您的观点。"/>
  <p:tag name="KSO_WM_UNIT_TEXT_TYPE" val="1"/>
</p:tagLst>
</file>

<file path=ppt/tags/tag3668.xml><?xml version="1.0" encoding="utf-8"?>
<p:tagLst xmlns:p="http://schemas.openxmlformats.org/presentationml/2006/main">
  <p:tag name="KSO_WM_SLIDE_ID" val="diagram20234922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4922"/>
  <p:tag name="KSO_WM_SLIDE_TYPE" val="text"/>
  <p:tag name="KSO_WM_SLIDE_SUBTYPE" val="diag"/>
  <p:tag name="KSO_WM_SLIDE_SIZE" val="803.1*335.1"/>
  <p:tag name="KSO_WM_SLIDE_POSITION" val="82.25*142.45"/>
  <p:tag name="KSO_WM_SLIDE_LAYOUT" val="a_o"/>
  <p:tag name="KSO_WM_SLIDE_LAYOUT_CNT" val="1_1"/>
  <p:tag name="KSO_WM_SPECIAL_SOURCE" val="bdnull"/>
  <p:tag name="KSO_WM_DIAGRAM_GROUP_CODE" val="o1-1"/>
  <p:tag name="KSO_WM_SLIDE_DIAGTYPE" val="o"/>
</p:tagLst>
</file>

<file path=ppt/tags/tag3669.xml><?xml version="1.0" encoding="utf-8"?>
<p:tagLst xmlns:p="http://schemas.openxmlformats.org/presentationml/2006/main">
  <p:tag name="KSO_WM_BEAUTIFY_FLAG" val="#wm#"/>
  <p:tag name="KSO_WM_TEMPLATE_CATEGORY" val="diagram"/>
  <p:tag name="KSO_WM_TEMPLATE_INDEX" val="20234922"/>
</p:tagLst>
</file>

<file path=ppt/tags/tag36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5"/>
  <p:tag name="KSO_WM_TEMPLATE_CATEGORY" val="diagram"/>
  <p:tag name="KSO_WM_TEMPLATE_INDEX" val="20234406"/>
  <p:tag name="KSO_WM_UNIT_LAYERLEVEL" val="1_1_1"/>
  <p:tag name="KSO_WM_TAG_VERSION" val="3.0"/>
  <p:tag name="KSO_WM_UNIT_TYPE" val="m_h_i"/>
  <p:tag name="KSO_WM_UNIT_INDEX" val="1_1_5"/>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13"/>
  <p:tag name="KSO_WM_UNIT_TEXT_FILL_TYPE" val="1"/>
  <p:tag name="KSO_WM_UNIT_USESOURCEFORMAT_APPLY" val="1"/>
</p:tagLst>
</file>

<file path=ppt/tags/tag3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4"/>
  <p:tag name="KSO_WM_TEMPLATE_CATEGORY" val="diagram"/>
  <p:tag name="KSO_WM_TEMPLATE_INDEX" val="20234406"/>
  <p:tag name="KSO_WM_UNIT_LAYERLEVEL" val="1_1_1"/>
  <p:tag name="KSO_WM_TAG_VERSION" val="3.0"/>
  <p:tag name="KSO_WM_UNIT_TYPE" val="m_h_i"/>
  <p:tag name="KSO_WM_UNIT_INDEX" val="1_1_4"/>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3"/>
  <p:tag name="KSO_WM_UNIT_TEXT_FILL_TYPE" val="1"/>
  <p:tag name="KSO_WM_UNIT_USESOURCEFORMAT_APPLY" val="1"/>
</p:tagLst>
</file>

<file path=ppt/tags/tag3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5"/>
  <p:tag name="KSO_WM_TEMPLATE_CATEGORY" val="diagram"/>
  <p:tag name="KSO_WM_TEMPLATE_INDEX" val="20234406"/>
  <p:tag name="KSO_WM_UNIT_LAYERLEVEL" val="1_1_1"/>
  <p:tag name="KSO_WM_TAG_VERSION" val="3.0"/>
  <p:tag name="KSO_WM_UNIT_TYPE" val="m_h_i"/>
  <p:tag name="KSO_WM_UNIT_INDEX" val="1_2_5"/>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13"/>
  <p:tag name="KSO_WM_UNIT_TEXT_FILL_TYPE" val="1"/>
  <p:tag name="KSO_WM_UNIT_USESOURCEFORMAT_APPLY" val="1"/>
</p:tagLst>
</file>

<file path=ppt/tags/tag3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4"/>
  <p:tag name="KSO_WM_TEMPLATE_CATEGORY" val="diagram"/>
  <p:tag name="KSO_WM_TEMPLATE_INDEX" val="20234406"/>
  <p:tag name="KSO_WM_UNIT_LAYERLEVEL" val="1_1_1"/>
  <p:tag name="KSO_WM_TAG_VERSION" val="3.0"/>
  <p:tag name="KSO_WM_UNIT_TYPE" val="m_h_i"/>
  <p:tag name="KSO_WM_UNIT_INDEX" val="1_2_4"/>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3"/>
  <p:tag name="KSO_WM_UNIT_TEXT_FILL_TYPE" val="1"/>
  <p:tag name="KSO_WM_UNIT_USESOURCEFORMAT_APPLY" val="1"/>
</p:tagLst>
</file>

<file path=ppt/tags/tag3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5"/>
  <p:tag name="KSO_WM_TEMPLATE_CATEGORY" val="diagram"/>
  <p:tag name="KSO_WM_TEMPLATE_INDEX" val="20234406"/>
  <p:tag name="KSO_WM_UNIT_LAYERLEVEL" val="1_1_1"/>
  <p:tag name="KSO_WM_TAG_VERSION" val="3.0"/>
  <p:tag name="KSO_WM_UNIT_TYPE" val="m_h_i"/>
  <p:tag name="KSO_WM_UNIT_INDEX" val="1_3_5"/>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13"/>
  <p:tag name="KSO_WM_UNIT_TEXT_FILL_TYPE" val="1"/>
  <p:tag name="KSO_WM_UNIT_USESOURCEFORMAT_APPLY" val="1"/>
</p:tagLst>
</file>

<file path=ppt/tags/tag3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4"/>
  <p:tag name="KSO_WM_TEMPLATE_CATEGORY" val="diagram"/>
  <p:tag name="KSO_WM_TEMPLATE_INDEX" val="20234406"/>
  <p:tag name="KSO_WM_UNIT_LAYERLEVEL" val="1_1_1"/>
  <p:tag name="KSO_WM_TAG_VERSION" val="3.0"/>
  <p:tag name="KSO_WM_UNIT_TYPE" val="m_h_i"/>
  <p:tag name="KSO_WM_UNIT_INDEX" val="1_3_4"/>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3"/>
  <p:tag name="KSO_WM_UNIT_TEXT_FILL_TYPE" val="1"/>
  <p:tag name="KSO_WM_UNIT_USESOURCEFORMAT_APPLY" val="1"/>
</p:tagLst>
</file>

<file path=ppt/tags/tag3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6"/>
  <p:tag name="KSO_WM_TEMPLATE_CATEGORY" val="diagram"/>
  <p:tag name="KSO_WM_TEMPLATE_INDEX" val="20234406"/>
  <p:tag name="KSO_WM_UNIT_LAYERLEVEL" val="1_1_1"/>
  <p:tag name="KSO_WM_TAG_VERSION" val="3.0"/>
  <p:tag name="KSO_WM_UNIT_TYPE" val="m_h_i"/>
  <p:tag name="KSO_WM_UNIT_INDEX" val="1_2_6"/>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5"/>
  <p:tag name="KSO_WM_UNIT_LINE_FORE_SCHEMECOLOR_INDEX" val="-2"/>
  <p:tag name="KSO_WM_UNIT_TEXT_FILL_FORE_SCHEMECOLOR_INDEX" val="13"/>
  <p:tag name="KSO_WM_UNIT_TEXT_FILL_TYPE" val="1"/>
  <p:tag name="KSO_WM_UNIT_USESOURCEFORMAT_APPLY" val="1"/>
</p:tagLst>
</file>

<file path=ppt/tags/tag3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6"/>
  <p:tag name="KSO_WM_TEMPLATE_CATEGORY" val="diagram"/>
  <p:tag name="KSO_WM_TEMPLATE_INDEX" val="20234406"/>
  <p:tag name="KSO_WM_UNIT_LAYERLEVEL" val="1_1_1"/>
  <p:tag name="KSO_WM_TAG_VERSION" val="3.0"/>
  <p:tag name="KSO_WM_UNIT_TYPE" val="m_h_i"/>
  <p:tag name="KSO_WM_UNIT_INDEX" val="1_3_6"/>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5"/>
  <p:tag name="KSO_WM_UNIT_LINE_FORE_SCHEMECOLOR_INDEX" val="-2"/>
  <p:tag name="KSO_WM_UNIT_TEXT_FILL_FORE_SCHEMECOLOR_INDEX" val="13"/>
  <p:tag name="KSO_WM_UNIT_TEXT_FILL_TYPE" val="1"/>
  <p:tag name="KSO_WM_UNIT_USESOURCEFORMAT_APPLY" val="1"/>
</p:tagLst>
</file>

<file path=ppt/tags/tag3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i*1_1"/>
  <p:tag name="KSO_WM_TEMPLATE_CATEGORY" val="diagram"/>
  <p:tag name="KSO_WM_TEMPLATE_INDEX" val="20234406"/>
  <p:tag name="KSO_WM_UNIT_LAYERLEVEL" val="1_1"/>
  <p:tag name="KSO_WM_TAG_VERSION" val="3.0"/>
  <p:tag name="KSO_WM_UNIT_TYPE" val="m_i"/>
  <p:tag name="KSO_WM_UNIT_INDEX" val="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solid&quot;:{&quot;brightness&quot;:0.6499999761581421,&quot;colorType&quot;:1,&quot;foreColorIndex&quot;:13,&quot;transparency&quot;:0.64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5"/>
  <p:tag name="KSO_WM_UNIT_LINE_FORE_SCHEMECOLOR_INDEX" val="-2"/>
  <p:tag name="KSO_WM_UNIT_TEXT_FILL_FORE_SCHEMECOLOR_INDEX" val="13"/>
  <p:tag name="KSO_WM_UNIT_TEXT_FILL_TYPE" val="1"/>
  <p:tag name="KSO_WM_UNIT_USESOURCEFORMAT_APPLY" val="1"/>
</p:tagLst>
</file>

<file path=ppt/tags/tag3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6"/>
  <p:tag name="KSO_WM_TEMPLATE_CATEGORY" val="diagram"/>
  <p:tag name="KSO_WM_TEMPLATE_INDEX" val="20234406"/>
  <p:tag name="KSO_WM_UNIT_LAYERLEVEL" val="1_1_1"/>
  <p:tag name="KSO_WM_TAG_VERSION" val="3.0"/>
  <p:tag name="KSO_WM_UNIT_TYPE" val="m_h_i"/>
  <p:tag name="KSO_WM_UNIT_INDEX" val="1_1_6"/>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5"/>
  <p:tag name="KSO_WM_UNIT_LINE_FORE_SCHEMECOLOR_INDEX" val="-2"/>
  <p:tag name="KSO_WM_UNIT_TEXT_FILL_FORE_SCHEMECOLOR_INDEX" val="13"/>
  <p:tag name="KSO_WM_UNIT_TEXT_FILL_TYPE" val="1"/>
  <p:tag name="KSO_WM_UNIT_USESOURCEFORMAT_APPLY" val="1"/>
</p:tagLst>
</file>

<file path=ppt/tags/tag36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x*1_1_1"/>
  <p:tag name="KSO_WM_TEMPLATE_CATEGORY" val="diagram"/>
  <p:tag name="KSO_WM_TEMPLATE_INDEX" val="20234406"/>
  <p:tag name="KSO_WM_UNIT_LAYERLEVEL" val="1_1_1"/>
  <p:tag name="KSO_WM_TAG_VERSION" val="3.0"/>
  <p:tag name="KSO_WM_UNIT_VALUE" val="127*144"/>
  <p:tag name="KSO_WM_UNIT_TYPE" val="m_h_x"/>
  <p:tag name="KSO_WM_UNIT_INDEX" val="1_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1"/>
</p:tagLst>
</file>

<file path=ppt/tags/tag3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x*1_2_1"/>
  <p:tag name="KSO_WM_TEMPLATE_CATEGORY" val="diagram"/>
  <p:tag name="KSO_WM_TEMPLATE_INDEX" val="20234406"/>
  <p:tag name="KSO_WM_UNIT_LAYERLEVEL" val="1_1_1"/>
  <p:tag name="KSO_WM_TAG_VERSION" val="3.0"/>
  <p:tag name="KSO_WM_UNIT_VALUE" val="132*129"/>
  <p:tag name="KSO_WM_UNIT_TYPE" val="m_h_x"/>
  <p:tag name="KSO_WM_UNIT_INDEX" val="1_2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1"/>
</p:tagLst>
</file>

<file path=ppt/tags/tag3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x*1_3_1"/>
  <p:tag name="KSO_WM_TEMPLATE_CATEGORY" val="diagram"/>
  <p:tag name="KSO_WM_TEMPLATE_INDEX" val="20234406"/>
  <p:tag name="KSO_WM_UNIT_LAYERLEVEL" val="1_1_1"/>
  <p:tag name="KSO_WM_TAG_VERSION" val="3.0"/>
  <p:tag name="KSO_WM_UNIT_VALUE" val="107*144"/>
  <p:tag name="KSO_WM_UNIT_TYPE" val="m_h_x"/>
  <p:tag name="KSO_WM_UNIT_INDEX" val="1_3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1"/>
</p:tagLst>
</file>

<file path=ppt/tags/tag3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f*1_3_1"/>
  <p:tag name="KSO_WM_TEMPLATE_CATEGORY" val="diagram"/>
  <p:tag name="KSO_WM_TEMPLATE_INDEX" val="20234406"/>
  <p:tag name="KSO_WM_UNIT_LAYERLEVEL" val="1_1_1"/>
  <p:tag name="KSO_WM_TAG_VERSION" val="3.0"/>
  <p:tag name="KSO_WM_UNIT_SUBTYPE" val="a"/>
  <p:tag name="KSO_WM_UNIT_NOCLEAR" val="0"/>
  <p:tag name="KSO_WM_UNIT_VALUE" val="80"/>
  <p:tag name="KSO_WM_UNIT_TYPE" val="m_h_f"/>
  <p:tag name="KSO_WM_UNIT_INDEX" val="1_3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根据需要可酌情增减文字，以便观者能够准确地理解您所传达的思想"/>
  <p:tag name="KSO_WM_UNIT_LINE_FORE_SCHEMECOLOR_INDEX" val="-2"/>
  <p:tag name="KSO_WM_UNIT_TEXT_FILL_FORE_SCHEMECOLOR_INDEX" val="1"/>
  <p:tag name="KSO_WM_UNIT_TEXT_FILL_TYPE" val="1"/>
  <p:tag name="KSO_WM_UNIT_USESOURCEFORMAT_APPLY" val="1"/>
</p:tagLst>
</file>

<file path=ppt/tags/tag3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3"/>
  <p:tag name="KSO_WM_TEMPLATE_CATEGORY" val="diagram"/>
  <p:tag name="KSO_WM_TEMPLATE_INDEX" val="20234406"/>
  <p:tag name="KSO_WM_UNIT_LAYERLEVEL" val="1_1_1"/>
  <p:tag name="KSO_WM_TAG_VERSION" val="3.0"/>
  <p:tag name="KSO_WM_UNIT_SUBTYPE" val="nb"/>
  <p:tag name="KSO_WM_UNIT_TYPE" val="m_h_i"/>
  <p:tag name="KSO_WM_UNIT_INDEX" val="1_3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UNIT_USESOURCEFORMAT_APPLY" val="1"/>
</p:tagLst>
</file>

<file path=ppt/tags/tag3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f*1_2_1"/>
  <p:tag name="KSO_WM_TEMPLATE_CATEGORY" val="diagram"/>
  <p:tag name="KSO_WM_TEMPLATE_INDEX" val="20234406"/>
  <p:tag name="KSO_WM_UNIT_LAYERLEVEL" val="1_1_1"/>
  <p:tag name="KSO_WM_TAG_VERSION" val="3.0"/>
  <p:tag name="KSO_WM_UNIT_SUBTYPE" val="a"/>
  <p:tag name="KSO_WM_UNIT_NOCLEAR" val="0"/>
  <p:tag name="KSO_WM_UNIT_VALUE" val="80"/>
  <p:tag name="KSO_WM_UNIT_TYPE" val="m_h_f"/>
  <p:tag name="KSO_WM_UNIT_INDEX" val="1_2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根据需要可酌情增减文字，以便观者能够准确地理解您所传达的思想"/>
  <p:tag name="KSO_WM_UNIT_LINE_FORE_SCHEMECOLOR_INDEX" val="-2"/>
  <p:tag name="KSO_WM_UNIT_TEXT_FILL_FORE_SCHEMECOLOR_INDEX" val="1"/>
  <p:tag name="KSO_WM_UNIT_TEXT_FILL_TYPE" val="1"/>
  <p:tag name="KSO_WM_UNIT_USESOURCEFORMAT_APPLY" val="1"/>
</p:tagLst>
</file>

<file path=ppt/tags/tag3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3"/>
  <p:tag name="KSO_WM_TEMPLATE_CATEGORY" val="diagram"/>
  <p:tag name="KSO_WM_TEMPLATE_INDEX" val="20234406"/>
  <p:tag name="KSO_WM_UNIT_LAYERLEVEL" val="1_1_1"/>
  <p:tag name="KSO_WM_TAG_VERSION" val="3.0"/>
  <p:tag name="KSO_WM_UNIT_SUBTYPE" val="nb"/>
  <p:tag name="KSO_WM_UNIT_TYPE" val="m_h_i"/>
  <p:tag name="KSO_WM_UNIT_INDEX" val="1_2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UNIT_USESOURCEFORMAT_APPLY" val="1"/>
</p:tagLst>
</file>

<file path=ppt/tags/tag3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f*1_1_1"/>
  <p:tag name="KSO_WM_TEMPLATE_CATEGORY" val="diagram"/>
  <p:tag name="KSO_WM_TEMPLATE_INDEX" val="20234406"/>
  <p:tag name="KSO_WM_UNIT_LAYERLEVEL" val="1_1_1"/>
  <p:tag name="KSO_WM_TAG_VERSION" val="3.0"/>
  <p:tag name="KSO_WM_UNIT_SUBTYPE" val="a"/>
  <p:tag name="KSO_WM_UNIT_NOCLEAR" val="0"/>
  <p:tag name="KSO_WM_UNIT_VALUE" val="80"/>
  <p:tag name="KSO_WM_UNIT_TYPE" val="m_h_f"/>
  <p:tag name="KSO_WM_UNIT_INDEX" val="1_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根据需要可酌情增减文字，以便观者能够准确地理解您所传达的思想"/>
  <p:tag name="KSO_WM_UNIT_LINE_FORE_SCHEMECOLOR_INDEX" val="-2"/>
  <p:tag name="KSO_WM_UNIT_TEXT_FILL_FORE_SCHEMECOLOR_INDEX" val="1"/>
  <p:tag name="KSO_WM_UNIT_TEXT_FILL_TYPE" val="1"/>
  <p:tag name="KSO_WM_UNIT_USESOURCEFORMAT_APPLY" val="1"/>
</p:tagLst>
</file>

<file path=ppt/tags/tag3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3"/>
  <p:tag name="KSO_WM_TEMPLATE_CATEGORY" val="diagram"/>
  <p:tag name="KSO_WM_TEMPLATE_INDEX" val="20234406"/>
  <p:tag name="KSO_WM_UNIT_LAYERLEVEL" val="1_1_1"/>
  <p:tag name="KSO_WM_TAG_VERSION" val="3.0"/>
  <p:tag name="KSO_WM_UNIT_SUBTYPE" val="nb"/>
  <p:tag name="KSO_WM_UNIT_TYPE" val="m_h_i"/>
  <p:tag name="KSO_WM_UNIT_INDEX" val="1_1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UNIT_USESOURCEFORMAT_APPLY" val="1"/>
</p:tagLst>
</file>

<file path=ppt/tags/tag3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2"/>
  <p:tag name="KSO_WM_TEMPLATE_CATEGORY" val="diagram"/>
  <p:tag name="KSO_WM_TEMPLATE_INDEX" val="20234406"/>
  <p:tag name="KSO_WM_UNIT_LAYERLEVEL" val="1_1_1"/>
  <p:tag name="KSO_WM_TAG_VERSION" val="3.0"/>
  <p:tag name="KSO_WM_UNIT_TYPE" val="m_h_i"/>
  <p:tag name="KSO_WM_UNIT_INDEX" val="1_3_2"/>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gradient&quot;:[{&quot;brightness&quot;:0.6000000238418579,&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2"/>
  <p:tag name="KSO_WM_UNIT_TEXT_FILL_TYPE" val="1"/>
  <p:tag name="KSO_WM_UNIT_USESOURCEFORMAT_APPLY" val="1"/>
</p:tagLst>
</file>

<file path=ppt/tags/tag36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2"/>
  <p:tag name="KSO_WM_TEMPLATE_CATEGORY" val="diagram"/>
  <p:tag name="KSO_WM_TEMPLATE_INDEX" val="20234406"/>
  <p:tag name="KSO_WM_UNIT_LAYERLEVEL" val="1_1_1"/>
  <p:tag name="KSO_WM_TAG_VERSION" val="3.0"/>
  <p:tag name="KSO_WM_UNIT_TYPE" val="m_h_i"/>
  <p:tag name="KSO_WM_UNIT_INDEX" val="1_2_2"/>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gradient&quot;:[{&quot;brightness&quot;:0.6000000238418579,&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2"/>
  <p:tag name="KSO_WM_UNIT_TEXT_FILL_TYPE" val="1"/>
  <p:tag name="KSO_WM_UNIT_USESOURCEFORMAT_APPLY" val="1"/>
</p:tagLst>
</file>

<file path=ppt/tags/tag3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2"/>
  <p:tag name="KSO_WM_TEMPLATE_CATEGORY" val="diagram"/>
  <p:tag name="KSO_WM_TEMPLATE_INDEX" val="20234406"/>
  <p:tag name="KSO_WM_UNIT_LAYERLEVEL" val="1_1_1"/>
  <p:tag name="KSO_WM_TAG_VERSION" val="3.0"/>
  <p:tag name="KSO_WM_UNIT_TYPE" val="m_h_i"/>
  <p:tag name="KSO_WM_UNIT_INDEX" val="1_1_2"/>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gradient&quot;:[{&quot;brightness&quot;:0.6000000238418579,&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2"/>
  <p:tag name="KSO_WM_UNIT_TEXT_FILL_TYPE" val="1"/>
  <p:tag name="KSO_WM_UNIT_USESOURCEFORMAT_APPLY" val="1"/>
</p:tagLst>
</file>

<file path=ppt/tags/tag3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1"/>
  <p:tag name="KSO_WM_TEMPLATE_CATEGORY" val="diagram"/>
  <p:tag name="KSO_WM_TEMPLATE_INDEX" val="20234406"/>
  <p:tag name="KSO_WM_UNIT_LAYERLEVEL" val="1_1_1"/>
  <p:tag name="KSO_WM_TAG_VERSION" val="3.0"/>
  <p:tag name="KSO_WM_UNIT_TYPE" val="m_h_i"/>
  <p:tag name="KSO_WM_UNIT_INDEX" val="1_3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LINE_FILL_TYPE" val="2"/>
  <p:tag name="KSO_WM_UNIT_USESOURCEFORMAT_APPLY" val="1"/>
</p:tagLst>
</file>

<file path=ppt/tags/tag3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1"/>
  <p:tag name="KSO_WM_TEMPLATE_CATEGORY" val="diagram"/>
  <p:tag name="KSO_WM_TEMPLATE_INDEX" val="20234406"/>
  <p:tag name="KSO_WM_UNIT_LAYERLEVEL" val="1_1_1"/>
  <p:tag name="KSO_WM_TAG_VERSION" val="3.0"/>
  <p:tag name="KSO_WM_UNIT_TYPE" val="m_h_i"/>
  <p:tag name="KSO_WM_UNIT_INDEX" val="1_2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LINE_FILL_TYPE" val="2"/>
  <p:tag name="KSO_WM_UNIT_USESOURCEFORMAT_APPLY" val="1"/>
</p:tagLst>
</file>

<file path=ppt/tags/tag3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1"/>
  <p:tag name="KSO_WM_TEMPLATE_CATEGORY" val="diagram"/>
  <p:tag name="KSO_WM_TEMPLATE_INDEX" val="20234406"/>
  <p:tag name="KSO_WM_UNIT_LAYERLEVEL" val="1_1_1"/>
  <p:tag name="KSO_WM_TAG_VERSION" val="3.0"/>
  <p:tag name="KSO_WM_UNIT_TYPE" val="m_h_i"/>
  <p:tag name="KSO_WM_UNIT_INDEX" val="1_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58.7333984375,&quot;left&quot;:113.54581517016796,&quot;top&quot;:68.66806456077757,&quot;width&quot;:777.049865722656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3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a*1"/>
  <p:tag name="KSO_WM_TEMPLATE_CATEGORY" val="diagram"/>
  <p:tag name="KSO_WM_TEMPLATE_INDEX" val="20234406"/>
  <p:tag name="KSO_WM_UNIT_LAYERLEVEL" val="1"/>
  <p:tag name="KSO_WM_TAG_VERSION" val="3.0"/>
  <p:tag name="KSO_WM_BEAUTIFY_FLAG" val="#wm#"/>
  <p:tag name="KSO_WM_UNIT_ISCONTENTSTITLE" val="0"/>
  <p:tag name="KSO_WM_UNIT_ISNUMDGMTITLE" val="0"/>
  <p:tag name="KSO_WM_UNIT_NOCLEAR" val="0"/>
  <p:tag name="KSO_WM_UNIT_TYPE" val="a"/>
  <p:tag name="KSO_WM_UNIT_INDEX" val="1"/>
  <p:tag name="KSO_WM_UNIT_VALUE" val="28"/>
  <p:tag name="KSO_WM_DIAGRAM_GROUP_CODE" val="m1-1"/>
  <p:tag name="KSO_WM_UNIT_TEXT_TYPE" val="1"/>
  <p:tag name="KSO_WM_UNIT_PRESET_TEXT" val="单击此处添加&#13;标题内容"/>
  <p:tag name="KSO_WM_UNIT_TEXT_FILL_FORE_SCHEMECOLOR_INDEX" val="13"/>
  <p:tag name="KSO_WM_UNIT_TEXT_FILL_TYPE" val="1"/>
  <p:tag name="KSO_WM_UNIT_USESOURCEFORMAT_APPLY" val="1"/>
</p:tagLst>
</file>

<file path=ppt/tags/tag3696.xml><?xml version="1.0" encoding="utf-8"?>
<p:tagLst xmlns:p="http://schemas.openxmlformats.org/presentationml/2006/main">
  <p:tag name="KSO_WM_SLIDE_ID" val="diagram20234406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767.035*379.917"/>
  <p:tag name="KSO_WM_SLIDE_POSITION" val="118.553*108.076"/>
  <p:tag name="KSO_WM_TAG_VERSION" val="3.0"/>
  <p:tag name="KSO_WM_BEAUTIFY_FLAG" val="#wm#"/>
  <p:tag name="KSO_WM_TEMPLATE_CATEGORY" val="diagram"/>
  <p:tag name="KSO_WM_TEMPLATE_INDEX" val="20234406"/>
  <p:tag name="KSO_WM_SLIDE_LAYOUT" val="a_m"/>
  <p:tag name="KSO_WM_SLIDE_LAYOUT_CNT" val="1_1"/>
  <p:tag name="KSO_WM_DIAGRAM_GROUP_CODE" val="m1-1"/>
  <p:tag name="KSO_WM_SLIDE_DIAGTYPE" val="m"/>
</p:tagLst>
</file>

<file path=ppt/tags/tag369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073_2*a*1"/>
  <p:tag name="KSO_WM_TEMPLATE_CATEGORY" val="diagram"/>
  <p:tag name="KSO_WM_TEMPLATE_INDEX" val="20231073"/>
  <p:tag name="KSO_WM_UNIT_LAYERLEVEL" val="1"/>
  <p:tag name="KSO_WM_TAG_VERSION" val="3.0"/>
  <p:tag name="KSO_WM_BEAUTIFY_FLAG" val="#wm#"/>
  <p:tag name="KSO_WM_DIAGRAM_GROUP_CODE" val="q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69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73"/>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389.8999938964844,&quot;left&quot;:67.27501220703125,&quot;top&quot;:104.9,&quot;width&quot;:839.3499755859375}"/>
  <p:tag name="KSO_WM_DIAGRAM_COLOR_MATCH_VALUE" val="{&quot;shape&quot;:{&quot;fill&quot;:{&quot;solid&quot;:{&quot;brightness&quot;:0,&quot;colorType&quot;:1,&quot;foreColorIndex&quot;:6,&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2*q_h_i*1_2_3"/>
  <p:tag name="KSO_WM_UNIT_INDEX" val="1_2_3"/>
  <p:tag name="KSO_WM_DIAGRAM_GROUP_CODE" val="q1-1"/>
  <p:tag name="KSO_WM_UNIT_FILL_TYPE" val="1"/>
  <p:tag name="KSO_WM_UNIT_FILL_FORE_SCHEMECOLOR_INDEX" val="6"/>
  <p:tag name="KSO_WM_UNIT_FILL_FORE_SCHEMECOLOR_INDEX_BRIGHTNESS" val="0"/>
  <p:tag name="KSO_WM_UNIT_SHADOW_SCHEMECOLOR_INDEX" val="6"/>
  <p:tag name="KSO_WM_UNIT_TEXT_FILL_FORE_SCHEMECOLOR_INDEX" val="2"/>
  <p:tag name="KSO_WM_UNIT_TEXT_FILL_TYPE" val="1"/>
  <p:tag name="KSO_WM_UNIT_USESOURCEFORMAT_APPLY" val="1"/>
</p:tagLst>
</file>

<file path=ppt/tags/tag369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73"/>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389.8999938964844,&quot;left&quot;:67.27501220703125,&quot;top&quot;:104.9,&quot;width&quot;:839.3499755859375}"/>
  <p:tag name="KSO_WM_DIAGRAM_COLOR_MATCH_VALUE" val="{&quot;shape&quot;:{&quot;fill&quot;:{&quot;solid&quot;:{&quot;brightness&quot;:0,&quot;colorType&quot;:1,&quot;foreColorIndex&quot;:7,&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2*q_h_i*1_3_3"/>
  <p:tag name="KSO_WM_UNIT_INDEX" val="1_3_3"/>
  <p:tag name="KSO_WM_DIAGRAM_GROUP_CODE" val="q1-1"/>
  <p:tag name="KSO_WM_UNIT_FILL_TYPE" val="1"/>
  <p:tag name="KSO_WM_UNIT_FILL_FORE_SCHEMECOLOR_INDEX" val="7"/>
  <p:tag name="KSO_WM_UNIT_FILL_FORE_SCHEMECOLOR_INDEX_BRIGHTNESS" val="0"/>
  <p:tag name="KSO_WM_UNIT_SHADOW_SCHEMECOLOR_INDEX" val="7"/>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7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370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73"/>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389.8999938964844,&quot;left&quot;:67.27501220703125,&quot;top&quot;:104.9,&quot;width&quot;:839.3499755859375}"/>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2*q_h_i*1_1_3"/>
  <p:tag name="KSO_WM_UNIT_INDEX" val="1_1_3"/>
  <p:tag name="KSO_WM_DIAGRAM_GROUP_CODE" val="q1-1"/>
  <p:tag name="KSO_WM_UNIT_FILL_TYPE" val="1"/>
  <p:tag name="KSO_WM_UNIT_FILL_FORE_SCHEMECOLOR_INDEX" val="5"/>
  <p:tag name="KSO_WM_UNIT_FILL_FORE_SCHEMECOLOR_INDEX_BRIGHTNESS" val="0"/>
  <p:tag name="KSO_WM_UNIT_SHADOW_SCHEMECOLOR_INDEX" val="5"/>
  <p:tag name="KSO_WM_UNIT_TEXT_FILL_FORE_SCHEMECOLOR_INDEX" val="2"/>
  <p:tag name="KSO_WM_UNIT_TEXT_FILL_TYPE" val="1"/>
  <p:tag name="KSO_WM_UNIT_USESOURCEFORMAT_APPLY" val="1"/>
</p:tagLst>
</file>

<file path=ppt/tags/tag37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TEMPLATE_CATEGORY" val="diagram"/>
  <p:tag name="KSO_WM_TEMPLATE_INDEX" val="20231073"/>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89.8999938964844,&quot;left&quot;:67.27501220703125,&quot;top&quot;:104.9,&quot;width&quot;:839.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2*q_h_f*1_1_1"/>
  <p:tag name="KSO_WM_UNIT_INDEX" val="1_1_1"/>
  <p:tag name="KSO_WM_DIAGRAM_GROUP_CODE" val="q1-1"/>
  <p:tag name="KSO_WM_UNIT_PRESET_TEXT" val="单击此处输入你的智能图形项正文,文字是您思想的提炼"/>
  <p:tag name="KSO_WM_UNIT_TEXT_FILL_FORE_SCHEMECOLOR_INDEX" val="1"/>
  <p:tag name="KSO_WM_UNIT_TEXT_FILL_TYPE" val="1"/>
  <p:tag name="KSO_WM_UNIT_TEXT_TYPE" val="1"/>
  <p:tag name="KSO_WM_UNIT_USESOURCEFORMAT_APPLY" val="1"/>
</p:tagLst>
</file>

<file path=ppt/tags/tag37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TEMPLATE_CATEGORY" val="diagram"/>
  <p:tag name="KSO_WM_TEMPLATE_INDEX" val="20231073"/>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89.8999938964844,&quot;left&quot;:67.27501220703125,&quot;top&quot;:104.9,&quot;width&quot;:839.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2*q_h_a*1_1_1"/>
  <p:tag name="KSO_WM_UNIT_INDEX" val="1_1_1"/>
  <p:tag name="KSO_WM_DIAGRAM_GROUP_CODE" val="q1-1"/>
  <p:tag name="KSO_WM_UNIT_PRESET_TEXT" val="添加标题"/>
  <p:tag name="KSO_WM_UNIT_TEXT_FILL_FORE_SCHEMECOLOR_INDEX" val="1"/>
  <p:tag name="KSO_WM_UNIT_TEXT_FILL_TYPE" val="1"/>
  <p:tag name="KSO_WM_UNIT_TEXT_TYPE" val="1"/>
  <p:tag name="KSO_WM_UNIT_USESOURCEFORMAT_APPLY" val="1"/>
</p:tagLst>
</file>

<file path=ppt/tags/tag370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73"/>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389.8999938964844,&quot;left&quot;:67.27501220703125,&quot;top&quot;:104.9,&quot;width&quot;:839.349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ID" val="diagram20231073_2*q_h_i*1_1_2"/>
  <p:tag name="KSO_WM_UNIT_INDEX" val="1_1_2"/>
  <p:tag name="KSO_WM_DIAGRAM_GROUP_CODE" val="q1-1"/>
  <p:tag name="KSO_WM_UNIT_LINE_FORE_SCHEMECOLOR_INDEX" val="5"/>
  <p:tag name="KSO_WM_UNIT_LINE_FILL_TYPE" val="2"/>
  <p:tag name="KSO_WM_UNIT_USESOURCEFORMAT_APPLY" val="1"/>
</p:tagLst>
</file>

<file path=ppt/tags/tag370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73"/>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389.8999938964844,&quot;left&quot;:67.27501220703125,&quot;top&quot;:104.9,&quot;width&quot;:839.3499755859375}"/>
  <p:tag name="KSO_WM_DIAGRAM_COLOR_MATCH_VALUE" val="{&quot;shape&quot;:{&quot;fill&quot;:{&quot;type&quot;:0},&quot;glow&quot;:{&quot;colorType&quot;:0},&quot;line&quot;:{&quot;solidLine&quot;:{&quot;brightness&quot;:0,&quot;colorType&quot;:1,&quot;foreColorIndex&quot;:6,&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2*q_h_i*1_2_2"/>
  <p:tag name="KSO_WM_UNIT_INDEX" val="1_2_2"/>
  <p:tag name="KSO_WM_DIAGRAM_GROUP_CODE" val="q1-1"/>
  <p:tag name="KSO_WM_UNIT_LINE_FORE_SCHEMECOLOR_INDEX" val="6"/>
  <p:tag name="KSO_WM_UNIT_LINE_FILL_TYPE" val="2"/>
  <p:tag name="KSO_WM_UNIT_TEXT_FILL_FORE_SCHEMECOLOR_INDEX" val="2"/>
  <p:tag name="KSO_WM_UNIT_TEXT_FILL_TYPE" val="1"/>
  <p:tag name="KSO_WM_UNIT_USESOURCEFORMAT_APPLY" val="1"/>
</p:tagLst>
</file>

<file path=ppt/tags/tag37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TEMPLATE_CATEGORY" val="diagram"/>
  <p:tag name="KSO_WM_TEMPLATE_INDEX" val="20231073"/>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89.8999938964844,&quot;left&quot;:67.27501220703125,&quot;top&quot;:104.9,&quot;width&quot;:839.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2*q_h_f*1_2_1"/>
  <p:tag name="KSO_WM_UNIT_INDEX" val="1_2_1"/>
  <p:tag name="KSO_WM_DIAGRAM_GROUP_CODE" val="q1-1"/>
  <p:tag name="KSO_WM_UNIT_PRESET_TEXT" val="单击此处输入你的智能图形项正文文字是您思想的提炼"/>
  <p:tag name="KSO_WM_UNIT_TEXT_FILL_FORE_SCHEMECOLOR_INDEX" val="1"/>
  <p:tag name="KSO_WM_UNIT_TEXT_FILL_TYPE" val="1"/>
  <p:tag name="KSO_WM_UNIT_TEXT_TYPE" val="1"/>
  <p:tag name="KSO_WM_UNIT_USESOURCEFORMAT_APPLY" val="1"/>
</p:tagLst>
</file>

<file path=ppt/tags/tag37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TEMPLATE_CATEGORY" val="diagram"/>
  <p:tag name="KSO_WM_TEMPLATE_INDEX" val="20231073"/>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89.8999938964844,&quot;left&quot;:67.27501220703125,&quot;top&quot;:104.9,&quot;width&quot;:839.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2*q_h_a*1_2_1"/>
  <p:tag name="KSO_WM_UNIT_INDEX" val="1_2_1"/>
  <p:tag name="KSO_WM_DIAGRAM_GROUP_CODE" val="q1-1"/>
  <p:tag name="KSO_WM_UNIT_PRESET_TEXT" val="添加标题"/>
  <p:tag name="KSO_WM_UNIT_TEXT_FILL_FORE_SCHEMECOLOR_INDEX" val="1"/>
  <p:tag name="KSO_WM_UNIT_TEXT_FILL_TYPE" val="1"/>
  <p:tag name="KSO_WM_UNIT_TEXT_TYPE" val="1"/>
  <p:tag name="KSO_WM_UNIT_USESOURCEFORMAT_APPLY" val="1"/>
</p:tagLst>
</file>

<file path=ppt/tags/tag370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73"/>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389.8999938964844,&quot;left&quot;:67.27501220703125,&quot;top&quot;:104.9,&quot;width&quot;:839.3499755859375}"/>
  <p:tag name="KSO_WM_DIAGRAM_COLOR_MATCH_VALUE" val="{&quot;shape&quot;:{&quot;fill&quot;:{&quot;type&quot;:0},&quot;glow&quot;:{&quot;colorType&quot;:0},&quot;line&quot;:{&quot;solidLine&quot;:{&quot;brightness&quot;:0,&quot;colorType&quot;:1,&quot;foreColorIndex&quot;:7,&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2*q_h_i*1_3_2"/>
  <p:tag name="KSO_WM_UNIT_INDEX" val="1_3_2"/>
  <p:tag name="KSO_WM_DIAGRAM_GROUP_CODE" val="q1-1"/>
  <p:tag name="KSO_WM_UNIT_LINE_FORE_SCHEMECOLOR_INDEX" val="7"/>
  <p:tag name="KSO_WM_UNIT_LINE_FILL_TYPE" val="2"/>
  <p:tag name="KSO_WM_UNIT_TEXT_FILL_FORE_SCHEMECOLOR_INDEX" val="2"/>
  <p:tag name="KSO_WM_UNIT_TEXT_FILL_TYPE" val="1"/>
  <p:tag name="KSO_WM_UNIT_USESOURCEFORMAT_APPLY" val="1"/>
</p:tagLst>
</file>

<file path=ppt/tags/tag37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TEMPLATE_CATEGORY" val="diagram"/>
  <p:tag name="KSO_WM_TEMPLATE_INDEX" val="20231073"/>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89.8999938964844,&quot;left&quot;:67.27501220703125,&quot;top&quot;:104.9,&quot;width&quot;:839.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2*q_h_f*1_3_1"/>
  <p:tag name="KSO_WM_UNIT_INDEX" val="1_3_1"/>
  <p:tag name="KSO_WM_DIAGRAM_GROUP_CODE" val="q1-1"/>
  <p:tag name="KSO_WM_UNIT_PRESET_TEXT" val="单击此处输入你的智能图形项正文文字是您思想的提炼"/>
  <p:tag name="KSO_WM_UNIT_TEXT_FILL_FORE_SCHEMECOLOR_INDEX" val="1"/>
  <p:tag name="KSO_WM_UNIT_TEXT_FILL_TYPE" val="1"/>
  <p:tag name="KSO_WM_UNIT_TEXT_TYPE" val="1"/>
  <p:tag name="KSO_WM_UNIT_USESOURCEFORMAT_APPLY" val="1"/>
</p:tagLst>
</file>

<file path=ppt/tags/tag37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TEMPLATE_CATEGORY" val="diagram"/>
  <p:tag name="KSO_WM_TEMPLATE_INDEX" val="20231073"/>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89.8999938964844,&quot;left&quot;:67.27501220703125,&quot;top&quot;:104.9,&quot;width&quot;:839.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2*q_h_a*1_3_1"/>
  <p:tag name="KSO_WM_UNIT_INDEX" val="1_3_1"/>
  <p:tag name="KSO_WM_DIAGRAM_GROUP_CODE" val="q1-1"/>
  <p:tag name="KSO_WM_UNIT_PRESET_TEXT" val="添加标题"/>
  <p:tag name="KSO_WM_UNIT_TEXT_FILL_FORE_SCHEMECOLOR_INDEX" val="1"/>
  <p:tag name="KSO_WM_UNIT_TEXT_FILL_TYPE" val="1"/>
  <p:tag name="KSO_WM_UNIT_TEXT_TYPE" val="1"/>
  <p:tag name="KSO_WM_UNIT_USESOURCEFORMAT_APPLY" val="1"/>
</p:tagLst>
</file>

<file path=ppt/tags/tag37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71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3"/>
  <p:tag name="KSO_WM_UNIT_LAYERLEVEL" val="1_1_1"/>
  <p:tag name="KSO_WM_TAG_VERSION" val="3.0"/>
  <p:tag name="KSO_WM_BEAUTIFY_FLAG" val="#wm#"/>
  <p:tag name="KSO_WM_DIAGRAM_VERSION" val="3"/>
  <p:tag name="KSO_WM_DIAGRAM_COLOR_TRICK" val="4"/>
  <p:tag name="KSO_WM_DIAGRAM_COLOR_TEXT_CAN_REMOVE" val="n"/>
  <p:tag name="KSO_WM_UNIT_SUBTYPE" val="d"/>
  <p:tag name="KSO_WM_UNIT_TYPE" val="q_h_i"/>
  <p:tag name="KSO_WM_DIAGRAM_MAX_ITEMCNT" val="6"/>
  <p:tag name="KSO_WM_DIAGRAM_MIN_ITEMCNT" val="2"/>
  <p:tag name="KSO_WM_DIAGRAM_VIRTUALLY_FRAME" val="{&quot;height&quot;:389.8999938964844,&quot;left&quot;:67.27501220703125,&quot;top&quot;:104.9,&quot;width&quot;:839.3499755859375}"/>
  <p:tag name="KSO_WM_DIAGRAM_COLOR_MATCH_VALUE" val="{&quot;shape&quot;:{&quot;fill&quot;:{&quot;gradient&quot;:[{&quot;brightness&quot;:0.4000000059604645,&quot;colorType&quot;:1,&quot;foreColorIndex&quot;:5,&quot;pos&quot;:0,&quot;transparency&quot;:0},{&quot;brightness&quot;:0,&quot;colorType&quot;:1,&quot;foreColorIndex&quot;:5,&quot;pos&quot;:0.94999998807907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2*q_h_i*1_1_1"/>
  <p:tag name="KSO_WM_UNIT_INDEX" val="1_1_1"/>
  <p:tag name="KSO_WM_DIAGRAM_GROUP_CODE" val="q1-1"/>
  <p:tag name="KSO_WM_UNIT_TEXT_FILL_TYPE" val="1"/>
  <p:tag name="KSO_WM_UNIT_FILL_TYPE" val="3"/>
  <p:tag name="KSO_WM_UNIT_SHADOW_SCHEMECOLOR_INDEX" val="5"/>
  <p:tag name="KSO_WM_UNIT_USESOURCEFORMAT_APPLY" val="1"/>
</p:tagLst>
</file>

<file path=ppt/tags/tag371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3"/>
  <p:tag name="KSO_WM_UNIT_LAYERLEVEL" val="1_1_1"/>
  <p:tag name="KSO_WM_TAG_VERSION" val="3.0"/>
  <p:tag name="KSO_WM_BEAUTIFY_FLAG" val="#wm#"/>
  <p:tag name="KSO_WM_DIAGRAM_VERSION" val="3"/>
  <p:tag name="KSO_WM_DIAGRAM_COLOR_TRICK" val="4"/>
  <p:tag name="KSO_WM_DIAGRAM_COLOR_TEXT_CAN_REMOVE" val="n"/>
  <p:tag name="KSO_WM_UNIT_SUBTYPE" val="d"/>
  <p:tag name="KSO_WM_UNIT_TYPE" val="q_h_i"/>
  <p:tag name="KSO_WM_DIAGRAM_MAX_ITEMCNT" val="6"/>
  <p:tag name="KSO_WM_DIAGRAM_MIN_ITEMCNT" val="2"/>
  <p:tag name="KSO_WM_DIAGRAM_VIRTUALLY_FRAME" val="{&quot;height&quot;:389.8999938964844,&quot;left&quot;:67.27501220703125,&quot;top&quot;:104.9,&quot;width&quot;:839.3499755859375}"/>
  <p:tag name="KSO_WM_DIAGRAM_COLOR_MATCH_VALUE" val="{&quot;shape&quot;:{&quot;fill&quot;:{&quot;gradient&quot;:[{&quot;brightness&quot;:0.4000000059604645,&quot;colorType&quot;:1,&quot;foreColorIndex&quot;:6,&quot;pos&quot;:0,&quot;transparency&quot;:0},{&quot;brightness&quot;:0,&quot;colorType&quot;:1,&quot;foreColorIndex&quot;:6,&quot;pos&quot;:0.94999998807907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2*q_h_i*1_2_1"/>
  <p:tag name="KSO_WM_UNIT_INDEX" val="1_2_1"/>
  <p:tag name="KSO_WM_DIAGRAM_GROUP_CODE" val="q1-1"/>
  <p:tag name="KSO_WM_UNIT_TEXT_FILL_TYPE" val="1"/>
  <p:tag name="KSO_WM_UNIT_FILL_TYPE" val="3"/>
  <p:tag name="KSO_WM_UNIT_SHADOW_SCHEMECOLOR_INDEX" val="6"/>
  <p:tag name="KSO_WM_UNIT_USESOURCEFORMAT_APPLY" val="1"/>
</p:tagLst>
</file>

<file path=ppt/tags/tag371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3"/>
  <p:tag name="KSO_WM_UNIT_LAYERLEVEL" val="1_1_1"/>
  <p:tag name="KSO_WM_TAG_VERSION" val="3.0"/>
  <p:tag name="KSO_WM_BEAUTIFY_FLAG" val="#wm#"/>
  <p:tag name="KSO_WM_DIAGRAM_VERSION" val="3"/>
  <p:tag name="KSO_WM_DIAGRAM_COLOR_TRICK" val="4"/>
  <p:tag name="KSO_WM_DIAGRAM_COLOR_TEXT_CAN_REMOVE" val="n"/>
  <p:tag name="KSO_WM_UNIT_SUBTYPE" val="d"/>
  <p:tag name="KSO_WM_UNIT_TYPE" val="q_h_i"/>
  <p:tag name="KSO_WM_DIAGRAM_MAX_ITEMCNT" val="6"/>
  <p:tag name="KSO_WM_DIAGRAM_MIN_ITEMCNT" val="2"/>
  <p:tag name="KSO_WM_DIAGRAM_VIRTUALLY_FRAME" val="{&quot;height&quot;:389.8999938964844,&quot;left&quot;:67.27501220703125,&quot;top&quot;:104.9,&quot;width&quot;:839.3499755859375}"/>
  <p:tag name="KSO_WM_DIAGRAM_COLOR_MATCH_VALUE" val="{&quot;shape&quot;:{&quot;fill&quot;:{&quot;gradient&quot;:[{&quot;brightness&quot;:0.4000000059604645,&quot;colorType&quot;:1,&quot;foreColorIndex&quot;:7,&quot;pos&quot;:0,&quot;transparency&quot;:0},{&quot;brightness&quot;:0,&quot;colorType&quot;:1,&quot;foreColorIndex&quot;:7,&quot;pos&quot;:0.949999988079071,&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2*q_h_i*1_3_1"/>
  <p:tag name="KSO_WM_UNIT_INDEX" val="1_3_1"/>
  <p:tag name="KSO_WM_DIAGRAM_GROUP_CODE" val="q1-1"/>
  <p:tag name="KSO_WM_UNIT_TEXT_FILL_TYPE" val="1"/>
  <p:tag name="KSO_WM_UNIT_FILL_TYPE" val="3"/>
  <p:tag name="KSO_WM_UNIT_SHADOW_SCHEMECOLOR_INDEX" val="7"/>
  <p:tag name="KSO_WM_UNIT_USESOURCEFORMAT_APPLY" val="1"/>
</p:tagLst>
</file>

<file path=ppt/tags/tag3713.xml><?xml version="1.0" encoding="utf-8"?>
<p:tagLst xmlns:p="http://schemas.openxmlformats.org/presentationml/2006/main">
  <p:tag name="KSO_WM_SLIDE_ID" val="diagram2023107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073"/>
  <p:tag name="KSO_WM_SLIDE_TYPE" val="text"/>
  <p:tag name="KSO_WM_SLIDE_SUBTYPE" val="diag"/>
  <p:tag name="KSO_WM_SLIDE_SIZE" val="824.4*312.15"/>
  <p:tag name="KSO_WM_SLIDE_POSITION" val="74.75*147.3"/>
  <p:tag name="KSO_WM_SLIDE_LAYOUT" val="a_q"/>
  <p:tag name="KSO_WM_SLIDE_LAYOUT_CNT" val="1_1"/>
  <p:tag name="KSO_WM_SPECIAL_SOURCE" val="bdnull"/>
  <p:tag name="KSO_WM_DIAGRAM_GROUP_CODE" val="q1-1"/>
  <p:tag name="KSO_WM_SLIDE_DIAGTYPE" val="q"/>
</p:tagLst>
</file>

<file path=ppt/tags/tag3714.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17110_1*a*1"/>
  <p:tag name="KSO_WM_TEMPLATE_CATEGORY" val="diagram"/>
  <p:tag name="KSO_WM_TEMPLATE_INDEX" val="2021711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6468faaa1d34a06b9a7e82560e43b6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dedad87e30b4c1d801efe0441f09418"/>
  <p:tag name="KSO_WM_UNIT_TEXT_FILL_FORE_SCHEMECOLOR_INDEX_BRIGHTNESS" val="0"/>
  <p:tag name="KSO_WM_UNIT_TEXT_FILL_FORE_SCHEMECOLOR_INDEX" val="13"/>
  <p:tag name="KSO_WM_UNIT_TEXT_FILL_TYPE" val="1"/>
  <p:tag name="KSO_WM_TEMPLATE_ASSEMBLE_XID" val="6065706a4054ed1e2fb814f8"/>
  <p:tag name="KSO_WM_TEMPLATE_ASSEMBLE_GROUPID" val="6065706a4054ed1e2fb814f8"/>
</p:tagLst>
</file>

<file path=ppt/tags/tag37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6454_2*l_h_i*1_1_1"/>
  <p:tag name="KSO_WM_TEMPLATE_CATEGORY" val="diagram"/>
  <p:tag name="KSO_WM_TEMPLATE_INDEX" val="20216454"/>
  <p:tag name="KSO_WM_UNIT_LAYERLEVEL" val="1_1_1"/>
  <p:tag name="KSO_WM_TAG_VERSION" val="1.0"/>
  <p:tag name="KSO_WM_BEAUTIFY_FLAG" val="#wm#"/>
  <p:tag name="KSO_WM_UNIT_LINE_FORE_SCHEMECOLOR_INDEX_BRIGHTNESS" val="-0.15"/>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285.6817322834646,&quot;left&quot;:132.75,&quot;top&quot;:169.1591338582677,&quot;width&quot;:694.5}"/>
</p:tagLst>
</file>

<file path=ppt/tags/tag37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6454_2*l_h_i*1_1_3"/>
  <p:tag name="KSO_WM_TEMPLATE_CATEGORY" val="diagram"/>
  <p:tag name="KSO_WM_TEMPLATE_INDEX" val="20216454"/>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285.6817322834646,&quot;left&quot;:132.75,&quot;top&quot;:169.1591338582677,&quot;width&quot;:694.5}"/>
</p:tagLst>
</file>

<file path=ppt/tags/tag37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16454_2*l_h_i*1_1_2"/>
  <p:tag name="KSO_WM_TEMPLATE_CATEGORY" val="diagram"/>
  <p:tag name="KSO_WM_TEMPLATE_INDEX" val="20216454"/>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 name="KSO_WM_DIAGRAM_VIRTUALLY_FRAME" val="{&quot;height&quot;:285.6817322834646,&quot;left&quot;:132.75,&quot;top&quot;:169.1591338582677,&quot;width&quot;:694.5}"/>
</p:tagLst>
</file>

<file path=ppt/tags/tag3718.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6454_2*l_h_f*1_1_1"/>
  <p:tag name="KSO_WM_TEMPLATE_CATEGORY" val="diagram"/>
  <p:tag name="KSO_WM_TEMPLATE_INDEX" val="20216454"/>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285.6817322834646,&quot;left&quot;:132.75,&quot;top&quot;:169.1591338582677,&quot;width&quot;:694.5}"/>
</p:tagLst>
</file>

<file path=ppt/tags/tag371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6454_2*l_h_a*1_1_1"/>
  <p:tag name="KSO_WM_TEMPLATE_CATEGORY" val="diagram"/>
  <p:tag name="KSO_WM_TEMPLATE_INDEX" val="20216454"/>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285.6817322834646,&quot;left&quot;:132.75,&quot;top&quot;:169.1591338582677,&quot;width&quot;:694.5}"/>
</p:tagLst>
</file>

<file path=ppt/tags/tag37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7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6454_2*l_h_i*1_2_1"/>
  <p:tag name="KSO_WM_TEMPLATE_CATEGORY" val="diagram"/>
  <p:tag name="KSO_WM_TEMPLATE_INDEX" val="20216454"/>
  <p:tag name="KSO_WM_UNIT_LAYERLEVEL" val="1_1_1"/>
  <p:tag name="KSO_WM_TAG_VERSION" val="1.0"/>
  <p:tag name="KSO_WM_BEAUTIFY_FLAG" val="#wm#"/>
  <p:tag name="KSO_WM_UNIT_LINE_FORE_SCHEMECOLOR_INDEX_BRIGHTNESS" val="-0.15"/>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285.6817322834646,&quot;left&quot;:132.75,&quot;top&quot;:169.1591338582677,&quot;width&quot;:694.5}"/>
</p:tagLst>
</file>

<file path=ppt/tags/tag37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6454_2*l_h_i*1_2_3"/>
  <p:tag name="KSO_WM_TEMPLATE_CATEGORY" val="diagram"/>
  <p:tag name="KSO_WM_TEMPLATE_INDEX" val="20216454"/>
  <p:tag name="KSO_WM_UNIT_LAYERLEVEL" val="1_1_1"/>
  <p:tag name="KSO_WM_TAG_VERSION" val="1.0"/>
  <p:tag name="KSO_WM_BEAUTIFY_FLAG" val="#wm#"/>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285.6817322834646,&quot;left&quot;:132.75,&quot;top&quot;:169.1591338582677,&quot;width&quot;:694.5}"/>
</p:tagLst>
</file>

<file path=ppt/tags/tag37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16454_2*l_h_i*1_2_2"/>
  <p:tag name="KSO_WM_TEMPLATE_CATEGORY" val="diagram"/>
  <p:tag name="KSO_WM_TEMPLATE_INDEX" val="20216454"/>
  <p:tag name="KSO_WM_UNIT_LAYERLEVEL" val="1_1_1"/>
  <p:tag name="KSO_WM_TAG_VERSION" val="1.0"/>
  <p:tag name="KSO_WM_BEAUTIFY_FLAG" val="#wm#"/>
  <p:tag name="KSO_WM_UNIT_TEXT_FILL_FORE_SCHEMECOLOR_INDEX_BRIGHTNESS" val="0"/>
  <p:tag name="KSO_WM_UNIT_TEXT_FILL_FORE_SCHEMECOLOR_INDEX" val="7"/>
  <p:tag name="KSO_WM_UNIT_TEXT_FILL_TYPE" val="1"/>
  <p:tag name="KSO_WM_UNIT_USESOURCEFORMAT_APPLY" val="1"/>
  <p:tag name="KSO_WM_DIAGRAM_VIRTUALLY_FRAME" val="{&quot;height&quot;:285.6817322834646,&quot;left&quot;:132.75,&quot;top&quot;:169.1591338582677,&quot;width&quot;:694.5}"/>
</p:tagLst>
</file>

<file path=ppt/tags/tag3723.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6454_2*l_h_f*1_2_1"/>
  <p:tag name="KSO_WM_TEMPLATE_CATEGORY" val="diagram"/>
  <p:tag name="KSO_WM_TEMPLATE_INDEX" val="20216454"/>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285.6817322834646,&quot;left&quot;:132.75,&quot;top&quot;:169.1591338582677,&quot;width&quot;:694.5}"/>
</p:tagLst>
</file>

<file path=ppt/tags/tag372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16454_2*l_h_a*1_2_1"/>
  <p:tag name="KSO_WM_TEMPLATE_CATEGORY" val="diagram"/>
  <p:tag name="KSO_WM_TEMPLATE_INDEX" val="20216454"/>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285.6817322834646,&quot;left&quot;:132.75,&quot;top&quot;:169.1591338582677,&quot;width&quot;:694.5}"/>
</p:tagLst>
</file>

<file path=ppt/tags/tag37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6454_2*l_h_i*1_3_1"/>
  <p:tag name="KSO_WM_TEMPLATE_CATEGORY" val="diagram"/>
  <p:tag name="KSO_WM_TEMPLATE_INDEX" val="20216454"/>
  <p:tag name="KSO_WM_UNIT_LAYERLEVEL" val="1_1_1"/>
  <p:tag name="KSO_WM_TAG_VERSION" val="1.0"/>
  <p:tag name="KSO_WM_BEAUTIFY_FLAG" val="#wm#"/>
  <p:tag name="KSO_WM_UNIT_LINE_FORE_SCHEMECOLOR_INDEX_BRIGHTNESS" val="-0.15"/>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285.6817322834646,&quot;left&quot;:132.75,&quot;top&quot;:169.1591338582677,&quot;width&quot;:694.5}"/>
</p:tagLst>
</file>

<file path=ppt/tags/tag37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6454_2*l_h_i*1_3_3"/>
  <p:tag name="KSO_WM_TEMPLATE_CATEGORY" val="diagram"/>
  <p:tag name="KSO_WM_TEMPLATE_INDEX" val="20216454"/>
  <p:tag name="KSO_WM_UNIT_LAYERLEVEL" val="1_1_1"/>
  <p:tag name="KSO_WM_TAG_VERSION" val="1.0"/>
  <p:tag name="KSO_WM_BEAUTIFY_FLAG" val="#wm#"/>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285.6817322834646,&quot;left&quot;:132.75,&quot;top&quot;:169.1591338582677,&quot;width&quot;:694.5}"/>
</p:tagLst>
</file>

<file path=ppt/tags/tag37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16454_2*l_h_i*1_3_2"/>
  <p:tag name="KSO_WM_TEMPLATE_CATEGORY" val="diagram"/>
  <p:tag name="KSO_WM_TEMPLATE_INDEX" val="20216454"/>
  <p:tag name="KSO_WM_UNIT_LAYERLEVEL" val="1_1_1"/>
  <p:tag name="KSO_WM_TAG_VERSION" val="1.0"/>
  <p:tag name="KSO_WM_BEAUTIFY_FLAG" val="#wm#"/>
  <p:tag name="KSO_WM_UNIT_TEXT_FILL_FORE_SCHEMECOLOR_INDEX_BRIGHTNESS" val="0"/>
  <p:tag name="KSO_WM_UNIT_TEXT_FILL_FORE_SCHEMECOLOR_INDEX" val="9"/>
  <p:tag name="KSO_WM_UNIT_TEXT_FILL_TYPE" val="1"/>
  <p:tag name="KSO_WM_UNIT_USESOURCEFORMAT_APPLY" val="1"/>
  <p:tag name="KSO_WM_DIAGRAM_VIRTUALLY_FRAME" val="{&quot;height&quot;:285.6817322834646,&quot;left&quot;:132.75,&quot;top&quot;:169.1591338582677,&quot;width&quot;:694.5}"/>
</p:tagLst>
</file>

<file path=ppt/tags/tag3728.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6454_2*l_h_f*1_3_1"/>
  <p:tag name="KSO_WM_TEMPLATE_CATEGORY" val="diagram"/>
  <p:tag name="KSO_WM_TEMPLATE_INDEX" val="20216454"/>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285.6817322834646,&quot;left&quot;:132.75,&quot;top&quot;:169.1591338582677,&quot;width&quot;:694.5}"/>
</p:tagLst>
</file>

<file path=ppt/tags/tag372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16454_2*l_h_a*1_3_1"/>
  <p:tag name="KSO_WM_TEMPLATE_CATEGORY" val="diagram"/>
  <p:tag name="KSO_WM_TEMPLATE_INDEX" val="20216454"/>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285.6817322834646,&quot;left&quot;:132.75,&quot;top&quot;:169.1591338582677,&quot;width&quot;:694.5}"/>
</p:tagLst>
</file>

<file path=ppt/tags/tag37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3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110_1*i*1"/>
  <p:tag name="KSO_WM_TEMPLATE_CATEGORY" val="diagram"/>
  <p:tag name="KSO_WM_TEMPLATE_INDEX" val="20217110"/>
  <p:tag name="KSO_WM_UNIT_LAYERLEVEL" val="1"/>
  <p:tag name="KSO_WM_TAG_VERSION" val="1.0"/>
  <p:tag name="KSO_WM_BEAUTIFY_FLAG" val="#wm#"/>
  <p:tag name="KSO_WM_UNIT_BLOCK" val="0"/>
  <p:tag name="KSO_WM_UNIT_SM_LIMIT_TYPE" val="2"/>
  <p:tag name="KSO_WM_UNIT_DEC_AREA_ID" val="febec62ec89d4fae899d9e38d57c0f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c5e83f310219e61717cdf2"/>
  <p:tag name="KSO_WM_CHIP_XID" val="5fc5e83f310219e61717cdf3"/>
  <p:tag name="KSO_WM_TEMPLATE_ASSEMBLE_XID" val="6065706a4054ed1e2fb814f8"/>
  <p:tag name="KSO_WM_TEMPLATE_ASSEMBLE_GROUPID" val="6065706a4054ed1e2fb814f8"/>
</p:tagLst>
</file>

<file path=ppt/tags/tag3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10_1*i*2"/>
  <p:tag name="KSO_WM_TEMPLATE_CATEGORY" val="diagram"/>
  <p:tag name="KSO_WM_TEMPLATE_INDEX" val="20217110"/>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8"/>
  <p:tag name="KSO_WM_TEMPLATE_ASSEMBLE_GROUPID" val="6065706a4054ed1e2fb814f8"/>
</p:tagLst>
</file>

<file path=ppt/tags/tag3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10_1*i*3"/>
  <p:tag name="KSO_WM_TEMPLATE_CATEGORY" val="diagram"/>
  <p:tag name="KSO_WM_TEMPLATE_INDEX" val="20217110"/>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8"/>
  <p:tag name="KSO_WM_TEMPLATE_ASSEMBLE_GROUPID" val="6065706a4054ed1e2fb814f8"/>
</p:tagLst>
</file>

<file path=ppt/tags/tag3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110_1*i*4"/>
  <p:tag name="KSO_WM_TEMPLATE_CATEGORY" val="diagram"/>
  <p:tag name="KSO_WM_TEMPLATE_INDEX" val="20217110"/>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8"/>
  <p:tag name="KSO_WM_TEMPLATE_ASSEMBLE_GROUPID" val="6065706a4054ed1e2fb814f8"/>
</p:tagLst>
</file>

<file path=ppt/tags/tag3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7110_1*i*5"/>
  <p:tag name="KSO_WM_TEMPLATE_CATEGORY" val="diagram"/>
  <p:tag name="KSO_WM_TEMPLATE_INDEX" val="20217110"/>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8"/>
  <p:tag name="KSO_WM_TEMPLATE_ASSEMBLE_GROUPID" val="6065706a4054ed1e2fb814f8"/>
</p:tagLst>
</file>

<file path=ppt/tags/tag3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17110_1*i*6"/>
  <p:tag name="KSO_WM_TEMPLATE_CATEGORY" val="diagram"/>
  <p:tag name="KSO_WM_TEMPLATE_INDEX" val="20217110"/>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8"/>
  <p:tag name="KSO_WM_TEMPLATE_ASSEMBLE_GROUPID" val="6065706a4054ed1e2fb814f8"/>
</p:tagLst>
</file>

<file path=ppt/tags/tag3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17110_1*i*7"/>
  <p:tag name="KSO_WM_TEMPLATE_CATEGORY" val="diagram"/>
  <p:tag name="KSO_WM_TEMPLATE_INDEX" val="20217110"/>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8"/>
  <p:tag name="KSO_WM_TEMPLATE_ASSEMBLE_GROUPID" val="6065706a4054ed1e2fb814f8"/>
</p:tagLst>
</file>

<file path=ppt/tags/tag3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17110_1*i*8"/>
  <p:tag name="KSO_WM_TEMPLATE_CATEGORY" val="diagram"/>
  <p:tag name="KSO_WM_TEMPLATE_INDEX" val="20217110"/>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8"/>
  <p:tag name="KSO_WM_TEMPLATE_ASSEMBLE_GROUPID" val="6065706a4054ed1e2fb814f8"/>
</p:tagLst>
</file>

<file path=ppt/tags/tag3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17110_1*i*9"/>
  <p:tag name="KSO_WM_TEMPLATE_CATEGORY" val="diagram"/>
  <p:tag name="KSO_WM_TEMPLATE_INDEX" val="20217110"/>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8"/>
  <p:tag name="KSO_WM_TEMPLATE_ASSEMBLE_GROUPID" val="6065706a4054ed1e2fb814f8"/>
</p:tagLst>
</file>

<file path=ppt/tags/tag3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17110_1*i*10"/>
  <p:tag name="KSO_WM_TEMPLATE_CATEGORY" val="diagram"/>
  <p:tag name="KSO_WM_TEMPLATE_INDEX" val="20217110"/>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8"/>
  <p:tag name="KSO_WM_TEMPLATE_ASSEMBLE_GROUPID" val="6065706a4054ed1e2fb814f8"/>
</p:tagLst>
</file>

<file path=ppt/tags/tag37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17110_1*i*11"/>
  <p:tag name="KSO_WM_TEMPLATE_CATEGORY" val="diagram"/>
  <p:tag name="KSO_WM_TEMPLATE_INDEX" val="20217110"/>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8"/>
  <p:tag name="KSO_WM_TEMPLATE_ASSEMBLE_GROUPID" val="6065706a4054ed1e2fb814f8"/>
</p:tagLst>
</file>

<file path=ppt/tags/tag3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17110_1*i*12"/>
  <p:tag name="KSO_WM_TEMPLATE_CATEGORY" val="diagram"/>
  <p:tag name="KSO_WM_TEMPLATE_INDEX" val="20217110"/>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8"/>
  <p:tag name="KSO_WM_TEMPLATE_ASSEMBLE_GROUPID" val="6065706a4054ed1e2fb814f8"/>
</p:tagLst>
</file>

<file path=ppt/tags/tag3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17110_1*i*13"/>
  <p:tag name="KSO_WM_TEMPLATE_CATEGORY" val="diagram"/>
  <p:tag name="KSO_WM_TEMPLATE_INDEX" val="20217110"/>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8"/>
  <p:tag name="KSO_WM_TEMPLATE_ASSEMBLE_GROUPID" val="6065706a4054ed1e2fb814f8"/>
</p:tagLst>
</file>

<file path=ppt/tags/tag3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17110_1*i*14"/>
  <p:tag name="KSO_WM_TEMPLATE_CATEGORY" val="diagram"/>
  <p:tag name="KSO_WM_TEMPLATE_INDEX" val="20217110"/>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8"/>
  <p:tag name="KSO_WM_TEMPLATE_ASSEMBLE_GROUPID" val="6065706a4054ed1e2fb814f8"/>
</p:tagLst>
</file>

<file path=ppt/tags/tag3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17110_1*i*15"/>
  <p:tag name="KSO_WM_TEMPLATE_CATEGORY" val="diagram"/>
  <p:tag name="KSO_WM_TEMPLATE_INDEX" val="20217110"/>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8"/>
  <p:tag name="KSO_WM_TEMPLATE_ASSEMBLE_GROUPID" val="6065706a4054ed1e2fb814f8"/>
</p:tagLst>
</file>

<file path=ppt/tags/tag3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17110_1*i*16"/>
  <p:tag name="KSO_WM_TEMPLATE_CATEGORY" val="diagram"/>
  <p:tag name="KSO_WM_TEMPLATE_INDEX" val="20217110"/>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8"/>
  <p:tag name="KSO_WM_TEMPLATE_ASSEMBLE_GROUPID" val="6065706a4054ed1e2fb814f8"/>
</p:tagLst>
</file>

<file path=ppt/tags/tag3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17110_1*i*17"/>
  <p:tag name="KSO_WM_TEMPLATE_CATEGORY" val="diagram"/>
  <p:tag name="KSO_WM_TEMPLATE_INDEX" val="20217110"/>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8"/>
  <p:tag name="KSO_WM_TEMPLATE_ASSEMBLE_GROUPID" val="6065706a4054ed1e2fb814f8"/>
</p:tagLst>
</file>

<file path=ppt/tags/tag3747.xml><?xml version="1.0" encoding="utf-8"?>
<p:tagLst xmlns:p="http://schemas.openxmlformats.org/presentationml/2006/main">
  <p:tag name="KSO_WM_SLIDE_CONTENT_ORIENTATION" val=""/>
  <p:tag name="KSO_WM_SLIDE_HAS_MASK" val="0"/>
  <p:tag name="KSO_WM_SLIDE_ITEM_CNT" val="0"/>
  <p:tag name="KSO_WM_SLIDE_TYPE" val="text"/>
  <p:tag name="KSO_WM_TEMPLATE_SUBCATEGORY" val="21"/>
  <p:tag name="KSO_WM_BEAUTIFY_FLAG" val="#wm#"/>
  <p:tag name="KSO_WM_TEMPLATE_FIGMA_ID" val="69796636987"/>
  <p:tag name="KSO_WM_TEMPLATE_SLIDE_ID" val="slide_31dbeeed601a3e99"/>
  <p:tag name="KSO_WM_SLIDE_ID" val="diagram20217110_1"/>
  <p:tag name="KSO_WM_TEMPLATE_MASTER_TYPE" val="0"/>
  <p:tag name="KSO_WM_TEMPLATE_COLOR_TYPE" val="1"/>
  <p:tag name="KSO_WM_SLIDE_SUBTYPE" val="picTxt"/>
  <p:tag name="KSO_WM_SLIDE_INDEX" val="1"/>
  <p:tag name="KSO_WM_TAG_VERSION" val="1.0"/>
  <p:tag name="KSO_WM_TEMPLATE_CATEGORY" val="diagram"/>
  <p:tag name="KSO_WM_TEMPLATE_INDEX" val="20217110"/>
  <p:tag name="KSO_WM_SLIDE_LAYOUT" val="a_d"/>
  <p:tag name="KSO_WM_SLIDE_LAYOUT_CNT" val="1_1"/>
  <p:tag name="KSO_WM_TEMPLATE_THUMBS_INDEX" val="1、4、7、12、13、14、15、16、17、18、20、24、25、28、33、36、40、43、44"/>
  <p:tag name="KSO_WM_SLIDE_SIZE" val="888*468"/>
  <p:tag name="KSO_WM_SLIDE_POSITION" val="36*36"/>
  <p:tag name="KSO_WM_SLIDE_LAYOUT_INFO" val="{&quot;backgroundInfo&quot;:[{&quot;bottom&quot;:0,&quot;bottomAbs&quot;:false,&quot;left&quot;:0,&quot;leftAbs&quot;:false,&quot;right&quot;:0,&quot;rightAbs&quot;:false,&quot;top&quot;:0,&quot;topAbs&quot;:false,&quot;type&quot;:&quot;general&quot;}],&quot;id&quot;:&quot;2021-04-01T16:16:43&quot;,&quot;maxSize&quot;:{&quot;size1&quot;:33.299650680520394},&quot;minSize&quot;:{&quot;size1&quot;:24.5996506805204},&quot;normalSize&quot;:{&quot;size1&quot;:24.5996506805204},&quot;subLayout&quot;:[{&quot;id&quot;:&quot;2021-04-01T16:16:43&quot;,&quot;margin&quot;:{&quot;bottom&quot;:0.02600000612437725,&quot;left&quot;:4.657000541687012,&quot;right&quot;:4.657000541687012,&quot;top&quot;:2.5399999618530273},&quot;type&quot;:0},{&quot;id&quot;:&quot;2021-04-01T16:16:43&quot;,&quot;margin&quot;:{&quot;bottom&quot;:2.5399999618530273,&quot;left&quot;:4.657000541687012,&quot;right&quot;:4.657000541687012,&quot;top&quot;:0.8199999928474426},&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c5e83f310219e61717cdf3"/>
  <p:tag name="KSO_WM_CHIP_FILLPROP" val="[[{&quot;text_align&quot;:&quot;cm&quot;,&quot;text_direction&quot;:&quot;horizontal&quot;,&quot;support_big_font&quot;:false,&quot;picture_toward&quot;:0,&quot;picture_dockside&quot;:[],&quot;fill_id&quot;:&quot;ba3ff9d51a534949a36d761c038b2272&quot;,&quot;fill_align&quot;:&quot;cm&quot;,&quot;chip_types&quot;:[&quot;header&quot;]},{&quot;text_align&quot;:&quot;cm&quot;,&quot;text_direction&quot;:&quot;horizontal&quot;,&quot;support_features&quot;:[&quot;collage&quot;,&quot;carousel&quot;],&quot;support_big_font&quot;:false,&quot;picture_toward&quot;:0,&quot;picture_dockside&quot;:[],&quot;fill_id&quot;:&quot;385b67bca2024cfd9b21355f5a1f21ce&quot;,&quot;fill_align&quot;:&quot;cm&quot;,&quot;chip_types&quot;:[&quot;diagram&quot;,&quot;pictext&quot;,&quot;text&quot;,&quot;picture&quot;,&quot;chart&quot;,&quot;table&quot;,&quot;video&quot;]}]]"/>
  <p:tag name="KSO_WM_CHIP_DECFILLPROP" val="[]"/>
  <p:tag name="KSO_WM_CHIP_GROUPID" val="5fc5e83f310219e61717cdf2"/>
  <p:tag name="KSO_WM_SLIDE_BK_DARK_LIGHT" val="2"/>
  <p:tag name="KSO_WM_SLIDE_BACKGROUND_TYPE" val="general"/>
  <p:tag name="KSO_WM_SLIDE_SUPPORT_FEATURE_TYPE" val="3"/>
  <p:tag name="KSO_WM_TEMPLATE_ASSEMBLE_XID" val="6065706a4054ed1e2fb814f8"/>
  <p:tag name="KSO_WM_TEMPLATE_ASSEMBLE_GROUPID" val="6065706a4054ed1e2fb814f8"/>
</p:tagLst>
</file>

<file path=ppt/tags/tag3748.xml><?xml version="1.0" encoding="utf-8"?>
<p:tagLst xmlns:p="http://schemas.openxmlformats.org/presentationml/2006/main">
  <p:tag name="KSO_WM_BEAUTIFY_FLAG" val="#wm#"/>
  <p:tag name="KSO_WM_UNIT_FILL_FORE_SCHEMECOLOR_INDEX_1_BRIGHTNESS" val="0"/>
  <p:tag name="KSO_WM_UNIT_FILL_FORE_SCHEMECOLOR_INDEX_1" val="14"/>
  <p:tag name="KSO_WM_UNIT_FILL_FORE_SCHEMECOLOR_INDEX_1_POS" val="0"/>
  <p:tag name="KSO_WM_UNIT_FILL_FORE_SCHEMECOLOR_INDEX_1_TRANS" val="1"/>
  <p:tag name="KSO_WM_UNIT_FILL_FORE_SCHEMECOLOR_INDEX_2_BRIGHTNESS" val="0.8"/>
  <p:tag name="KSO_WM_UNIT_FILL_FORE_SCHEMECOLOR_INDEX_2" val="5"/>
  <p:tag name="KSO_WM_UNIT_FILL_FORE_SCHEMECOLOR_INDEX_2_POS" val="0.52"/>
  <p:tag name="KSO_WM_UNIT_FILL_FORE_SCHEMECOLOR_INDEX_2_TRANS" val="0.85"/>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0964_2*n_h_i*1_1_6"/>
  <p:tag name="KSO_WM_TEMPLATE_CATEGORY" val="diagram"/>
  <p:tag name="KSO_WM_TEMPLATE_INDEX" val="20230964"/>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1_6"/>
  <p:tag name="KSO_WM_DIAGRAM_MAX_ITEMCNT" val="6"/>
  <p:tag name="KSO_WM_DIAGRAM_MIN_ITEMCNT" val="2"/>
  <p:tag name="KSO_WM_DIAGRAM_VIRTUALLY_FRAME" val="{&quot;height&quot;:372.9499938964844,&quot;left&quot;:90.64999389648438,&quot;top&quot;:106.5250030517578,&quot;width&quot;:785.2500122070312}"/>
  <p:tag name="KSO_WM_DIAGRAM_COLOR_MATCH_VALUE" val="{&quot;shape&quot;:{&quot;fill&quot;:{&quot;gradient&quot;:[{&quot;brightness&quot;:0,&quot;colorType&quot;:2,&quot;pos&quot;:0,&quot;rgb&quot;:&quot;#ffffff&quot;,&quot;transparency&quot;:1},{&quot;brightness&quot;:0.800000011920929,&quot;colorType&quot;:1,&quot;foreColorIndex&quot;:5,&quot;pos&quot;:0.5199999809265137,&quot;transparency&quot;:0.8500000238418579}],&quot;type&quot;:3},&quot;glow&quot;:{&quot;colorType&quot;:0},&quot;line&quot;:{&quot;solidLine&quot;:{&quot;brightness&quot;:0,&quot;colorType&quot;:1,&quot;foreColorIndex&quot;:5,&quot;transparency&quot;:0.89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USESOURCEFORMAT_APPLY" val="1"/>
</p:tagLst>
</file>

<file path=ppt/tags/tag3749.xml><?xml version="1.0" encoding="utf-8"?>
<p:tagLst xmlns:p="http://schemas.openxmlformats.org/presentationml/2006/main">
  <p:tag name="KSO_WM_BEAUTIFY_FLAG" val="#wm#"/>
  <p:tag name="KSO_WM_UNIT_FILL_FORE_SCHEMECOLOR_INDEX_1_BRIGHTNESS" val="0"/>
  <p:tag name="KSO_WM_UNIT_FILL_FORE_SCHEMECOLOR_INDEX_1" val="14"/>
  <p:tag name="KSO_WM_UNIT_FILL_FORE_SCHEMECOLOR_INDEX_1_POS" val="0"/>
  <p:tag name="KSO_WM_UNIT_FILL_FORE_SCHEMECOLOR_INDEX_1_TRANS" val="1"/>
  <p:tag name="KSO_WM_UNIT_FILL_FORE_SCHEMECOLOR_INDEX_2_BRIGHTNESS" val="0.8"/>
  <p:tag name="KSO_WM_UNIT_FILL_FORE_SCHEMECOLOR_INDEX_2" val="5"/>
  <p:tag name="KSO_WM_UNIT_FILL_FORE_SCHEMECOLOR_INDEX_2_POS" val="0.81"/>
  <p:tag name="KSO_WM_UNIT_FILL_FORE_SCHEMECOLOR_INDEX_2_TRANS" val="0.75"/>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0964_2*n_h_i*1_1_5"/>
  <p:tag name="KSO_WM_TEMPLATE_CATEGORY" val="diagram"/>
  <p:tag name="KSO_WM_TEMPLATE_INDEX" val="20230964"/>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1_5"/>
  <p:tag name="KSO_WM_DIAGRAM_MAX_ITEMCNT" val="6"/>
  <p:tag name="KSO_WM_DIAGRAM_MIN_ITEMCNT" val="2"/>
  <p:tag name="KSO_WM_DIAGRAM_VIRTUALLY_FRAME" val="{&quot;height&quot;:372.9499938964844,&quot;left&quot;:90.64999389648438,&quot;top&quot;:106.5250030517578,&quot;width&quot;:785.2500122070312}"/>
  <p:tag name="KSO_WM_DIAGRAM_COLOR_MATCH_VALUE" val="{&quot;shape&quot;:{&quot;fill&quot;:{&quot;gradient&quot;:[{&quot;brightness&quot;:0,&quot;colorType&quot;:2,&quot;pos&quot;:0,&quot;rgb&quot;:&quot;#ffffff&quot;,&quot;transparency&quot;:1},{&quot;brightness&quot;:0.800000011920929,&quot;colorType&quot;:1,&quot;foreColorIndex&quot;:5,&quot;pos&quot;:0.8100000023841858,&quot;transparency&quot;:0.75}],&quot;type&quot;:3},&quot;glow&quot;:{&quot;colorType&quot;:0},&quot;line&quot;:{&quot;solidLine&quot;:{&quot;brightness&quot;:0,&quot;colorType&quot;:1,&quot;foreColorIndex&quot;:5,&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USESOURCEFORMAT_APPLY" val="1"/>
</p:tagLst>
</file>

<file path=ppt/tags/tag37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750.xml><?xml version="1.0" encoding="utf-8"?>
<p:tagLst xmlns:p="http://schemas.openxmlformats.org/presentationml/2006/main">
  <p:tag name="KSO_WM_BEAUTIFY_FLAG" val="#wm#"/>
  <p:tag name="KSO_WM_UNIT_FILL_FORE_SCHEMECOLOR_INDEX_1_BRIGHTNESS" val="0"/>
  <p:tag name="KSO_WM_UNIT_FILL_FORE_SCHEMECOLOR_INDEX_1" val="14"/>
  <p:tag name="KSO_WM_UNIT_FILL_FORE_SCHEMECOLOR_INDEX_1_POS" val="0"/>
  <p:tag name="KSO_WM_UNIT_FILL_FORE_SCHEMECOLOR_INDEX_1_TRANS" val="1"/>
  <p:tag name="KSO_WM_UNIT_FILL_FORE_SCHEMECOLOR_INDEX_2_BRIGHTNESS" val="0.8"/>
  <p:tag name="KSO_WM_UNIT_FILL_FORE_SCHEMECOLOR_INDEX_2" val="5"/>
  <p:tag name="KSO_WM_UNIT_FILL_FORE_SCHEMECOLOR_INDEX_2_POS" val="0.77"/>
  <p:tag name="KSO_WM_UNIT_FILL_FORE_SCHEMECOLOR_INDEX_2_TRANS" val="0.5"/>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0964_2*n_h_i*1_1_4"/>
  <p:tag name="KSO_WM_TEMPLATE_CATEGORY" val="diagram"/>
  <p:tag name="KSO_WM_TEMPLATE_INDEX" val="20230964"/>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1_4"/>
  <p:tag name="KSO_WM_DIAGRAM_MAX_ITEMCNT" val="6"/>
  <p:tag name="KSO_WM_DIAGRAM_MIN_ITEMCNT" val="2"/>
  <p:tag name="KSO_WM_DIAGRAM_VIRTUALLY_FRAME" val="{&quot;height&quot;:372.9499938964844,&quot;left&quot;:90.64999389648438,&quot;top&quot;:106.5250030517578,&quot;width&quot;:785.2500122070312}"/>
  <p:tag name="KSO_WM_DIAGRAM_COLOR_MATCH_VALUE" val="{&quot;shape&quot;:{&quot;fill&quot;:{&quot;gradient&quot;:[{&quot;brightness&quot;:0,&quot;colorType&quot;:2,&quot;pos&quot;:0,&quot;rgb&quot;:&quot;#ffffff&quot;,&quot;transparency&quot;:1},{&quot;brightness&quot;:0.800000011920929,&quot;colorType&quot;:1,&quot;foreColorIndex&quot;:5,&quot;pos&quot;:0.7699999809265137,&quot;transparency&quot;:0.6000000238418579}],&quot;type&quot;:3},&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USESOURCEFORMAT_APPLY" val="1"/>
</p:tagLst>
</file>

<file path=ppt/tags/tag3751.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48"/>
  <p:tag name="KSO_WM_UNIT_FILL_FORE_SCHEMECOLOR_INDEX_2_TRANS" val="0"/>
  <p:tag name="KSO_WM_UNIT_FILL_FORE_SCHEMECOLOR_INDEX_3_BRIGHTNESS" val="0.4"/>
  <p:tag name="KSO_WM_UNIT_FILL_FORE_SCHEMECOLOR_INDEX_3" val="8"/>
  <p:tag name="KSO_WM_UNIT_FILL_FORE_SCHEMECOLOR_INDEX_3_POS" val="1"/>
  <p:tag name="KSO_WM_UNIT_FILL_FORE_SCHEMECOLOR_INDEX_3_TRANS" val="0"/>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HIGHLIGHT" val="0"/>
  <p:tag name="KSO_WM_UNIT_COMPATIBLE" val="0"/>
  <p:tag name="KSO_WM_UNIT_DIAGRAM_ISNUMVISUAL" val="0"/>
  <p:tag name="KSO_WM_UNIT_DIAGRAM_ISREFERUNIT" val="0"/>
  <p:tag name="KSO_WM_UNIT_ID" val="diagram20230964_2*n_h_h_a*1_2_1_1"/>
  <p:tag name="KSO_WM_TEMPLATE_CATEGORY" val="diagram"/>
  <p:tag name="KSO_WM_TEMPLATE_INDEX" val="20230964"/>
  <p:tag name="KSO_WM_UNIT_LAYERLEVEL" val="1_1_1_1"/>
  <p:tag name="KSO_WM_TAG_VERSION" val="3.0"/>
  <p:tag name="KSO_WM_UNIT_ISCONTENTSTITLE" val="0"/>
  <p:tag name="KSO_WM_UNIT_ISNUMDGMTITLE" val="0"/>
  <p:tag name="KSO_WM_UNIT_NOCLEAR" val="0"/>
  <p:tag name="KSO_WM_UNIT_TYPE" val="n_h_h_a"/>
  <p:tag name="KSO_WM_UNIT_INDEX" val="1_2_1_1"/>
  <p:tag name="KSO_WM_DIAGRAM_VERSION" val="3"/>
  <p:tag name="KSO_WM_DIAGRAM_COLOR_TRICK" val="3"/>
  <p:tag name="KSO_WM_DIAGRAM_COLOR_TEXT_CAN_REMOVE" val="n"/>
  <p:tag name="KSO_WM_UNIT_VALUE" val="7"/>
  <p:tag name="KSO_WM_DIAGRAM_GROUP_CODE" val="n1-1"/>
  <p:tag name="KSO_WM_DIAGRAM_MAX_ITEMCNT" val="6"/>
  <p:tag name="KSO_WM_DIAGRAM_MIN_ITEMCNT" val="2"/>
  <p:tag name="KSO_WM_DIAGRAM_VIRTUALLY_FRAME" val="{&quot;height&quot;:372.9499938964844,&quot;left&quot;:90.64999389648438,&quot;top&quot;:106.5250030517578,&quot;width&quot;:785.2500122070312}"/>
  <p:tag name="KSO_WM_DIAGRAM_COLOR_MATCH_VALUE" val="{&quot;shape&quot;:{&quot;fill&quot;:{&quot;gradient&quot;:[{&quot;brightness&quot;:0.6000000238418579,&quot;colorType&quot;:1,&quot;foreColorIndex&quot;:5,&quot;pos&quot;:0,&quot;transparency&quot;:0},{&quot;brightness&quot;:0,&quot;colorType&quot;:1,&quot;foreColorIndex&quot;:5,&quot;pos&quot;:0.47999998927116394,&quot;transparency&quot;:0}],&quot;type&quot;:3},&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添加标题"/>
  <p:tag name="KSO_WM_UNIT_FILL_TYPE" val="3"/>
  <p:tag name="KSO_WM_UNIT_LINE_FORE_SCHEMECOLOR_INDEX" val="5"/>
  <p:tag name="KSO_WM_UNIT_TEXT_TYPE" val="1"/>
  <p:tag name="KSO_WM_UNIT_USESOURCEFORMAT_APPLY" val="1"/>
</p:tagLst>
</file>

<file path=ppt/tags/tag3752.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8"/>
  <p:tag name="KSO_WM_UNIT_LINE_FORE_SCHEMECOLOR_INDEX_1" val="8"/>
  <p:tag name="KSO_WM_UNIT_LINE_FORE_SCHEMECOLOR_INDEX_1_POS" val="0"/>
  <p:tag name="KSO_WM_UNIT_LINE_FORE_SCHEMECOLOR_INDEX_1_TRANS" val="0"/>
  <p:tag name="KSO_WM_BEAUTIFY_FLAG" val="#wm#"/>
  <p:tag name="KSO_WM_UNIT_LINE_FORE_SCHEMECOLOR_INDEX_2_BRIGHTNESS" val="0.95"/>
  <p:tag name="KSO_WM_UNIT_LINE_FORE_SCHEMECOLOR_INDEX_2" val="5"/>
  <p:tag name="KSO_WM_UNIT_LINE_FORE_SCHEMECOLOR_INDEX_2_POS" val="0.37"/>
  <p:tag name="KSO_WM_UNIT_LINE_FORE_SCHEMECOLOR_INDEX_2_TRANS" val="0"/>
  <p:tag name="KSO_WM_UNIT_LINE_FORE_SCHEMECOLOR_INDEX_3_BRIGHTNESS" val="0.8"/>
  <p:tag name="KSO_WM_UNIT_LINE_FORE_SCHEMECOLOR_INDEX_3" val="8"/>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0"/>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8"/>
  <p:tag name="KSO_WM_UNIT_HIGHLIGHT" val="0"/>
  <p:tag name="KSO_WM_UNIT_COMPATIBLE" val="0"/>
  <p:tag name="KSO_WM_UNIT_DIAGRAM_ISNUMVISUAL" val="0"/>
  <p:tag name="KSO_WM_UNIT_DIAGRAM_ISREFERUNIT" val="0"/>
  <p:tag name="KSO_WM_UNIT_ID" val="diagram20230964_2*n_h_h_i*1_2_1_1"/>
  <p:tag name="KSO_WM_TEMPLATE_CATEGORY" val="diagram"/>
  <p:tag name="KSO_WM_TEMPLATE_INDEX" val="20230964"/>
  <p:tag name="KSO_WM_UNIT_LAYERLEVEL" val="1_1_1_1"/>
  <p:tag name="KSO_WM_TAG_VERSION" val="3.0"/>
  <p:tag name="KSO_WM_DIAGRAM_VERSION" val="3"/>
  <p:tag name="KSO_WM_DIAGRAM_COLOR_TRICK" val="3"/>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372.9499938964844,&quot;left&quot;:90.64999389648438,&quot;top&quot;:106.5250030517578,&quot;width&quot;:785.2500122070312}"/>
  <p:tag name="KSO_WM_DIAGRAM_COLOR_MATCH_VALUE" val="{&quot;shape&quot;:{&quot;fill&quot;:{&quot;gradient&quot;:[{&quot;brightness&quot;:0.4000000059604645,&quot;colorType&quot;:1,&quot;foreColorIndex&quot;:5,&quot;pos&quot;:0.03999999910593033,&quot;transparency&quot;:0},{&quot;brightness&quot;:0,&quot;colorType&quot;:1,&quot;foreColorIndex&quot;:5,&quot;pos&quot;:0.5400000214576721,&quot;transparency&quot;:0}],&quot;type&quot;:3},&quot;glow&quot;:{&quot;colorType&quot;:0},&quot;line&quot;:{&quot;gradient&quot;:[{&quot;brightness&quot;:0.800000011920929,&quot;colorType&quot;:1,&quot;foreColorIndex&quot;:5,&quot;pos&quot;:0,&quot;transparency&quot;:0},{&quot;brightness&quot;:0.949999988079071,&quot;colorType&quot;:2,&quot;pos&quot;:0.3700000047683716,&quot;rgb&quot;:&quot;#fdfeff&quot;,&quot;transparency&quot;:0},{&quot;brightness&quot;:0.800000011920929,&quot;colorType&quot;:1,&quot;foreColorIndex&quot;:5,&quot;pos&quot;:0.7099999785423279,&quot;transparency&quot;:0},{&quot;brightness&quot;:0,&quot;colorType&quot;:2,&quot;pos&quot;:1,&quot;rgb&quot;:&quot;#ffffff&quot;,&quot;transparency&quot;:0}],&quot;type&quot;:2},&quot;shadow&quot;:{&quot;brightness&quot;:0,&quot;colorType&quot;:1,&quot;foreColorIndex&quot;:5,&quot;transparency&quot;:0.54000002145767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37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64_2*n_h_h_f*1_2_1_1"/>
  <p:tag name="KSO_WM_TEMPLATE_CATEGORY" val="diagram"/>
  <p:tag name="KSO_WM_TEMPLATE_INDEX" val="20230964"/>
  <p:tag name="KSO_WM_UNIT_LAYERLEVEL" val="1_1_1_1"/>
  <p:tag name="KSO_WM_TAG_VERSION" val="3.0"/>
  <p:tag name="KSO_WM_BEAUTIFY_FLAG" val="#wm#"/>
  <p:tag name="KSO_WM_DIAGRAM_VERSION" val="3"/>
  <p:tag name="KSO_WM_DIAGRAM_COLOR_TRICK" val="3"/>
  <p:tag name="KSO_WM_DIAGRAM_COLOR_TEXT_CAN_REMOVE" val="n"/>
  <p:tag name="KSO_WM_UNIT_VALUE" val="48"/>
  <p:tag name="KSO_WM_DIAGRAM_GROUP_CODE" val="n1-1"/>
  <p:tag name="KSO_WM_DIAGRAM_MAX_ITEMCNT" val="6"/>
  <p:tag name="KSO_WM_DIAGRAM_MIN_ITEMCNT" val="2"/>
  <p:tag name="KSO_WM_DIAGRAM_VIRTUALLY_FRAME" val="{&quot;height&quot;:372.9499938964844,&quot;left&quot;:90.64999389648438,&quot;top&quot;:106.5250030517578,&quot;width&quot;:785.2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10;智能图形项正文"/>
  <p:tag name="KSO_WM_UNIT_TEXT_FILL_FORE_SCHEMECOLOR_INDEX" val="1"/>
  <p:tag name="KSO_WM_UNIT_TEXT_FILL_TYPE" val="1"/>
  <p:tag name="KSO_WM_UNIT_TEXT_TYPE" val="1"/>
  <p:tag name="KSO_WM_UNIT_USESOURCEFORMAT_APPLY" val="1"/>
</p:tagLst>
</file>

<file path=ppt/tags/tag3754.xml><?xml version="1.0" encoding="utf-8"?>
<p:tagLst xmlns:p="http://schemas.openxmlformats.org/presentationml/2006/main">
  <p:tag name="KSO_WM_BEAUTIFY_FLAG" val="#wm#"/>
  <p:tag name="KSO_WM_UNIT_FILL_FORE_SCHEMECOLOR_INDEX_1_BRIGHTNESS" val="0.4"/>
  <p:tag name="KSO_WM_UNIT_FILL_FORE_SCHEMECOLOR_INDEX_1" val="10"/>
  <p:tag name="KSO_WM_UNIT_FILL_FORE_SCHEMECOLOR_INDEX_1_POS" val="0"/>
  <p:tag name="KSO_WM_UNIT_FILL_FORE_SCHEMECOLOR_INDEX_1_TRANS" val="0"/>
  <p:tag name="KSO_WM_UNIT_FILL_FORE_SCHEMECOLOR_INDEX_2_BRIGHTNESS" val="0"/>
  <p:tag name="KSO_WM_UNIT_FILL_FORE_SCHEMECOLOR_INDEX_2" val="10"/>
  <p:tag name="KSO_WM_UNIT_FILL_FORE_SCHEMECOLOR_INDEX_2_POS" val="0.48"/>
  <p:tag name="KSO_WM_UNIT_FILL_FORE_SCHEMECOLOR_INDEX_2_TRANS" val="0"/>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0964_2*n_h_h_a*1_2_3_1"/>
  <p:tag name="KSO_WM_TEMPLATE_CATEGORY" val="diagram"/>
  <p:tag name="KSO_WM_TEMPLATE_INDEX" val="20230964"/>
  <p:tag name="KSO_WM_UNIT_LAYERLEVEL" val="1_1_1_1"/>
  <p:tag name="KSO_WM_TAG_VERSION" val="3.0"/>
  <p:tag name="KSO_WM_UNIT_ISCONTENTSTITLE" val="0"/>
  <p:tag name="KSO_WM_UNIT_ISNUMDGMTITLE" val="0"/>
  <p:tag name="KSO_WM_UNIT_NOCLEAR" val="0"/>
  <p:tag name="KSO_WM_UNIT_TYPE" val="n_h_h_a"/>
  <p:tag name="KSO_WM_UNIT_INDEX" val="1_2_3_1"/>
  <p:tag name="KSO_WM_DIAGRAM_VERSION" val="3"/>
  <p:tag name="KSO_WM_DIAGRAM_COLOR_TRICK" val="3"/>
  <p:tag name="KSO_WM_DIAGRAM_COLOR_TEXT_CAN_REMOVE" val="n"/>
  <p:tag name="KSO_WM_UNIT_VALUE" val="7"/>
  <p:tag name="KSO_WM_DIAGRAM_GROUP_CODE" val="n1-1"/>
  <p:tag name="KSO_WM_DIAGRAM_MAX_ITEMCNT" val="6"/>
  <p:tag name="KSO_WM_DIAGRAM_MIN_ITEMCNT" val="2"/>
  <p:tag name="KSO_WM_DIAGRAM_VIRTUALLY_FRAME" val="{&quot;height&quot;:372.9499938964844,&quot;left&quot;:90.64999389648438,&quot;top&quot;:106.5250030517578,&quot;width&quot;:785.2500122070312}"/>
  <p:tag name="KSO_WM_DIAGRAM_COLOR_MATCH_VALUE" val="{&quot;shape&quot;:{&quot;fill&quot;:{&quot;gradient&quot;:[{&quot;brightness&quot;:0.800000011920929,&quot;colorType&quot;:1,&quot;foreColorIndex&quot;:7,&quot;pos&quot;:0,&quot;transparency&quot;:0},{&quot;brightness&quot;:0,&quot;colorType&quot;:1,&quot;foreColorIndex&quot;:7,&quot;pos&quot;:0.47999998927116394,&quot;transparency&quot;:0}],&quot;type&quot;:3},&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LINE_FORE_SCHEMECOLOR_INDEX" val="7"/>
  <p:tag name="KSO_WM_UNIT_TEXT_TYPE" val="1"/>
  <p:tag name="KSO_WM_UNIT_USESOURCEFORMAT_APPLY" val="1"/>
</p:tagLst>
</file>

<file path=ppt/tags/tag375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55"/>
  <p:tag name="KSO_WM_UNIT_LINE_FORE_SCHEMECOLOR_INDEX_1" val="5"/>
  <p:tag name="KSO_WM_UNIT_LINE_FORE_SCHEMECOLOR_INDEX_1_POS" val="0"/>
  <p:tag name="KSO_WM_UNIT_LINE_FORE_SCHEMECOLOR_INDEX_1_TRANS" val="0"/>
  <p:tag name="KSO_WM_BEAUTIFY_FLAG" val="#wm#"/>
  <p:tag name="KSO_WM_UNIT_LINE_FORE_SCHEMECOLOR_INDEX_2_BRIGHTNESS" val="0.95"/>
  <p:tag name="KSO_WM_UNIT_LINE_FORE_SCHEMECOLOR_INDEX_2" val="5"/>
  <p:tag name="KSO_WM_UNIT_LINE_FORE_SCHEMECOLOR_INDEX_2_POS" val="0.37"/>
  <p:tag name="KSO_WM_UNIT_LINE_FORE_SCHEMECOLOR_INDEX_2_TRANS" val="0"/>
  <p:tag name="KSO_WM_UNIT_LINE_FORE_SCHEMECOLOR_INDEX_3_BRIGHTNESS" val="0.7"/>
  <p:tag name="KSO_WM_UNIT_LINE_FORE_SCHEMECOLOR_INDEX_3" val="5"/>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0"/>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5"/>
  <p:tag name="KSO_WM_UNIT_HIGHLIGHT" val="0"/>
  <p:tag name="KSO_WM_UNIT_COMPATIBLE" val="0"/>
  <p:tag name="KSO_WM_UNIT_DIAGRAM_ISNUMVISUAL" val="0"/>
  <p:tag name="KSO_WM_UNIT_DIAGRAM_ISREFERUNIT" val="0"/>
  <p:tag name="KSO_WM_UNIT_ID" val="diagram20230964_2*n_h_h_i*1_2_3_1"/>
  <p:tag name="KSO_WM_TEMPLATE_CATEGORY" val="diagram"/>
  <p:tag name="KSO_WM_TEMPLATE_INDEX" val="20230964"/>
  <p:tag name="KSO_WM_UNIT_LAYERLEVEL" val="1_1_1_1"/>
  <p:tag name="KSO_WM_TAG_VERSION" val="3.0"/>
  <p:tag name="KSO_WM_DIAGRAM_VERSION" val="3"/>
  <p:tag name="KSO_WM_DIAGRAM_COLOR_TRICK" val="3"/>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372.9499938964844,&quot;left&quot;:90.64999389648438,&quot;top&quot;:106.5250030517578,&quot;width&quot;:785.2500122070312}"/>
  <p:tag name="KSO_WM_DIAGRAM_COLOR_MATCH_VALUE" val="{&quot;shape&quot;:{&quot;fill&quot;:{&quot;gradient&quot;:[{&quot;brightness&quot;:0.4000000059604645,&quot;colorType&quot;:1,&quot;foreColorIndex&quot;:7,&quot;pos&quot;:0.03999999910593033,&quot;transparency&quot;:0},{&quot;brightness&quot;:0,&quot;colorType&quot;:1,&quot;foreColorIndex&quot;:7,&quot;pos&quot;:0.5400000214576721,&quot;transparency&quot;:0},{&quot;brightness&quot;:0,&quot;colorType&quot;:1,&quot;foreColorIndex&quot;:7,&quot;pos&quot;:1,&quot;transparency&quot;:0}],&quot;type&quot;:3},&quot;glow&quot;:{&quot;colorType&quot;:0},&quot;line&quot;:{&quot;gradient&quot;:[{&quot;brightness&quot;:0.800000011920929,&quot;colorType&quot;:1,&quot;foreColorIndex&quot;:10,&quot;pos&quot;:0,&quot;transparency&quot;:0},{&quot;brightness&quot;:0.949999988079071,&quot;colorType&quot;:2,&quot;pos&quot;:0.3700000047683716,&quot;rgb&quot;:&quot;#fdfeff&quot;,&quot;transparency&quot;:0},{&quot;brightness&quot;:0.800000011920929,&quot;colorType&quot;:1,&quot;foreColorIndex&quot;:10,&quot;pos&quot;:0.7099999785423279,&quot;transparency&quot;:0},{&quot;brightness&quot;:0,&quot;colorType&quot;:2,&quot;pos&quot;:1,&quot;rgb&quot;:&quot;#ffffff&quot;,&quot;transparency&quot;:0}],&quot;type&quot;:2},&quot;shadow&quot;:{&quot;brightness&quot;:0,&quot;colorType&quot;:1,&quot;foreColorIndex&quot;:10,&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375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64_2*n_h_h_f*1_2_3_1"/>
  <p:tag name="KSO_WM_TEMPLATE_CATEGORY" val="diagram"/>
  <p:tag name="KSO_WM_TEMPLATE_INDEX" val="20230964"/>
  <p:tag name="KSO_WM_UNIT_LAYERLEVEL" val="1_1_1_1"/>
  <p:tag name="KSO_WM_TAG_VERSION" val="3.0"/>
  <p:tag name="KSO_WM_BEAUTIFY_FLAG" val="#wm#"/>
  <p:tag name="KSO_WM_DIAGRAM_VERSION" val="3"/>
  <p:tag name="KSO_WM_DIAGRAM_COLOR_TRICK" val="3"/>
  <p:tag name="KSO_WM_DIAGRAM_COLOR_TEXT_CAN_REMOVE" val="n"/>
  <p:tag name="KSO_WM_DIAGRAM_GROUP_CODE" val="n1-1"/>
  <p:tag name="KSO_WM_DIAGRAM_MAX_ITEMCNT" val="6"/>
  <p:tag name="KSO_WM_DIAGRAM_MIN_ITEMCNT" val="2"/>
  <p:tag name="KSO_WM_DIAGRAM_VIRTUALLY_FRAME" val="{&quot;height&quot;:372.9499938964844,&quot;left&quot;:90.64999389648438,&quot;top&quot;:106.5250030517578,&quot;width&quot;:785.2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0"/>
  <p:tag name="KSO_WM_UNIT_PRESET_TEXT" val="单击此处输入你的&#10;智能图形项正文"/>
  <p:tag name="KSO_WM_UNIT_TEXT_FILL_FORE_SCHEMECOLOR_INDEX" val="1"/>
  <p:tag name="KSO_WM_UNIT_TEXT_FILL_TYPE" val="1"/>
  <p:tag name="KSO_WM_UNIT_TEXT_TYPE" val="1"/>
  <p:tag name="KSO_WM_UNIT_USESOURCEFORMAT_APPLY" val="1"/>
</p:tagLst>
</file>

<file path=ppt/tags/tag3757.xml><?xml version="1.0" encoding="utf-8"?>
<p:tagLst xmlns:p="http://schemas.openxmlformats.org/presentationml/2006/main">
  <p:tag name="KSO_WM_BEAUTIFY_FLAG" val="#wm#"/>
  <p:tag name="KSO_WM_UNIT_FILL_FORE_SCHEMECOLOR_INDEX_1_BRIGHTNESS" val="0.4"/>
  <p:tag name="KSO_WM_UNIT_FILL_FORE_SCHEMECOLOR_INDEX_1" val="10"/>
  <p:tag name="KSO_WM_UNIT_FILL_FORE_SCHEMECOLOR_INDEX_1_POS" val="0"/>
  <p:tag name="KSO_WM_UNIT_FILL_FORE_SCHEMECOLOR_INDEX_1_TRANS" val="0"/>
  <p:tag name="KSO_WM_UNIT_FILL_FORE_SCHEMECOLOR_INDEX_2_BRIGHTNESS" val="0"/>
  <p:tag name="KSO_WM_UNIT_FILL_FORE_SCHEMECOLOR_INDEX_2" val="10"/>
  <p:tag name="KSO_WM_UNIT_FILL_FORE_SCHEMECOLOR_INDEX_2_POS" val="0.48"/>
  <p:tag name="KSO_WM_UNIT_FILL_FORE_SCHEMECOLOR_INDEX_2_TRANS" val="0"/>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HIGHLIGHT" val="0"/>
  <p:tag name="KSO_WM_UNIT_COMPATIBLE" val="0"/>
  <p:tag name="KSO_WM_UNIT_DIAGRAM_ISNUMVISUAL" val="0"/>
  <p:tag name="KSO_WM_UNIT_DIAGRAM_ISREFERUNIT" val="0"/>
  <p:tag name="KSO_WM_UNIT_ID" val="diagram20230964_2*n_h_h_a*1_2_2_1"/>
  <p:tag name="KSO_WM_TEMPLATE_CATEGORY" val="diagram"/>
  <p:tag name="KSO_WM_TEMPLATE_INDEX" val="20230964"/>
  <p:tag name="KSO_WM_UNIT_LAYERLEVEL" val="1_1_1_1"/>
  <p:tag name="KSO_WM_TAG_VERSION" val="3.0"/>
  <p:tag name="KSO_WM_UNIT_ISCONTENTSTITLE" val="0"/>
  <p:tag name="KSO_WM_UNIT_ISNUMDGMTITLE" val="0"/>
  <p:tag name="KSO_WM_UNIT_NOCLEAR" val="0"/>
  <p:tag name="KSO_WM_UNIT_TYPE" val="n_h_h_a"/>
  <p:tag name="KSO_WM_UNIT_INDEX" val="1_2_2_1"/>
  <p:tag name="KSO_WM_DIAGRAM_VERSION" val="3"/>
  <p:tag name="KSO_WM_DIAGRAM_COLOR_TRICK" val="3"/>
  <p:tag name="KSO_WM_DIAGRAM_COLOR_TEXT_CAN_REMOVE" val="n"/>
  <p:tag name="KSO_WM_DIAGRAM_GROUP_CODE" val="n1-1"/>
  <p:tag name="KSO_WM_DIAGRAM_MAX_ITEMCNT" val="6"/>
  <p:tag name="KSO_WM_DIAGRAM_MIN_ITEMCNT" val="2"/>
  <p:tag name="KSO_WM_DIAGRAM_VIRTUALLY_FRAME" val="{&quot;height&quot;:372.9499938964844,&quot;left&quot;:90.64999389648438,&quot;top&quot;:106.5250030517578,&quot;width&quot;:785.2500122070312}"/>
  <p:tag name="KSO_WM_DIAGRAM_COLOR_MATCH_VALUE" val="{&quot;shape&quot;:{&quot;fill&quot;:{&quot;gradient&quot;:[{&quot;brightness&quot;:0.6000000238418579,&quot;colorType&quot;:1,&quot;foreColorIndex&quot;:6,&quot;pos&quot;:0,&quot;transparency&quot;:0},{&quot;brightness&quot;:0,&quot;colorType&quot;:1,&quot;foreColorIndex&quot;:6,&quot;pos&quot;:0.47999998927116394,&quot;transparency&quot;:0}],&quot;type&quot;:3},&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添加标题"/>
  <p:tag name="KSO_WM_UNIT_FILL_TYPE" val="3"/>
  <p:tag name="KSO_WM_UNIT_LINE_FORE_SCHEMECOLOR_INDEX" val="6"/>
  <p:tag name="KSO_WM_UNIT_TEXT_TYPE" val="1"/>
  <p:tag name="KSO_WM_UNIT_USESOURCEFORMAT_APPLY" val="1"/>
</p:tagLst>
</file>

<file path=ppt/tags/tag3758.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55"/>
  <p:tag name="KSO_WM_UNIT_LINE_FORE_SCHEMECOLOR_INDEX_1" val="5"/>
  <p:tag name="KSO_WM_UNIT_LINE_FORE_SCHEMECOLOR_INDEX_1_POS" val="0"/>
  <p:tag name="KSO_WM_UNIT_LINE_FORE_SCHEMECOLOR_INDEX_1_TRANS" val="0"/>
  <p:tag name="KSO_WM_BEAUTIFY_FLAG" val="#wm#"/>
  <p:tag name="KSO_WM_UNIT_LINE_FORE_SCHEMECOLOR_INDEX_2_BRIGHTNESS" val="0.95"/>
  <p:tag name="KSO_WM_UNIT_LINE_FORE_SCHEMECOLOR_INDEX_2" val="5"/>
  <p:tag name="KSO_WM_UNIT_LINE_FORE_SCHEMECOLOR_INDEX_2_POS" val="0.37"/>
  <p:tag name="KSO_WM_UNIT_LINE_FORE_SCHEMECOLOR_INDEX_2_TRANS" val="0"/>
  <p:tag name="KSO_WM_UNIT_LINE_FORE_SCHEMECOLOR_INDEX_3_BRIGHTNESS" val="0.7"/>
  <p:tag name="KSO_WM_UNIT_LINE_FORE_SCHEMECOLOR_INDEX_3" val="5"/>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0"/>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5"/>
  <p:tag name="KSO_WM_UNIT_HIGHLIGHT" val="0"/>
  <p:tag name="KSO_WM_UNIT_COMPATIBLE" val="0"/>
  <p:tag name="KSO_WM_UNIT_DIAGRAM_ISNUMVISUAL" val="0"/>
  <p:tag name="KSO_WM_UNIT_DIAGRAM_ISREFERUNIT" val="0"/>
  <p:tag name="KSO_WM_UNIT_ID" val="diagram20230964_2*n_h_h_i*1_2_2_1"/>
  <p:tag name="KSO_WM_TEMPLATE_CATEGORY" val="diagram"/>
  <p:tag name="KSO_WM_TEMPLATE_INDEX" val="20230964"/>
  <p:tag name="KSO_WM_UNIT_LAYERLEVEL" val="1_1_1_1"/>
  <p:tag name="KSO_WM_TAG_VERSION" val="3.0"/>
  <p:tag name="KSO_WM_DIAGRAM_VERSION" val="3"/>
  <p:tag name="KSO_WM_DIAGRAM_COLOR_TRICK" val="3"/>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72.9499938964844,&quot;left&quot;:90.64999389648438,&quot;top&quot;:106.5250030517578,&quot;width&quot;:785.2500122070312}"/>
  <p:tag name="KSO_WM_DIAGRAM_COLOR_MATCH_VALUE" val="{&quot;shape&quot;:{&quot;fill&quot;:{&quot;gradient&quot;:[{&quot;brightness&quot;:0.4000000059604645,&quot;colorType&quot;:1,&quot;foreColorIndex&quot;:6,&quot;pos&quot;:0.03999999910593033,&quot;transparency&quot;:0},{&quot;brightness&quot;:0,&quot;colorType&quot;:1,&quot;foreColorIndex&quot;:6,&quot;pos&quot;:1,&quot;transparency&quot;:0},{&quot;brightness&quot;:0,&quot;colorType&quot;:1,&quot;foreColorIndex&quot;:6,&quot;pos&quot;:0.5400000214576721,&quot;transparency&quot;:0}],&quot;type&quot;:3},&quot;glow&quot;:{&quot;colorType&quot;:0},&quot;line&quot;:{&quot;gradient&quot;:[{&quot;brightness&quot;:0.800000011920929,&quot;colorType&quot;:1,&quot;foreColorIndex&quot;:8,&quot;pos&quot;:0,&quot;transparency&quot;:0},{&quot;brightness&quot;:0.949999988079071,&quot;colorType&quot;:2,&quot;pos&quot;:0.3700000047683716,&quot;rgb&quot;:&quot;#fdfeff&quot;,&quot;transparency&quot;:0},{&quot;brightness&quot;:0.800000011920929,&quot;colorType&quot;:1,&quot;foreColorIndex&quot;:8,&quot;pos&quot;:0.7099999785423279,&quot;transparency&quot;:0},{&quot;brightness&quot;:0,&quot;colorType&quot;:2,&quot;pos&quot;:1,&quot;rgb&quot;:&quot;#ffffff&quot;,&quot;transparency&quot;:0}],&quot;type&quot;:2},&quot;shadow&quot;:{&quot;brightness&quot;:0,&quot;colorType&quot;:1,&quot;foreColorIndex&quot;:8,&quot;transparency&quot;:0.54000002145767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375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4_2*n_h_i*1_1_3"/>
  <p:tag name="KSO_WM_TEMPLATE_CATEGORY" val="diagram"/>
  <p:tag name="KSO_WM_TEMPLATE_INDEX" val="20230964"/>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372.9499938964844,&quot;left&quot;:90.64999389648438,&quot;top&quot;:106.5250030517578,&quot;width&quot;:785.2500122070312}"/>
  <p:tag name="KSO_WM_DIAGRAM_COLOR_MATCH_VALUE" val="{&quot;shape&quot;:{&quot;fill&quot;:{&quot;type&quot;:0},&quot;glow&quot;:{&quot;colorType&quot;:0},&quot;line&quot;:{&quot;gradient&quot;:[{&quot;brightness&quot;:0,&quot;colorType&quot;:1,&quot;foreColorIndex&quot;:5,&quot;pos&quot;:0.4000000059604645,&quot;transparency&quot;:0.6499999761581421},{&quot;brightness&quot;:0.6000000238418579,&quot;colorType&quot;:1,&quot;foreColorIndex&quot;:5,&quot;pos&quot;:0.8799999952316284,&quot;transparency&quot;:0},{&quot;brightness&quot;:0,&quot;colorType&quot;:1,&quot;foreColorIndex&quot;:5,&quot;pos&quot;:1,&quot;transparency&quot;:0.6499999761581421},{&quot;brightness&quot;:0,&quot;colorType&quot;:1,&quot;foreColorIndex&quot;:5,&quot;pos&quot;:0.07000000029802322,&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2"/>
  <p:tag name="KSO_WM_UNIT_TEXT_FILL_TYPE" val="1"/>
  <p:tag name="KSO_WM_UNIT_USESOURCEFORMAT_APPLY" val="1"/>
</p:tagLst>
</file>

<file path=ppt/tags/tag37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76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64_2*n_h_i*1_1_2"/>
  <p:tag name="KSO_WM_TEMPLATE_CATEGORY" val="diagram"/>
  <p:tag name="KSO_WM_TEMPLATE_INDEX" val="20230964"/>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1_2"/>
  <p:tag name="KSO_WM_DIAGRAM_MAX_ITEMCNT" val="6"/>
  <p:tag name="KSO_WM_DIAGRAM_MIN_ITEMCNT" val="2"/>
  <p:tag name="KSO_WM_DIAGRAM_VIRTUALLY_FRAME" val="{&quot;height&quot;:372.9499938964844,&quot;left&quot;:90.64999389648438,&quot;top&quot;:106.5250030517578,&quot;width&quot;:785.2500122070312}"/>
  <p:tag name="KSO_WM_DIAGRAM_COLOR_MATCH_VALUE" val="{&quot;shape&quot;:{&quot;fill&quot;:{&quot;type&quot;:0},&quot;glow&quot;:{&quot;colorType&quot;:0},&quot;line&quot;:{&quot;gradient&quot;:[{&quot;brightness&quot;:0,&quot;colorType&quot;:1,&quot;foreColorIndex&quot;:5,&quot;pos&quot;:0.4000000059604645,&quot;transparency&quot;:0.6499999761581421},{&quot;brightness&quot;:0.6000000238418579,&quot;colorType&quot;:1,&quot;foreColorIndex&quot;:5,&quot;pos&quot;:0.8799999952316284,&quot;transparency&quot;:0},{&quot;brightness&quot;:0,&quot;colorType&quot;:1,&quot;foreColorIndex&quot;:5,&quot;pos&quot;:1,&quot;transparency&quot;:0.6499999761581421},{&quot;brightness&quot;:0,&quot;colorType&quot;:1,&quot;foreColorIndex&quot;:5,&quot;pos&quot;:0.07000000029802322,&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2"/>
  <p:tag name="KSO_WM_UNIT_TEXT_FILL_TYPE" val="1"/>
  <p:tag name="KSO_WM_UNIT_USESOURCEFORMAT_APPLY" val="1"/>
</p:tagLst>
</file>

<file path=ppt/tags/tag3761.xml><?xml version="1.0" encoding="utf-8"?>
<p:tagLst xmlns:p="http://schemas.openxmlformats.org/presentationml/2006/main">
  <p:tag name="KSO_WM_BEAUTIFY_FLAG" val="#wm#"/>
  <p:tag name="KSO_WM_UNIT_FILL_FORE_SCHEMECOLOR_INDEX_1_BRIGHTNESS" val="0.6"/>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44"/>
  <p:tag name="KSO_WM_UNIT_FILL_FORE_SCHEMECOLOR_INDEX_2_TRANS" val="0"/>
  <p:tag name="KSO_WM_UNIT_FILL_GRADIENT_TYPE" val="2"/>
  <p:tag name="KSO_WM_UNIT_FILL_GRADIENT_ANGLE" val="0"/>
  <p:tag name="KSO_WM_UNIT_FILL_GRADIENT_DIRECTION" val="12"/>
  <p:tag name="KSO_WM_UNIT_LINE_FORE_SCHEMECOLOR_INDEX_1_BRIGHTNESS" val="0.55"/>
  <p:tag name="KSO_WM_UNIT_LINE_FORE_SCHEMECOLOR_INDEX_1" val="5"/>
  <p:tag name="KSO_WM_UNIT_LINE_FORE_SCHEMECOLOR_INDEX_1_POS" val="0"/>
  <p:tag name="KSO_WM_UNIT_LINE_FORE_SCHEMECOLOR_INDEX_1_TRANS" val="0"/>
  <p:tag name="KSO_WM_UNIT_LINE_FORE_SCHEMECOLOR_INDEX_2_BRIGHTNESS" val="0.95"/>
  <p:tag name="KSO_WM_UNIT_LINE_FORE_SCHEMECOLOR_INDEX_2" val="5"/>
  <p:tag name="KSO_WM_UNIT_LINE_FORE_SCHEMECOLOR_INDEX_2_POS" val="0.37"/>
  <p:tag name="KSO_WM_UNIT_LINE_FORE_SCHEMECOLOR_INDEX_2_TRANS" val="0"/>
  <p:tag name="KSO_WM_UNIT_LINE_FORE_SCHEMECOLOR_INDEX_3_BRIGHTNESS" val="0.7"/>
  <p:tag name="KSO_WM_UNIT_LINE_FORE_SCHEMECOLOR_INDEX_3" val="5"/>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0"/>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0964_2*n_h_a*1_1_1"/>
  <p:tag name="KSO_WM_TEMPLATE_CATEGORY" val="diagram"/>
  <p:tag name="KSO_WM_TEMPLATE_INDEX" val="20230964"/>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6"/>
  <p:tag name="KSO_WM_DIAGRAM_MIN_ITEMCNT" val="2"/>
  <p:tag name="KSO_WM_DIAGRAM_VIRTUALLY_FRAME" val="{&quot;height&quot;:372.9499938964844,&quot;left&quot;:90.64999389648438,&quot;top&quot;:106.5250030517578,&quot;width&quot;:785.2500122070312}"/>
  <p:tag name="KSO_WM_DIAGRAM_COLOR_MATCH_VALUE" val="{&quot;shape&quot;:{&quot;fill&quot;:{&quot;gradient&quot;:[{&quot;brightness&quot;:0.800000011920929,&quot;colorType&quot;:1,&quot;foreColorIndex&quot;:5,&quot;pos&quot;:1,&quot;transparency&quot;:0},{&quot;brightness&quot;:0.4000000059604645,&quot;colorType&quot;:1,&quot;foreColorIndex&quot;:5,&quot;pos&quot;:0,&quot;transparency&quot;:0},{&quot;brightness&quot;:0,&quot;colorType&quot;:1,&quot;foreColorIndex&quot;:5,&quot;pos&quot;:0.3400000035762787,&quot;transparency&quot;:0},{&quot;brightness&quot;:0,&quot;colorType&quot;:1,&quot;foreColorIndex&quot;:5,&quot;pos&quot;:0.6200000047683716,&quot;transparency&quot;:0}],&quot;type&quot;:3},&quot;glow&quot;:{&quot;colorType&quot;:0},&quot;line&quot;:{&quot;gradient&quot;:[{&quot;brightness&quot;:0.800000011920929,&quot;colorType&quot;:1,&quot;foreColorIndex&quot;:5,&quot;pos&quot;:0,&quot;transparency&quot;:0},{&quot;brightness&quot;:0,&quot;colorType&quot;:2,&quot;pos&quot;:0.3700000047683716,&quot;rgb&quot;:&quot;#ffffff&quot;,&quot;transparency&quot;:0},{&quot;brightness&quot;:0.800000011920929,&quot;colorType&quot;:1,&quot;foreColorIndex&quot;:5,&quot;pos&quot;:0.7099999785423279,&quot;transparency&quot;:0},{&quot;brightness&quot;:0,&quot;colorType&quot;:2,&quot;pos&quot;:1,&quot;rgb&quot;:&quot;#ffffff&quot;,&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FILL_TYPE" val="3"/>
  <p:tag name="KSO_WM_UNIT_TEXT_TYPE" val="1"/>
  <p:tag name="KSO_WM_UNIT_USESOURCEFORMAT_APPLY" val="1"/>
</p:tagLst>
</file>

<file path=ppt/tags/tag3762.xml><?xml version="1.0" encoding="utf-8"?>
<p:tagLst xmlns:p="http://schemas.openxmlformats.org/presentationml/2006/main">
  <p:tag name="KSO_WM_SLIDE_ID" val="diagram20230964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4"/>
  <p:tag name="KSO_WM_SLIDE_TYPE" val="text"/>
  <p:tag name="KSO_WM_SLIDE_SUBTYPE" val="diag"/>
  <p:tag name="KSO_WM_SLIDE_SIZE" val="764.45*317.25"/>
  <p:tag name="KSO_WM_SLIDE_POSITION" val="97.55*204.05"/>
  <p:tag name="KSO_WM_SLIDE_LAYOUT" val="a_n"/>
  <p:tag name="KSO_WM_SLIDE_LAYOUT_CNT" val="1_1"/>
  <p:tag name="KSO_WM_SPECIAL_SOURCE" val="bdnull"/>
  <p:tag name="KSO_WM_DIAGRAM_GROUP_CODE" val="n1-1"/>
  <p:tag name="KSO_WM_SLIDE_DIAGTYPE" val="n"/>
</p:tagLst>
</file>

<file path=ppt/tags/tag3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2*a*1"/>
  <p:tag name="KSO_WM_TEMPLATE_CATEGORY" val="diagram"/>
  <p:tag name="KSO_WM_TEMPLATE_INDEX" val="20236917"/>
  <p:tag name="KSO_WM_UNIT_LAYERLEVEL" val="1"/>
  <p:tag name="KSO_WM_TAG_VERSION" val="3.0"/>
  <p:tag name="KSO_WM_BEAUTIFY_FLAG" val="#wm#"/>
  <p:tag name="KSO_WM_UNIT_ISCONTENTSTITLE" val="0"/>
  <p:tag name="KSO_WM_UNIT_ISNUMDGMTITLE" val="0"/>
  <p:tag name="KSO_WM_UNIT_NOCLEAR" val="0"/>
  <p:tag name="KSO_WM_DIAGRAM_GROUP_CODE" val="l1-1"/>
  <p:tag name="KSO_WM_UNIT_TYPE" val="a"/>
  <p:tag name="KSO_WM_UNIT_INDEX" val="1"/>
  <p:tag name="KSO_WM_UNIT_VALUE" val="26"/>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2*l_h_i*1_2_1"/>
  <p:tag name="KSO_WM_TEMPLATE_CATEGORY" val="diagram"/>
  <p:tag name="KSO_WM_TEMPLATE_INDEX" val="2023691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6.85,&quot;top&quot;:127.10000610351562,&quot;width&quot;:831.1457122810647}"/>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46799999475479126,&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TEXT_FILL_FORE_SCHEMECOLOR_INDEX" val="13"/>
  <p:tag name="KSO_WM_UNIT_TEXT_FILL_TYPE" val="1"/>
  <p:tag name="KSO_WM_UNIT_USESOURCEFORMAT_APPLY" val="1"/>
</p:tagLst>
</file>

<file path=ppt/tags/tag3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2*l_h_i*1_3_1"/>
  <p:tag name="KSO_WM_TEMPLATE_CATEGORY" val="diagram"/>
  <p:tag name="KSO_WM_TEMPLATE_INDEX" val="20236917"/>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6.85,&quot;top&quot;:127.10000610351562,&quot;width&quot;:831.1457122810647}"/>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46799999475479126,&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UNIT_TEXT_FILL_FORE_SCHEMECOLOR_INDEX" val="13"/>
  <p:tag name="KSO_WM_UNIT_TEXT_FILL_TYPE" val="1"/>
  <p:tag name="KSO_WM_UNIT_USESOURCEFORMAT_APPLY" val="1"/>
</p:tagLst>
</file>

<file path=ppt/tags/tag3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2*l_h_i*1_1_1"/>
  <p:tag name="KSO_WM_TEMPLATE_CATEGORY" val="diagram"/>
  <p:tag name="KSO_WM_TEMPLATE_INDEX" val="20236917"/>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6.85,&quot;top&quot;:127.10000610351562,&quot;width&quot;:831.1457122810647}"/>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46799999475479126,&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13"/>
  <p:tag name="KSO_WM_UNIT_TEXT_FILL_TYPE" val="1"/>
  <p:tag name="KSO_WM_UNIT_USESOURCEFORMAT_APPLY" val="1"/>
</p:tagLst>
</file>

<file path=ppt/tags/tag3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2*l_i*1_1"/>
  <p:tag name="KSO_WM_TEMPLATE_CATEGORY" val="diagram"/>
  <p:tag name="KSO_WM_TEMPLATE_INDEX" val="20236917"/>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6.85,&quot;top&quot;:127.10000610351562,&quot;width&quot;:831.145712281064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3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2*l_i*1_2"/>
  <p:tag name="KSO_WM_TEMPLATE_CATEGORY" val="diagram"/>
  <p:tag name="KSO_WM_TEMPLATE_INDEX" val="20236917"/>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6.85,&quot;top&quot;:127.10000610351562,&quot;width&quot;:831.1457122810647}"/>
  <p:tag name="KSO_WM_DIAGRAM_COLOR_MATCH_VALUE" val="{&quot;shape&quot;:{&quot;fill&quot;:{&quot;gradient&quot;:[{&quot;brightness&quot;:0.6000000238418579,&quot;colorType&quot;:1,&quot;foreColorIndex&quot;:5,&quot;pos&quot;:0.11999999731779099,&quot;transparency&quot;:0},{&quot;brightness&quot;:0,&quot;colorType&quot;:1,&quot;foreColorIndex&quot;:5,&quot;pos&quot;:0.33000001311302185,&quot;transparency&quot;:0},{&quot;brightness&quot;:-0.25,&quot;colorType&quot;:1,&quot;foreColorIndex&quot;:5,&quot;pos&quot;:0.7099999785423279,&quot;transparency&quot;:0}],&quot;type&quot;:3},&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USESOURCEFORMAT_APPLY" val="1"/>
</p:tagLst>
</file>

<file path=ppt/tags/tag3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2*l_i*1_3"/>
  <p:tag name="KSO_WM_TEMPLATE_CATEGORY" val="diagram"/>
  <p:tag name="KSO_WM_TEMPLATE_INDEX" val="20236917"/>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6.85,&quot;top&quot;:127.10000610351562,&quot;width&quot;:831.145712281064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2*l_x*1_1"/>
  <p:tag name="KSO_WM_TEMPLATE_CATEGORY" val="diagram"/>
  <p:tag name="KSO_WM_TEMPLATE_INDEX" val="20236917"/>
  <p:tag name="KSO_WM_UNIT_LAYERLEVEL" val="1_1"/>
  <p:tag name="KSO_WM_TAG_VERSION" val="3.0"/>
  <p:tag name="KSO_WM_BEAUTIFY_FLAG" val="#wm#"/>
  <p:tag name="KSO_WM_DIAGRAM_GROUP_CODE" val="l1-1"/>
  <p:tag name="KSO_WM_UNIT_TYPE" val="l_x"/>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6.85,&quot;top&quot;:127.10000610351562,&quot;width&quot;:831.1457122810647}"/>
  <p:tag name="KSO_WM_UNIT_VALUE" val="69*79"/>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SHADOW_SCHEMECOLOR_INDEX" val="5"/>
  <p:tag name="KSO_WM_UNIT_USESOURCEFORMAT_APPLY" val="1"/>
</p:tagLst>
</file>

<file path=ppt/tags/tag37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6917_2*l_h_f*1_3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6.85,&quot;top&quot;:127.10000610351562,&quot;width&quot;:831.14571228106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尽量言简意赅的阐述观点。"/>
  <p:tag name="KSO_WM_UNIT_TEXT_FILL_FORE_SCHEMECOLOR_INDEX" val="1"/>
  <p:tag name="KSO_WM_UNIT_TEXT_FILL_TYPE" val="1"/>
  <p:tag name="KSO_WM_UNIT_TEXT_TYPE" val="1"/>
  <p:tag name="KSO_WM_UNIT_USESOURCEFORMAT_APPLY" val="1"/>
</p:tagLst>
</file>

<file path=ppt/tags/tag37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6917_2*l_h_a*1_3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6.85,&quot;top&quot;:127.10000610351562,&quot;width&quot;:831.14571228106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36000001430511475,&quot;transparency&quot;:0},{&quot;brightness&quot;:-0.25,&quot;colorType&quot;:1,&quot;foreColorIndex&quot;:5,&quot;pos&quot;:0.9999899864196777,&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3"/>
  <p:tag name="KSO_WM_UNIT_TEXT_FILL_TYPE" val="3"/>
  <p:tag name="KSO_WM_UNIT_TEXT_TYPE" val="1"/>
  <p:tag name="KSO_WM_UNIT_USESOURCEFORMAT_APPLY" val="1"/>
</p:tagLst>
</file>

<file path=ppt/tags/tag37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6917_2*l_h_f*1_1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6.85,&quot;top&quot;:127.10000610351562,&quot;width&quot;:831.14571228106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尽量言简意赅的阐述观点。"/>
  <p:tag name="KSO_WM_UNIT_TEXT_FILL_FORE_SCHEMECOLOR_INDEX" val="1"/>
  <p:tag name="KSO_WM_UNIT_TEXT_FILL_TYPE" val="1"/>
  <p:tag name="KSO_WM_UNIT_TEXT_TYPE" val="1"/>
  <p:tag name="KSO_WM_UNIT_USESOURCEFORMAT_APPLY" val="1"/>
</p:tagLst>
</file>

<file path=ppt/tags/tag37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6917_2*l_h_a*1_1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6.85,&quot;top&quot;:127.10000610351562,&quot;width&quot;:831.14571228106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36000001430511475,&quot;transparency&quot;:0},{&quot;brightness&quot;:-0.25,&quot;colorType&quot;:1,&quot;foreColorIndex&quot;:5,&quot;pos&quot;:0.9999899864196777,&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3"/>
  <p:tag name="KSO_WM_UNIT_TEXT_FILL_TYPE" val="3"/>
  <p:tag name="KSO_WM_UNIT_TEXT_TYPE" val="1"/>
  <p:tag name="KSO_WM_UNIT_USESOURCEFORMAT_APPLY" val="1"/>
</p:tagLst>
</file>

<file path=ppt/tags/tag37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6917_2*l_h_f*1_2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6.85,&quot;top&quot;:127.10000610351562,&quot;width&quot;:831.14571228106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尽量言简意赅的阐述观点。"/>
  <p:tag name="KSO_WM_UNIT_TEXT_FILL_FORE_SCHEMECOLOR_INDEX" val="1"/>
  <p:tag name="KSO_WM_UNIT_TEXT_FILL_TYPE" val="1"/>
  <p:tag name="KSO_WM_UNIT_TEXT_TYPE" val="1"/>
  <p:tag name="KSO_WM_UNIT_USESOURCEFORMAT_APPLY" val="1"/>
</p:tagLst>
</file>

<file path=ppt/tags/tag37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6917_2*l_h_a*1_2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6.85,&quot;top&quot;:127.10000610351562,&quot;width&quot;:831.14571228106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36000001430511475,&quot;transparency&quot;:0},{&quot;brightness&quot;:-0.25,&quot;colorType&quot;:1,&quot;foreColorIndex&quot;:5,&quot;pos&quot;:0.9999899864196777,&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3"/>
  <p:tag name="KSO_WM_UNIT_TEXT_FILL_TYPE" val="3"/>
  <p:tag name="KSO_WM_UNIT_TEXT_TYPE" val="1"/>
  <p:tag name="KSO_WM_UNIT_USESOURCEFORMAT_APPLY" val="1"/>
</p:tagLst>
</file>

<file path=ppt/tags/tag3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2*l_i*1_4"/>
  <p:tag name="KSO_WM_TEMPLATE_CATEGORY" val="diagram"/>
  <p:tag name="KSO_WM_TEMPLATE_INDEX" val="20236917"/>
  <p:tag name="KSO_WM_UNIT_LAYERLEVEL" val="1_1"/>
  <p:tag name="KSO_WM_TAG_VERSION" val="3.0"/>
  <p:tag name="KSO_WM_BEAUTIFY_FLAG" val="#wm#"/>
  <p:tag name="KSO_WM_DIAGRAM_GROUP_CODE" val="l1-1"/>
  <p:tag name="KSO_WM_UNIT_TYPE" val="l_i"/>
  <p:tag name="KSO_WM_UNIT_INDEX" val="1_4"/>
  <p:tag name="KSO_WM_DIAGRAM_VERSION" val="3"/>
  <p:tag name="KSO_WM_DIAGRAM_COLOR_TRICK" val="1"/>
  <p:tag name="KSO_WM_DIAGRAM_COLOR_TEXT_CAN_REMOVE" val="n"/>
  <p:tag name="KSO_WM_DIAGRAM_MAX_ITEMCNT" val="6"/>
  <p:tag name="KSO_WM_DIAGRAM_MIN_ITEMCNT" val="2"/>
  <p:tag name="KSO_WM_DIAGRAM_VIRTUALLY_FRAME" val="{&quot;height&quot;:321.79998779296875,&quot;left&quot;:66.85,&quot;top&quot;:127.10000610351562,&quot;width&quot;:831.1457122810647}"/>
  <p:tag name="KSO_WM_DIAGRAM_COLOR_MATCH_VALUE" val="{&quot;shape&quot;:{&quot;fill&quot;:{&quot;gradient&quot;:[{&quot;brightness&quot;:0.6000000238418579,&quot;colorType&quot;:1,&quot;foreColorIndex&quot;:5,&quot;pos&quot;:0.11999999731779099,&quot;transparency&quot;:0},{&quot;brightness&quot;:0,&quot;colorType&quot;:1,&quot;foreColorIndex&quot;:5,&quot;pos&quot;:0.33000001311302185,&quot;transparency&quot;:0},{&quot;brightness&quot;:-0.25,&quot;colorType&quot;:1,&quot;foreColorIndex&quot;:5,&quot;pos&quot;:0.7099999785423279,&quot;transparency&quot;:0}],&quot;type&quot;:3},&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USESOURCEFORMAT_APPLY" val="1"/>
</p:tagLst>
</file>

<file path=ppt/tags/tag3778.xml><?xml version="1.0" encoding="utf-8"?>
<p:tagLst xmlns:p="http://schemas.openxmlformats.org/presentationml/2006/main">
  <p:tag name="KSO_WM_SLIDE_ID" val="diagram20236917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6917"/>
  <p:tag name="KSO_WM_SLIDE_LAYOUT" val="a_l"/>
  <p:tag name="KSO_WM_SLIDE_LAYOUT_CNT" val="1_1"/>
  <p:tag name="KSO_WM_SLIDE_TYPE" val="text"/>
  <p:tag name="KSO_WM_SLIDE_SUBTYPE" val="diag"/>
  <p:tag name="KSO_WM_SLIDE_SIZE" val="809.05*313.6"/>
  <p:tag name="KSO_WM_SLIDE_POSITION" val="75.5*154.6"/>
  <p:tag name="KSO_WM_DIAGRAM_GROUP_CODE" val="l1-1"/>
  <p:tag name="KSO_WM_SLIDE_DIAGTYPE" val="l"/>
</p:tagLst>
</file>

<file path=ppt/tags/tag37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40493023_1*a*1"/>
  <p:tag name="KSO_WM_TEMPLATE_CATEGORY" val="custom"/>
  <p:tag name="KSO_WM_TEMPLATE_INDEX" val="40493023"/>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7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7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40493010_1*l_h_i*1_1_1"/>
  <p:tag name="KSO_WM_TEMPLATE_CATEGORY" val="diagram"/>
  <p:tag name="KSO_WM_TEMPLATE_INDEX" val="40493010"/>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13"/>
  <p:tag name="KSO_WM_DIAGRAM_VIRTUALLY_FRAME" val="{&quot;height&quot;:355.45001220703125,&quot;left&quot;:49.7,&quot;top&quot;:130.7999938964844,&quot;width&quot;:864}"/>
  <p:tag name="KSO_WM_DIAGRAM_MAX_ITEMCNT" val="6"/>
  <p:tag name="KSO_WM_DIAGRAM_MIN_ITEMCNT" val="3"/>
  <p:tag name="KSO_WM_DIAGRAM_COLOR_MATCH_VALUE" val="{&quot;shape&quot;:{&quot;fill&quot;:{&quot;type&quot;:0},&quot;glow&quot;:{&quot;colorType&quot;:0},&quot;line&quot;:{&quot;solidLine&quot;:{&quot;brightness&quot;:0.3499999940395355,&quot;colorType&quot;:1,&quot;foreColorIndex&quot;:13,&quot;transparency&quot;:0.800000011920929},&quot;type&quot;:1},&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5"/>
  <p:tag name="KSO_WM_UNIT_TEXT_FILL_FORE_SCHEMECOLOR_INDEX" val="2"/>
  <p:tag name="KSO_WM_UNIT_TEXT_FILL_TYPE" val="1"/>
  <p:tag name="KSO_WM_UNIT_USESOURCEFORMAT_APPLY" val="1"/>
</p:tagLst>
</file>

<file path=ppt/tags/tag37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40493010_1*l_h_i*1_1_2"/>
  <p:tag name="KSO_WM_TEMPLATE_CATEGORY" val="diagram"/>
  <p:tag name="KSO_WM_TEMPLATE_INDEX" val="40493010"/>
  <p:tag name="KSO_WM_UNIT_LAYERLEVEL" val="1_1_1"/>
  <p:tag name="KSO_WM_TAG_VERSION" val="3.0"/>
  <p:tag name="KSO_WM_BEAUTIFY_FLAG" val="#wm#"/>
  <p:tag name="KSO_WM_DIAGRAM_VERSION" val="3"/>
  <p:tag name="KSO_WM_DIAGRAM_COLOR_TRICK" val="1"/>
  <p:tag name="KSO_WM_DIAGRAM_COLOR_TEXT_CAN_REMOVE" val="n"/>
  <p:tag name="KSO_WM_DIAGRAM_VIRTUALLY_FRAME" val="{&quot;height&quot;:355.45001220703125,&quot;left&quot;:49.7,&quot;top&quot;:130.7999938964844,&quot;width&quot;:864}"/>
  <p:tag name="KSO_WM_DIAGRAM_MAX_ITEMCNT" val="6"/>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7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40493010_1*l_h_i*1_1_3"/>
  <p:tag name="KSO_WM_TEMPLATE_CATEGORY" val="diagram"/>
  <p:tag name="KSO_WM_TEMPLATE_INDEX" val="40493010"/>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VIRTUALLY_FRAME" val="{&quot;height&quot;:355.45001220703125,&quot;left&quot;:49.7,&quot;top&quot;:130.7999938964844,&quot;width&quot;:864}"/>
  <p:tag name="KSO_WM_DIAGRAM_MAX_ITEMCNT" val="6"/>
  <p:tag name="KSO_WM_DIAGRAM_MIN_ITEMCNT" val="3"/>
  <p:tag name="KSO_WM_DIAGRAM_COLOR_MATCH_VALUE" val="{&quot;shape&quot;:{&quot;fill&quot;:{&quot;gradient&quot;:[{&quot;brightness&quot;:0.4000000059604645,&quot;colorType&quot;:1,&quot;foreColorIndex&quot;:5,&quot;pos&quot;:0.8799999952316284,&quot;transparency&quot;:1},{&quot;brightness&quot;:0.4000000059604645,&quot;colorType&quot;:1,&quot;foreColorIndex&quot;:5,&quot;pos&quot;:0,&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7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40493010_1*l_h_i*1_3_1"/>
  <p:tag name="KSO_WM_TEMPLATE_CATEGORY" val="diagram"/>
  <p:tag name="KSO_WM_TEMPLATE_INDEX" val="40493010"/>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13"/>
  <p:tag name="KSO_WM_DIAGRAM_VIRTUALLY_FRAME" val="{&quot;height&quot;:355.45001220703125,&quot;left&quot;:49.7,&quot;top&quot;:130.7999938964844,&quot;width&quot;:864}"/>
  <p:tag name="KSO_WM_DIAGRAM_MAX_ITEMCNT" val="6"/>
  <p:tag name="KSO_WM_DIAGRAM_MIN_ITEMCNT" val="3"/>
  <p:tag name="KSO_WM_DIAGRAM_COLOR_MATCH_VALUE" val="{&quot;shape&quot;:{&quot;fill&quot;:{&quot;type&quot;:0},&quot;glow&quot;:{&quot;colorType&quot;:0},&quot;line&quot;:{&quot;solidLine&quot;:{&quot;brightness&quot;:0.3499999940395355,&quot;colorType&quot;:1,&quot;foreColorIndex&quot;:13,&quot;transparency&quot;:0.800000011920929},&quot;type&quot;:1},&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7"/>
  <p:tag name="KSO_WM_UNIT_TEXT_FILL_FORE_SCHEMECOLOR_INDEX" val="2"/>
  <p:tag name="KSO_WM_UNIT_TEXT_FILL_TYPE" val="1"/>
  <p:tag name="KSO_WM_UNIT_USESOURCEFORMAT_APPLY" val="1"/>
</p:tagLst>
</file>

<file path=ppt/tags/tag37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40493010_1*l_h_i*1_3_2"/>
  <p:tag name="KSO_WM_TEMPLATE_CATEGORY" val="diagram"/>
  <p:tag name="KSO_WM_TEMPLATE_INDEX" val="40493010"/>
  <p:tag name="KSO_WM_UNIT_LAYERLEVEL" val="1_1_1"/>
  <p:tag name="KSO_WM_TAG_VERSION" val="3.0"/>
  <p:tag name="KSO_WM_BEAUTIFY_FLAG" val="#wm#"/>
  <p:tag name="KSO_WM_DIAGRAM_VERSION" val="3"/>
  <p:tag name="KSO_WM_DIAGRAM_COLOR_TRICK" val="1"/>
  <p:tag name="KSO_WM_DIAGRAM_COLOR_TEXT_CAN_REMOVE" val="n"/>
  <p:tag name="KSO_WM_DIAGRAM_VIRTUALLY_FRAME" val="{&quot;height&quot;:355.45001220703125,&quot;left&quot;:49.7,&quot;top&quot;:130.7999938964844,&quot;width&quot;:864}"/>
  <p:tag name="KSO_WM_DIAGRAM_MAX_ITEMCNT" val="6"/>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7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40493010_1*l_h_i*1_3_3"/>
  <p:tag name="KSO_WM_TEMPLATE_CATEGORY" val="diagram"/>
  <p:tag name="KSO_WM_TEMPLATE_INDEX" val="40493010"/>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VIRTUALLY_FRAME" val="{&quot;height&quot;:355.45001220703125,&quot;left&quot;:49.7,&quot;top&quot;:130.7999938964844,&quot;width&quot;:864}"/>
  <p:tag name="KSO_WM_DIAGRAM_MAX_ITEMCNT" val="6"/>
  <p:tag name="KSO_WM_DIAGRAM_MIN_ITEMCNT" val="3"/>
  <p:tag name="KSO_WM_DIAGRAM_COLOR_MATCH_VALUE" val="{&quot;shape&quot;:{&quot;fill&quot;:{&quot;gradient&quot;:[{&quot;brightness&quot;:0.4000000059604645,&quot;colorType&quot;:1,&quot;foreColorIndex&quot;:5,&quot;pos&quot;:0.8799999952316284,&quot;transparency&quot;:1},{&quot;brightness&quot;:0.4000000059604645,&quot;colorType&quot;:1,&quot;foreColorIndex&quot;:5,&quot;pos&quot;:0,&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7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40493010_1*l_h_i*1_2_1"/>
  <p:tag name="KSO_WM_TEMPLATE_CATEGORY" val="diagram"/>
  <p:tag name="KSO_WM_TEMPLATE_INDEX" val="40493010"/>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VIRTUALLY_FRAME" val="{&quot;height&quot;:355.45001220703125,&quot;left&quot;:49.7,&quot;top&quot;:130.7999938964844,&quot;width&quot;:864}"/>
  <p:tag name="KSO_WM_DIAGRAM_MAX_ITEMCNT" val="6"/>
  <p:tag name="KSO_WM_DIAGRAM_MIN_ITEMCNT" val="3"/>
  <p:tag name="KSO_WM_DIAGRAM_COLOR_MATCH_VALUE" val="{&quot;shape&quot;:{&quot;fill&quot;:{&quot;gradient&quot;:[{&quot;brightness&quot;:0.4000000059604645,&quot;colorType&quot;:1,&quot;foreColorIndex&quot;:5,&quot;pos&quot;:1,&quot;transparency&quot;:0},{&quot;brightness&quot;:0,&quot;colorType&quot;:1,&quot;foreColorIndex&quot;:5,&quot;pos&quot;:0.25999999046325684,&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6"/>
  <p:tag name="KSO_WM_UNIT_TEXT_FILL_FORE_SCHEMECOLOR_INDEX" val="2"/>
  <p:tag name="KSO_WM_UNIT_TEXT_FILL_TYPE" val="1"/>
  <p:tag name="KSO_WM_UNIT_USESOURCEFORMAT_APPLY" val="1"/>
</p:tagLst>
</file>

<file path=ppt/tags/tag37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40493010_1*l_h_a*1_2_1"/>
  <p:tag name="KSO_WM_TEMPLATE_CATEGORY" val="diagram"/>
  <p:tag name="KSO_WM_TEMPLATE_INDEX" val="40493010"/>
  <p:tag name="KSO_WM_UNIT_LAYERLEVEL" val="1_1_1"/>
  <p:tag name="KSO_WM_TAG_VERSION" val="3.0"/>
  <p:tag name="KSO_WM_BEAUTIFY_FLAG" val="#wm#"/>
  <p:tag name="KSO_WM_UNIT_VALUE" val="17"/>
  <p:tag name="KSO_WM_DIAGRAM_VERSION" val="3"/>
  <p:tag name="KSO_WM_DIAGRAM_COLOR_TRICK" val="1"/>
  <p:tag name="KSO_WM_DIAGRAM_COLOR_TEXT_CAN_REMOVE" val="n"/>
  <p:tag name="KSO_WM_UNIT_PRESET_TEXT" val="加项标题"/>
  <p:tag name="KSO_WM_UNIT_TEXT_TYPE" val="1"/>
  <p:tag name="KSO_WM_DIAGRAM_VIRTUALLY_FRAME" val="{&quot;height&quot;:355.45001220703125,&quot;left&quot;:49.7,&quot;top&quot;:130.7999938964844,&quot;width&quot;:864}"/>
  <p:tag name="KSO_WM_DIAGRAM_MAX_ITEMCNT" val="6"/>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40493010_1*l_h_i*1_2_2"/>
  <p:tag name="KSO_WM_TEMPLATE_CATEGORY" val="diagram"/>
  <p:tag name="KSO_WM_TEMPLATE_INDEX" val="40493010"/>
  <p:tag name="KSO_WM_UNIT_LAYERLEVEL" val="1_1_1"/>
  <p:tag name="KSO_WM_TAG_VERSION" val="3.0"/>
  <p:tag name="KSO_WM_BEAUTIFY_FLAG" val="#wm#"/>
  <p:tag name="KSO_WM_DIAGRAM_VERSION" val="3"/>
  <p:tag name="KSO_WM_DIAGRAM_COLOR_TRICK" val="1"/>
  <p:tag name="KSO_WM_DIAGRAM_COLOR_TEXT_CAN_REMOVE" val="n"/>
  <p:tag name="KSO_WM_DIAGRAM_VIRTUALLY_FRAME" val="{&quot;height&quot;:355.45001220703125,&quot;left&quot;:49.7,&quot;top&quot;:130.7999938964844,&quot;width&quot;:864}"/>
  <p:tag name="KSO_WM_DIAGRAM_MAX_ITEMCNT" val="6"/>
  <p:tag name="KSO_WM_DIAGRAM_MIN_ITEMCNT" val="3"/>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839999973773956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6"/>
  <p:tag name="KSO_WM_UNIT_TEXT_FILL_FORE_SCHEMECOLOR_INDEX" val="2"/>
  <p:tag name="KSO_WM_UNIT_TEXT_FILL_TYPE" val="1"/>
  <p:tag name="KSO_WM_UNIT_USESOURCEFORMAT_APPLY" val="1"/>
</p:tagLst>
</file>

<file path=ppt/tags/tag3789.xml><?xml version="1.0" encoding="utf-8"?>
<p:tagLst xmlns:p="http://schemas.openxmlformats.org/presentationml/2006/main">
  <p:tag name="KSO_WM_UNIT_VALUE" val="57*5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40493010_1*l_h_x*1_2_1"/>
  <p:tag name="KSO_WM_TEMPLATE_CATEGORY" val="diagram"/>
  <p:tag name="KSO_WM_TEMPLATE_INDEX" val="40493010"/>
  <p:tag name="KSO_WM_UNIT_LAYERLEVEL" val="1_1_1"/>
  <p:tag name="KSO_WM_TAG_VERSION" val="3.0"/>
  <p:tag name="KSO_WM_BEAUTIFY_FLAG" val="#wm#"/>
  <p:tag name="KSO_WM_DIAGRAM_VERSION" val="3"/>
  <p:tag name="KSO_WM_DIAGRAM_COLOR_TRICK" val="1"/>
  <p:tag name="KSO_WM_DIAGRAM_COLOR_TEXT_CAN_REMOVE" val="n"/>
  <p:tag name="KSO_WM_DIAGRAM_VIRTUALLY_FRAME" val="{&quot;height&quot;:355.45001220703125,&quot;left&quot;:49.7,&quot;top&quot;:130.7999938964844,&quot;width&quot;:864}"/>
  <p:tag name="KSO_WM_DIAGRAM_MAX_ITEMCNT" val="6"/>
  <p:tag name="KSO_WM_DIAGRAM_MIN_ITEMCNT" val="3"/>
  <p:tag name="KSO_WM_DIAGRAM_COLOR_MATCH_VALUE" val="{&quot;shape&quot;:{&quot;fill&quot;:{&quot;gradient&quot;:[{&quot;brightness&quot;:0,&quot;colorType&quot;:1,&quot;foreColorIndex&quot;:5,&quot;pos&quot;:0.20000000298023224,&quot;transparency&quot;:0},{&quot;brightness&quot;:0.4000000059604645,&quot;colorType&quot;:1,&quot;foreColorIndex&quot;:5,&quot;pos&quot;:0.9999899864196777,&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6"/>
  <p:tag name="KSO_WM_UNIT_USESOURCEFORMAT_APPLY" val="1"/>
</p:tagLst>
</file>

<file path=ppt/tags/tag379.xml><?xml version="1.0" encoding="utf-8"?>
<p:tagLst xmlns:p="http://schemas.openxmlformats.org/presentationml/2006/main">
  <p:tag name="KSO_WM_BEAUTIFY_FLAG" val="#fgm#"/>
  <p:tag name="KSO_WM_FIGMA_FLAG" val="#fgm#"/>
  <p:tag name="KSO_WM_UNIT_INDEX" val="1"/>
  <p:tag name="KSO_WM_UNIT_TYPE" val="a"/>
  <p:tag name="KSO_WM_LAYOUT_CHECK_HASH" val="5992c91c515f51af786397104f58730a2256346a"/>
  <p:tag name="KSO_WM_NEWLAYOUT_GROUP_ID" val="layout_34"/>
  <p:tag name="KSO_WM_NEWLAYOUT_ID" val="slide_0d033a5ff5a14a67"/>
</p:tagLst>
</file>

<file path=ppt/tags/tag37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40493010_1*l_h_i*1_2_3"/>
  <p:tag name="KSO_WM_TEMPLATE_CATEGORY" val="diagram"/>
  <p:tag name="KSO_WM_TEMPLATE_INDEX" val="40493010"/>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VIRTUALLY_FRAME" val="{&quot;height&quot;:355.45001220703125,&quot;left&quot;:49.7,&quot;top&quot;:130.7999938964844,&quot;width&quot;:864}"/>
  <p:tag name="KSO_WM_DIAGRAM_MAX_ITEMCNT" val="6"/>
  <p:tag name="KSO_WM_DIAGRAM_MIN_ITEMCNT" val="3"/>
  <p:tag name="KSO_WM_DIAGRAM_COLOR_MATCH_VALUE" val="{&quot;shape&quot;:{&quot;fill&quot;:{&quot;gradient&quot;:[{&quot;brightness&quot;:0.4000000059604645,&quot;colorType&quot;:1,&quot;foreColorIndex&quot;:5,&quot;pos&quot;:1,&quot;transparency&quot;:1},{&quot;brightness&quot;:0.6000000238418579,&quot;colorType&quot;:1,&quot;foreColorIndex&quot;:5,&quot;pos&quot;:0,&quot;transparency&quot;:0.7799999713897705}],&quot;type&quot;:3},&quot;glow&quot;:{&quot;colorType&quot;:0},&quot;line&quot;:{&quot;gradient&quot;:[{&quot;brightness&quot;:0,&quot;colorType&quot;:2,&quot;pos&quot;:0,&quot;rgb&quot;:&quot;#ffffff&quot;,&quot;transparency&quot;:0.5},{&quot;brightness&quot;:0.4000000059604645,&quot;colorType&quot;:1,&quot;foreColorIndex&quot;:5,&quot;pos&quot;:0.8700000047683716,&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TEXT_FILL_FORE_SCHEMECOLOR_INDEX" val="2"/>
  <p:tag name="KSO_WM_UNIT_TEXT_FILL_TYPE" val="1"/>
  <p:tag name="KSO_WM_UNIT_USESOURCEFORMAT_APPLY" val="1"/>
</p:tagLst>
</file>

<file path=ppt/tags/tag37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40493010_1*l_h_i*1_2_4"/>
  <p:tag name="KSO_WM_TEMPLATE_CATEGORY" val="diagram"/>
  <p:tag name="KSO_WM_TEMPLATE_INDEX" val="40493010"/>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VIRTUALLY_FRAME" val="{&quot;height&quot;:355.45001220703125,&quot;left&quot;:49.7,&quot;top&quot;:130.7999938964844,&quot;width&quot;:864}"/>
  <p:tag name="KSO_WM_DIAGRAM_MAX_ITEMCNT" val="6"/>
  <p:tag name="KSO_WM_DIAGRAM_MIN_ITEMCNT" val="3"/>
  <p:tag name="KSO_WM_DIAGRAM_COLOR_MATCH_VALUE" val="{&quot;shape&quot;:{&quot;fill&quot;:{&quot;gradient&quot;:[{&quot;brightness&quot;:0.4000000059604645,&quot;colorType&quot;:1,&quot;foreColorIndex&quot;:5,&quot;pos&quot;:0.5199999809265137,&quot;transparency&quot;:1},{&quot;brightness&quot;:0.47999998927116394,&quot;colorType&quot;:1,&quot;foreColorIndex&quot;:5,&quot;pos&quot;:0,&quot;transparency&quot;:0.7699999809265137}],&quot;type&quot;:3},&quot;glow&quot;:{&quot;colorType&quot;:0},&quot;line&quot;:{&quot;gradient&quot;:[{&quot;brightness&quot;:0,&quot;colorType&quot;:2,&quot;pos&quot;:0,&quot;rgb&quot;:&quot;#ffffff&quot;,&quot;transparency&quot;:0.800000011920929},{&quot;brightness&quot;:0.4000000059604645,&quot;colorType&quot;:1,&quot;foreColorIndex&quot;:5,&quot;pos&quot;:0.769999980926513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TEXT_FILL_FORE_SCHEMECOLOR_INDEX" val="2"/>
  <p:tag name="KSO_WM_UNIT_TEXT_FILL_TYPE" val="1"/>
  <p:tag name="KSO_WM_UNIT_USESOURCEFORMAT_APPLY" val="1"/>
</p:tagLst>
</file>

<file path=ppt/tags/tag379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40493010_1*l_h_f*1_2_1"/>
  <p:tag name="KSO_WM_TEMPLATE_CATEGORY" val="diagram"/>
  <p:tag name="KSO_WM_TEMPLATE_INDEX" val="40493010"/>
  <p:tag name="KSO_WM_UNIT_LAYERLEVEL" val="1_1_1"/>
  <p:tag name="KSO_WM_TAG_VERSION" val="3.0"/>
  <p:tag name="KSO_WM_BEAUTIFY_FLAG" val="#wm#"/>
  <p:tag name="KSO_WM_UNIT_VALUE" val="66"/>
  <p:tag name="KSO_WM_DIAGRAM_VERSION" val="3"/>
  <p:tag name="KSO_WM_DIAGRAM_COLOR_TRICK" val="1"/>
  <p:tag name="KSO_WM_DIAGRAM_COLOR_TEXT_CAN_REMOVE" val="n"/>
  <p:tag name="KSO_WM_UNIT_PRESET_TEXT" val="简明扼要地阐述您的观点。根据需要可酌情增减文字，以便观者准确地理解您传达的思想。单击此处添加文本具体内容"/>
  <p:tag name="KSO_WM_UNIT_TEXT_TYPE" val="1"/>
  <p:tag name="KSO_WM_DIAGRAM_VIRTUALLY_FRAME" val="{&quot;height&quot;:355.45001220703125,&quot;left&quot;:49.7,&quot;top&quot;:130.7999938964844,&quot;width&quot;:864}"/>
  <p:tag name="KSO_WM_DIAGRAM_MAX_ITEMCNT" val="6"/>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40493010_1*l_h_i*1_2_5"/>
  <p:tag name="KSO_WM_TEMPLATE_CATEGORY" val="diagram"/>
  <p:tag name="KSO_WM_TEMPLATE_INDEX" val="40493010"/>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VIRTUALLY_FRAME" val="{&quot;height&quot;:355.45001220703125,&quot;left&quot;:49.7,&quot;top&quot;:130.7999938964844,&quot;width&quot;:864}"/>
  <p:tag name="KSO_WM_DIAGRAM_MAX_ITEMCNT" val="6"/>
  <p:tag name="KSO_WM_DIAGRAM_MIN_ITEMCNT" val="3"/>
  <p:tag name="KSO_WM_DIAGRAM_COLOR_MATCH_VALUE" val="{&quot;shape&quot;:{&quot;fill&quot;:{&quot;gradient&quot;:[{&quot;brightness&quot;:0.4000000059604645,&quot;colorType&quot;:1,&quot;foreColorIndex&quot;:5,&quot;pos&quot;:0.5199999809265137,&quot;transparency&quot;:1},{&quot;brightness&quot;:0.47999998927116394,&quot;colorType&quot;:1,&quot;foreColorIndex&quot;:5,&quot;pos&quot;:0,&quot;transparency&quot;:0.7699999809265137}],&quot;type&quot;:3},&quot;glow&quot;:{&quot;colorType&quot;:0},&quot;line&quot;:{&quot;gradient&quot;:[{&quot;brightness&quot;:0,&quot;colorType&quot;:2,&quot;pos&quot;:0,&quot;rgb&quot;:&quot;#ffffff&quot;,&quot;transparency&quot;:0.800000011920929},{&quot;brightness&quot;:0.4000000059604645,&quot;colorType&quot;:1,&quot;foreColorIndex&quot;:5,&quot;pos&quot;:0.769999980926513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TEXT_FILL_FORE_SCHEMECOLOR_INDEX" val="2"/>
  <p:tag name="KSO_WM_UNIT_TEXT_FILL_TYPE" val="1"/>
  <p:tag name="KSO_WM_UNIT_USESOURCEFORMAT_APPLY" val="1"/>
</p:tagLst>
</file>

<file path=ppt/tags/tag37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40493010_1*l_h_a*1_3_1"/>
  <p:tag name="KSO_WM_TEMPLATE_CATEGORY" val="diagram"/>
  <p:tag name="KSO_WM_TEMPLATE_INDEX" val="40493010"/>
  <p:tag name="KSO_WM_UNIT_LAYERLEVEL" val="1_1_1"/>
  <p:tag name="KSO_WM_TAG_VERSION" val="3.0"/>
  <p:tag name="KSO_WM_BEAUTIFY_FLAG" val="#wm#"/>
  <p:tag name="KSO_WM_UNIT_VALUE" val="42"/>
  <p:tag name="KSO_WM_DIAGRAM_VERSION" val="3"/>
  <p:tag name="KSO_WM_DIAGRAM_COLOR_TRICK" val="1"/>
  <p:tag name="KSO_WM_DIAGRAM_COLOR_TEXT_CAN_REMOVE" val="n"/>
  <p:tag name="KSO_WM_UNIT_PRESET_TEXT" val="加项标题"/>
  <p:tag name="KSO_WM_UNIT_TEXT_FILL_FORE_SCHEMECOLOR_INDEX" val="1"/>
  <p:tag name="KSO_WM_UNIT_TEXT_FILL_TYPE" val="1"/>
  <p:tag name="KSO_WM_UNIT_TEXT_TYPE" val="1"/>
  <p:tag name="KSO_WM_DIAGRAM_VIRTUALLY_FRAME" val="{&quot;height&quot;:355.45001220703125,&quot;left&quot;:49.7,&quot;top&quot;:130.7999938964844,&quot;width&quot;:864}"/>
  <p:tag name="KSO_WM_DIAGRAM_MAX_ITEMCNT" val="6"/>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40493010_1*l_h_i*1_3_4"/>
  <p:tag name="KSO_WM_TEMPLATE_CATEGORY" val="diagram"/>
  <p:tag name="KSO_WM_TEMPLATE_INDEX" val="40493010"/>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VIRTUALLY_FRAME" val="{&quot;height&quot;:355.45001220703125,&quot;left&quot;:49.7,&quot;top&quot;:130.7999938964844,&quot;width&quot;:864}"/>
  <p:tag name="KSO_WM_DIAGRAM_MAX_ITEMCNT" val="6"/>
  <p:tag name="KSO_WM_DIAGRAM_MIN_ITEMCNT" val="3"/>
  <p:tag name="KSO_WM_DIAGRAM_COLOR_MATCH_VALUE" val="{&quot;shape&quot;:{&quot;fill&quot;:{&quot;gradient&quot;:[{&quot;brightness&quot;:0.4000000059604645,&quot;colorType&quot;:1,&quot;foreColorIndex&quot;:5,&quot;pos&quot;:1,&quot;transparency&quot;:0},{&quot;brightness&quot;:0,&quot;colorType&quot;:1,&quot;foreColorIndex&quot;:5,&quot;pos&quot;:0.05000000074505806,&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7"/>
  <p:tag name="KSO_WM_UNIT_TEXT_FILL_FORE_SCHEMECOLOR_INDEX" val="2"/>
  <p:tag name="KSO_WM_UNIT_TEXT_FILL_TYPE" val="1"/>
  <p:tag name="KSO_WM_UNIT_USESOURCEFORMAT_APPLY" val="1"/>
</p:tagLst>
</file>

<file path=ppt/tags/tag379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40493010_1*l_h_f*1_3_1"/>
  <p:tag name="KSO_WM_TEMPLATE_CATEGORY" val="diagram"/>
  <p:tag name="KSO_WM_TEMPLATE_INDEX" val="40493010"/>
  <p:tag name="KSO_WM_UNIT_LAYERLEVEL" val="1_1_1"/>
  <p:tag name="KSO_WM_TAG_VERSION" val="3.0"/>
  <p:tag name="KSO_WM_BEAUTIFY_FLAG" val="#wm#"/>
  <p:tag name="KSO_WM_UNIT_VALUE" val="88"/>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DIAGRAM_VIRTUALLY_FRAME" val="{&quot;height&quot;:355.45001220703125,&quot;left&quot;:49.7,&quot;top&quot;:130.7999938964844,&quot;width&quot;:864}"/>
  <p:tag name="KSO_WM_DIAGRAM_MAX_ITEMCNT" val="6"/>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97.xml><?xml version="1.0" encoding="utf-8"?>
<p:tagLst xmlns:p="http://schemas.openxmlformats.org/presentationml/2006/main">
  <p:tag name="KSO_WM_UNIT_VALUE" val="50*5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40493010_1*l_h_x*1_3_1"/>
  <p:tag name="KSO_WM_TEMPLATE_CATEGORY" val="diagram"/>
  <p:tag name="KSO_WM_TEMPLATE_INDEX" val="40493010"/>
  <p:tag name="KSO_WM_UNIT_LAYERLEVEL" val="1_1_1"/>
  <p:tag name="KSO_WM_TAG_VERSION" val="3.0"/>
  <p:tag name="KSO_WM_BEAUTIFY_FLAG" val="#wm#"/>
  <p:tag name="KSO_WM_DIAGRAM_VERSION" val="3"/>
  <p:tag name="KSO_WM_DIAGRAM_COLOR_TRICK" val="1"/>
  <p:tag name="KSO_WM_DIAGRAM_COLOR_TEXT_CAN_REMOVE" val="n"/>
  <p:tag name="KSO_WM_DIAGRAM_VIRTUALLY_FRAME" val="{&quot;height&quot;:355.45001220703125,&quot;left&quot;:49.7,&quot;top&quot;:130.7999938964844,&quot;width&quot;:864}"/>
  <p:tag name="KSO_WM_DIAGRAM_MAX_ITEMCNT" val="6"/>
  <p:tag name="KSO_WM_DIAGRAM_MIN_ITEMCNT" val="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79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40493010_1*l_h_a*1_1_1"/>
  <p:tag name="KSO_WM_TEMPLATE_CATEGORY" val="diagram"/>
  <p:tag name="KSO_WM_TEMPLATE_INDEX" val="40493010"/>
  <p:tag name="KSO_WM_UNIT_LAYERLEVEL" val="1_1_1"/>
  <p:tag name="KSO_WM_TAG_VERSION" val="3.0"/>
  <p:tag name="KSO_WM_BEAUTIFY_FLAG" val="#wm#"/>
  <p:tag name="KSO_WM_UNIT_VALUE" val="17"/>
  <p:tag name="KSO_WM_DIAGRAM_VERSION" val="3"/>
  <p:tag name="KSO_WM_DIAGRAM_COLOR_TRICK" val="1"/>
  <p:tag name="KSO_WM_DIAGRAM_COLOR_TEXT_CAN_REMOVE" val="n"/>
  <p:tag name="KSO_WM_UNIT_PRESET_TEXT" val="加项标题"/>
  <p:tag name="KSO_WM_UNIT_TEXT_FILL_FORE_SCHEMECOLOR_INDEX" val="1"/>
  <p:tag name="KSO_WM_UNIT_TEXT_FILL_TYPE" val="1"/>
  <p:tag name="KSO_WM_UNIT_TEXT_TYPE" val="1"/>
  <p:tag name="KSO_WM_DIAGRAM_VIRTUALLY_FRAME" val="{&quot;height&quot;:355.45001220703125,&quot;left&quot;:49.7,&quot;top&quot;:130.7999938964844,&quot;width&quot;:864}"/>
  <p:tag name="KSO_WM_DIAGRAM_MAX_ITEMCNT" val="6"/>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40493010_1*l_h_i*1_1_4"/>
  <p:tag name="KSO_WM_TEMPLATE_CATEGORY" val="diagram"/>
  <p:tag name="KSO_WM_TEMPLATE_INDEX" val="40493010"/>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VIRTUALLY_FRAME" val="{&quot;height&quot;:355.45001220703125,&quot;left&quot;:49.7,&quot;top&quot;:130.7999938964844,&quot;width&quot;:864}"/>
  <p:tag name="KSO_WM_DIAGRAM_MAX_ITEMCNT" val="6"/>
  <p:tag name="KSO_WM_DIAGRAM_MIN_ITEMCNT" val="3"/>
  <p:tag name="KSO_WM_DIAGRAM_COLOR_MATCH_VALUE" val="{&quot;shape&quot;:{&quot;fill&quot;:{&quot;gradient&quot;:[{&quot;brightness&quot;:0.4000000059604645,&quot;colorType&quot;:1,&quot;foreColorIndex&quot;:5,&quot;pos&quot;:1,&quot;transparency&quot;:0},{&quot;brightness&quot;:0,&quot;colorType&quot;:1,&quot;foreColorIndex&quot;:5,&quot;pos&quot;:0.05000000074505806,&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2"/>
  <p:tag name="KSO_WM_UNIT_TEXT_FILL_TYPE" val="1"/>
  <p:tag name="KSO_WM_UNIT_USESOURCEFORMAT_APPLY" val="1"/>
</p:tagLst>
</file>

<file path=ppt/tags/tag38.xml><?xml version="1.0" encoding="utf-8"?>
<p:tagLst xmlns:p="http://schemas.openxmlformats.org/presentationml/2006/main">
  <p:tag name="KSO_WM_UNIT_TYPE" val="f"/>
  <p:tag name="KSO_WM_UNIT_INDEX" val="1"/>
  <p:tag name="KSO_WM_UNIT_ID" val="_8*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8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80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40493010_1*l_h_f*1_1_1"/>
  <p:tag name="KSO_WM_TEMPLATE_CATEGORY" val="diagram"/>
  <p:tag name="KSO_WM_TEMPLATE_INDEX" val="40493010"/>
  <p:tag name="KSO_WM_UNIT_LAYERLEVEL" val="1_1_1"/>
  <p:tag name="KSO_WM_TAG_VERSION" val="3.0"/>
  <p:tag name="KSO_WM_BEAUTIFY_FLAG" val="#wm#"/>
  <p:tag name="KSO_WM_UNIT_VALUE" val="66"/>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DIAGRAM_VIRTUALLY_FRAME" val="{&quot;height&quot;:355.45001220703125,&quot;left&quot;:49.7,&quot;top&quot;:130.7999938964844,&quot;width&quot;:864}"/>
  <p:tag name="KSO_WM_DIAGRAM_MAX_ITEMCNT" val="6"/>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801.xml><?xml version="1.0" encoding="utf-8"?>
<p:tagLst xmlns:p="http://schemas.openxmlformats.org/presentationml/2006/main">
  <p:tag name="KSO_WM_UNIT_VALUE" val="50*5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40493010_1*l_h_x*1_1_1"/>
  <p:tag name="KSO_WM_TEMPLATE_CATEGORY" val="diagram"/>
  <p:tag name="KSO_WM_TEMPLATE_INDEX" val="40493010"/>
  <p:tag name="KSO_WM_UNIT_LAYERLEVEL" val="1_1_1"/>
  <p:tag name="KSO_WM_TAG_VERSION" val="3.0"/>
  <p:tag name="KSO_WM_BEAUTIFY_FLAG" val="#wm#"/>
  <p:tag name="KSO_WM_DIAGRAM_VERSION" val="3"/>
  <p:tag name="KSO_WM_DIAGRAM_COLOR_TRICK" val="1"/>
  <p:tag name="KSO_WM_DIAGRAM_COLOR_TEXT_CAN_REMOVE" val="n"/>
  <p:tag name="KSO_WM_DIAGRAM_VIRTUALLY_FRAME" val="{&quot;height&quot;:355.45001220703125,&quot;left&quot;:49.7,&quot;top&quot;:130.7999938964844,&quot;width&quot;:864}"/>
  <p:tag name="KSO_WM_DIAGRAM_MAX_ITEMCNT" val="6"/>
  <p:tag name="KSO_WM_DIAGRAM_MIN_ITEMCNT" val="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802.xml><?xml version="1.0" encoding="utf-8"?>
<p:tagLst xmlns:p="http://schemas.openxmlformats.org/presentationml/2006/main">
  <p:tag name="KSO_WM_SLIDE_ID" val="custom40493023_1"/>
  <p:tag name="KSO_WM_TEMPLATE_SUBCATEGORY" val="0"/>
  <p:tag name="KSO_WM_TEMPLATE_MASTER_TYPE" val="0"/>
  <p:tag name="KSO_WM_TEMPLATE_COLOR_TYPE" val="0"/>
  <p:tag name="KSO_WM_SLIDE_ITEM_CNT" val="6"/>
  <p:tag name="KSO_WM_SLIDE_INDEX" val="1"/>
  <p:tag name="KSO_WM_TAG_VERSION" val="3.0"/>
  <p:tag name="KSO_WM_BEAUTIFY_FLAG" val="#wm#"/>
  <p:tag name="KSO_WM_TEMPLATE_CATEGORY" val="custom"/>
  <p:tag name="KSO_WM_TEMPLATE_INDEX" val="40493023"/>
  <p:tag name="KSO_WM_SLIDE_TYPE" val="text"/>
  <p:tag name="KSO_WM_SLIDE_SUBTYPE" val="picTxt"/>
  <p:tag name="KSO_WM_SLIDE_SIZE" val="864*355.45"/>
  <p:tag name="KSO_WM_SLIDE_POSITION" val="48*134.25"/>
  <p:tag name="KSO_WM_SLIDE_LAYOUT" val="a_l"/>
  <p:tag name="KSO_WM_SLIDE_LAYOUT_CNT" val="1_1"/>
  <p:tag name="KSO_WM_SPECIAL_SOURCE" val="bdnull"/>
  <p:tag name="KSO_WM_DIAGRAM_GROUP_CODE" val="l1-1"/>
  <p:tag name="KSO_WM_SLIDE_DIAGTYPE" val="l"/>
</p:tagLst>
</file>

<file path=ppt/tags/tag38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405_1*l_h_i*1_2_1"/>
  <p:tag name="KSO_WM_TEMPLATE_CATEGORY" val="diagram"/>
  <p:tag name="KSO_WM_TEMPLATE_INDEX" val="20234405"/>
  <p:tag name="KSO_WM_UNIT_LAYERLEVEL" val="1_1_1"/>
  <p:tag name="KSO_WM_TAG_VERSION" val="3.0"/>
  <p:tag name="KSO_WM_BEAUTIFY_FLAG" val="#wm#"/>
  <p:tag name="KSO_WM_DIAGRAM_MAX_ITEMCNT" val="3"/>
  <p:tag name="KSO_WM_DIAGRAM_MIN_ITEMCNT" val="3"/>
  <p:tag name="KSO_WM_DIAGRAM_VIRTUALLY_FRAME" val="{&quot;height&quot;:334.4989763779528,&quot;left&quot;:103.73125984251969,&quot;top&quot;:130.5831496062992,&quot;width&quot;:771.3187401574803}"/>
  <p:tag name="KSO_WM_DIAGRAM_COLOR_MATCH_VALUE" val="{&quot;shape&quot;:{&quot;fill&quot;:{&quot;type&quot;:0},&quot;glow&quot;:{&quot;colorType&quot;:0},&quot;line&quot;:{&quot;solidLine&quot;:{&quot;brightness&quot;:0,&quot;colorType&quot;:1,&quot;foreColorIndex&quot;:13,&quot;transparency&quot;:0.7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1"/>
</p:tagLst>
</file>

<file path=ppt/tags/tag38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405_1*a*1"/>
  <p:tag name="KSO_WM_TEMPLATE_CATEGORY" val="diagram"/>
  <p:tag name="KSO_WM_TEMPLATE_INDEX" val="20234405"/>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8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4405_1*l_i*1_1"/>
  <p:tag name="KSO_WM_TEMPLATE_CATEGORY" val="diagram"/>
  <p:tag name="KSO_WM_TEMPLATE_INDEX" val="20234405"/>
  <p:tag name="KSO_WM_UNIT_LAYERLEVEL" val="1_1"/>
  <p:tag name="KSO_WM_TAG_VERSION" val="3.0"/>
  <p:tag name="KSO_WM_BEAUTIFY_FLAG" val="#wm#"/>
  <p:tag name="KSO_WM_DIAGRAM_MAX_ITEMCNT" val="3"/>
  <p:tag name="KSO_WM_DIAGRAM_MIN_ITEMCNT" val="3"/>
  <p:tag name="KSO_WM_DIAGRAM_VIRTUALLY_FRAME" val="{&quot;height&quot;:334.4989763779528,&quot;left&quot;:103.73125984251969,&quot;top&quot;:130.5831496062992,&quot;width&quot;:771.3187401574803}"/>
  <p:tag name="KSO_WM_DIAGRAM_COLOR_MATCH_VALUE" val="{&quot;shape&quot;:{&quot;fill&quot;:{&quot;solid&quot;:{&quot;brightness&quot;:0,&quot;colorType&quot;:1,&quot;foreColorIndex&quot;:5,&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1"/>
  <p:tag name="KSO_WM_UNIT_LINE_FILL_TYPE" val="2"/>
  <p:tag name="KSO_WM_UNIT_TEXT_FILL_FORE_SCHEMECOLOR_INDEX" val="13"/>
  <p:tag name="KSO_WM_UNIT_TEXT_FILL_TYPE" val="1"/>
  <p:tag name="KSO_WM_UNIT_USESOURCEFORMAT_APPLY" val="1"/>
</p:tagLst>
</file>

<file path=ppt/tags/tag380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4405_1*l_i*1_2"/>
  <p:tag name="KSO_WM_TEMPLATE_CATEGORY" val="diagram"/>
  <p:tag name="KSO_WM_TEMPLATE_INDEX" val="20234405"/>
  <p:tag name="KSO_WM_UNIT_LAYERLEVEL" val="1_1"/>
  <p:tag name="KSO_WM_TAG_VERSION" val="3.0"/>
  <p:tag name="KSO_WM_BEAUTIFY_FLAG" val="#wm#"/>
  <p:tag name="KSO_WM_DIAGRAM_MAX_ITEMCNT" val="3"/>
  <p:tag name="KSO_WM_DIAGRAM_MIN_ITEMCNT" val="3"/>
  <p:tag name="KSO_WM_DIAGRAM_VIRTUALLY_FRAME" val="{&quot;height&quot;:334.4989763779528,&quot;left&quot;:103.73125984251969,&quot;top&quot;:130.5831496062992,&quot;width&quot;:771.3187401574803}"/>
  <p:tag name="KSO_WM_DIAGRAM_COLOR_MATCH_VALUE" val="{&quot;shape&quot;:{&quot;fill&quot;:{&quot;solid&quot;:{&quot;brightness&quot;:0,&quot;colorType&quot;:1,&quot;foreColorIndex&quot;:2,&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2"/>
  <p:tag name="KSO_WM_UNIT_FILL_FORE_SCHEMECOLOR_INDEX_BRIGHTNESS" val="0"/>
  <p:tag name="KSO_WM_UNIT_LINE_FORE_SCHEMECOLOR_INDEX" val="1"/>
  <p:tag name="KSO_WM_UNIT_LINE_FILL_TYPE" val="2"/>
  <p:tag name="KSO_WM_UNIT_TEXT_FILL_FORE_SCHEMECOLOR_INDEX" val="13"/>
  <p:tag name="KSO_WM_UNIT_TEXT_FILL_TYPE" val="1"/>
  <p:tag name="KSO_WM_UNIT_USESOURCEFORMAT_APPLY" val="1"/>
</p:tagLst>
</file>

<file path=ppt/tags/tag380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4405_1*l_i*1_3"/>
  <p:tag name="KSO_WM_TEMPLATE_CATEGORY" val="diagram"/>
  <p:tag name="KSO_WM_TEMPLATE_INDEX" val="20234405"/>
  <p:tag name="KSO_WM_UNIT_LAYERLEVEL" val="1_1"/>
  <p:tag name="KSO_WM_TAG_VERSION" val="3.0"/>
  <p:tag name="KSO_WM_BEAUTIFY_FLAG" val="#wm#"/>
  <p:tag name="KSO_WM_DIAGRAM_MAX_ITEMCNT" val="3"/>
  <p:tag name="KSO_WM_DIAGRAM_MIN_ITEMCNT" val="3"/>
  <p:tag name="KSO_WM_DIAGRAM_VIRTUALLY_FRAME" val="{&quot;height&quot;:334.4989763779528,&quot;left&quot;:103.73125984251969,&quot;top&quot;:130.5831496062992,&quot;width&quot;:771.3187401574803}"/>
  <p:tag name="KSO_WM_DIAGRAM_COLOR_MATCH_VALUE" val="{&quot;shape&quot;:{&quot;fill&quot;:{&quot;solid&quot;:{&quot;brightness&quot;:0,&quot;colorType&quot;:1,&quot;foreColorIndex&quot;:5,&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1"/>
  <p:tag name="KSO_WM_UNIT_LINE_FILL_TYPE" val="2"/>
  <p:tag name="KSO_WM_UNIT_TEXT_FILL_FORE_SCHEMECOLOR_INDEX" val="13"/>
  <p:tag name="KSO_WM_UNIT_TEXT_FILL_TYPE" val="1"/>
  <p:tag name="KSO_WM_UNIT_USESOURCEFORMAT_APPLY" val="1"/>
</p:tagLst>
</file>

<file path=ppt/tags/tag380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4405_1*l_i*1_4"/>
  <p:tag name="KSO_WM_TEMPLATE_CATEGORY" val="diagram"/>
  <p:tag name="KSO_WM_TEMPLATE_INDEX" val="20234405"/>
  <p:tag name="KSO_WM_UNIT_LAYERLEVEL" val="1_1"/>
  <p:tag name="KSO_WM_TAG_VERSION" val="3.0"/>
  <p:tag name="KSO_WM_BEAUTIFY_FLAG" val="#wm#"/>
  <p:tag name="KSO_WM_DIAGRAM_MAX_ITEMCNT" val="3"/>
  <p:tag name="KSO_WM_DIAGRAM_MIN_ITEMCNT" val="3"/>
  <p:tag name="KSO_WM_DIAGRAM_VIRTUALLY_FRAME" val="{&quot;height&quot;:334.4989763779528,&quot;left&quot;:103.73125984251969,&quot;top&quot;:130.5831496062992,&quot;width&quot;:771.3187401574803}"/>
  <p:tag name="KSO_WM_DIAGRAM_COLOR_MATCH_VALUE" val="{&quot;shape&quot;:{&quot;fill&quot;:{&quot;solid&quot;:{&quot;brightness&quot;:0,&quot;colorType&quot;:1,&quot;foreColorIndex&quot;:5,&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1"/>
  <p:tag name="KSO_WM_UNIT_LINE_FILL_TYPE" val="2"/>
  <p:tag name="KSO_WM_UNIT_TEXT_FILL_FORE_SCHEMECOLOR_INDEX" val="13"/>
  <p:tag name="KSO_WM_UNIT_TEXT_FILL_TYPE" val="1"/>
  <p:tag name="KSO_WM_UNIT_USESOURCEFORMAT_APPLY" val="1"/>
</p:tagLst>
</file>

<file path=ppt/tags/tag380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34405_1*l_i*1_5"/>
  <p:tag name="KSO_WM_TEMPLATE_CATEGORY" val="diagram"/>
  <p:tag name="KSO_WM_TEMPLATE_INDEX" val="20234405"/>
  <p:tag name="KSO_WM_UNIT_LAYERLEVEL" val="1_1"/>
  <p:tag name="KSO_WM_TAG_VERSION" val="3.0"/>
  <p:tag name="KSO_WM_BEAUTIFY_FLAG" val="#wm#"/>
  <p:tag name="KSO_WM_DIAGRAM_MAX_ITEMCNT" val="3"/>
  <p:tag name="KSO_WM_DIAGRAM_MIN_ITEMCNT" val="3"/>
  <p:tag name="KSO_WM_DIAGRAM_VIRTUALLY_FRAME" val="{&quot;height&quot;:334.4989763779528,&quot;left&quot;:103.73125984251969,&quot;top&quot;:130.5831496062992,&quot;width&quot;:771.3187401574803}"/>
  <p:tag name="KSO_WM_DIAGRAM_COLOR_MATCH_VALUE" val="{&quot;shape&quot;:{&quot;fill&quot;:{&quot;solid&quot;:{&quot;brightness&quot;:0.9300000071525574,&quot;colorType&quot;:1,&quot;foreColorIndex&quot;:1,&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
  <p:tag name="KSO_WM_UNIT_FILL_FORE_SCHEMECOLOR_INDEX_BRIGHTNESS" val="0.93"/>
  <p:tag name="KSO_WM_UNIT_LINE_FORE_SCHEMECOLOR_INDEX" val="1"/>
  <p:tag name="KSO_WM_UNIT_LINE_FILL_TYPE" val="2"/>
  <p:tag name="KSO_WM_UNIT_TEXT_FILL_FORE_SCHEMECOLOR_INDEX" val="13"/>
  <p:tag name="KSO_WM_UNIT_TEXT_FILL_TYPE" val="1"/>
  <p:tag name="KSO_WM_UNIT_USESOURCEFORMAT_APPLY" val="1"/>
</p:tagLst>
</file>

<file path=ppt/tags/tag38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81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34405_1*l_i*1_6"/>
  <p:tag name="KSO_WM_TEMPLATE_CATEGORY" val="diagram"/>
  <p:tag name="KSO_WM_TEMPLATE_INDEX" val="20234405"/>
  <p:tag name="KSO_WM_UNIT_LAYERLEVEL" val="1_1"/>
  <p:tag name="KSO_WM_TAG_VERSION" val="3.0"/>
  <p:tag name="KSO_WM_BEAUTIFY_FLAG" val="#wm#"/>
  <p:tag name="KSO_WM_DIAGRAM_MAX_ITEMCNT" val="3"/>
  <p:tag name="KSO_WM_DIAGRAM_MIN_ITEMCNT" val="3"/>
  <p:tag name="KSO_WM_DIAGRAM_VIRTUALLY_FRAME" val="{&quot;height&quot;:334.4989763779528,&quot;left&quot;:103.73125984251969,&quot;top&quot;:130.5831496062992,&quot;width&quot;:771.3187401574803}"/>
  <p:tag name="KSO_WM_DIAGRAM_COLOR_MATCH_VALUE" val="{&quot;shape&quot;:{&quot;fill&quot;:{&quot;solid&quot;:{&quot;brightness&quot;:0.9300000071525574,&quot;colorType&quot;:1,&quot;foreColorIndex&quot;:1,&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
  <p:tag name="KSO_WM_UNIT_FILL_FORE_SCHEMECOLOR_INDEX_BRIGHTNESS" val="0.93"/>
  <p:tag name="KSO_WM_UNIT_LINE_FORE_SCHEMECOLOR_INDEX" val="1"/>
  <p:tag name="KSO_WM_UNIT_LINE_FILL_TYPE" val="2"/>
  <p:tag name="KSO_WM_UNIT_TEXT_FILL_FORE_SCHEMECOLOR_INDEX" val="13"/>
  <p:tag name="KSO_WM_UNIT_TEXT_FILL_TYPE" val="1"/>
  <p:tag name="KSO_WM_UNIT_USESOURCEFORMAT_APPLY" val="1"/>
</p:tagLst>
</file>

<file path=ppt/tags/tag38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234405_1*l_i*1_7"/>
  <p:tag name="KSO_WM_TEMPLATE_CATEGORY" val="diagram"/>
  <p:tag name="KSO_WM_TEMPLATE_INDEX" val="20234405"/>
  <p:tag name="KSO_WM_UNIT_LAYERLEVEL" val="1_1"/>
  <p:tag name="KSO_WM_TAG_VERSION" val="3.0"/>
  <p:tag name="KSO_WM_BEAUTIFY_FLAG" val="#wm#"/>
  <p:tag name="KSO_WM_DIAGRAM_MAX_ITEMCNT" val="3"/>
  <p:tag name="KSO_WM_DIAGRAM_MIN_ITEMCNT" val="3"/>
  <p:tag name="KSO_WM_DIAGRAM_VIRTUALLY_FRAME" val="{&quot;height&quot;:334.4989763779528,&quot;left&quot;:103.73125984251969,&quot;top&quot;:130.5831496062992,&quot;width&quot;:771.3187401574803}"/>
  <p:tag name="KSO_WM_DIAGRAM_COLOR_MATCH_VALUE" val="{&quot;shape&quot;:{&quot;fill&quot;:{&quot;solid&quot;:{&quot;brightness&quot;:0.9300000071525574,&quot;colorType&quot;:1,&quot;foreColorIndex&quot;:1,&quot;transparency&quot;:0},&quot;type&quot;:1},&quot;glow&quot;:{&quot;colorType&quot;:0},&quot;line&quot;:{&quot;solidLine&quot;:{&quot;brightness&quot;:0.8700000047683716,&quot;colorType&quot;:1,&quot;foreColorIndex&quot;:1,&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
  <p:tag name="KSO_WM_UNIT_FILL_FORE_SCHEMECOLOR_INDEX_BRIGHTNESS" val="0.93"/>
  <p:tag name="KSO_WM_UNIT_LINE_FORE_SCHEMECOLOR_INDEX" val="1"/>
  <p:tag name="KSO_WM_UNIT_LINE_FILL_TYPE" val="2"/>
  <p:tag name="KSO_WM_UNIT_TEXT_FILL_FORE_SCHEMECOLOR_INDEX" val="13"/>
  <p:tag name="KSO_WM_UNIT_TEXT_FILL_TYPE" val="1"/>
  <p:tag name="KSO_WM_UNIT_USESOURCEFORMAT_APPLY" val="1"/>
</p:tagLst>
</file>

<file path=ppt/tags/tag38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405_1*l_h_i*1_1_1"/>
  <p:tag name="KSO_WM_TEMPLATE_CATEGORY" val="diagram"/>
  <p:tag name="KSO_WM_TEMPLATE_INDEX" val="20234405"/>
  <p:tag name="KSO_WM_UNIT_LAYERLEVEL" val="1_1_1"/>
  <p:tag name="KSO_WM_TAG_VERSION" val="3.0"/>
  <p:tag name="KSO_WM_BEAUTIFY_FLAG" val="#wm#"/>
  <p:tag name="KSO_WM_DIAGRAM_MAX_ITEMCNT" val="3"/>
  <p:tag name="KSO_WM_DIAGRAM_MIN_ITEMCNT" val="3"/>
  <p:tag name="KSO_WM_DIAGRAM_VIRTUALLY_FRAME" val="{&quot;height&quot;:334.4989763779528,&quot;left&quot;:103.73125984251969,&quot;top&quot;:130.5831496062992,&quot;width&quot;:771.3187401574803}"/>
  <p:tag name="KSO_WM_DIAGRAM_COLOR_MATCH_VALUE" val="{&quot;shape&quot;:{&quot;fill&quot;:{&quot;type&quot;:0},&quot;glow&quot;:{&quot;colorType&quot;:0},&quot;line&quot;:{&quot;solidLine&quot;:{&quot;brightness&quot;:0,&quot;colorType&quot;:1,&quot;foreColorIndex&quot;:13,&quot;transparency&quot;:0.7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1"/>
</p:tagLst>
</file>

<file path=ppt/tags/tag381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4405_1*l_h_x*1_1_1"/>
  <p:tag name="KSO_WM_TEMPLATE_CATEGORY" val="diagram"/>
  <p:tag name="KSO_WM_TEMPLATE_INDEX" val="20234405"/>
  <p:tag name="KSO_WM_UNIT_LAYERLEVEL" val="1_1_1"/>
  <p:tag name="KSO_WM_TAG_VERSION" val="3.0"/>
  <p:tag name="KSO_WM_BEAUTIFY_FLAG" val="#wm#"/>
  <p:tag name="KSO_WM_UNIT_VALUE" val="80*67"/>
  <p:tag name="KSO_WM_DIAGRAM_MAX_ITEMCNT" val="3"/>
  <p:tag name="KSO_WM_DIAGRAM_MIN_ITEMCNT" val="3"/>
  <p:tag name="KSO_WM_DIAGRAM_VIRTUALLY_FRAME" val="{&quot;height&quot;:334.4989763779528,&quot;left&quot;:103.73125984251969,&quot;top&quot;:130.5831496062992,&quot;width&quot;:771.318740157480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38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405_1*l_h_i*1_3_1"/>
  <p:tag name="KSO_WM_TEMPLATE_CATEGORY" val="diagram"/>
  <p:tag name="KSO_WM_TEMPLATE_INDEX" val="20234405"/>
  <p:tag name="KSO_WM_UNIT_LAYERLEVEL" val="1_1_1"/>
  <p:tag name="KSO_WM_TAG_VERSION" val="3.0"/>
  <p:tag name="KSO_WM_BEAUTIFY_FLAG" val="#wm#"/>
  <p:tag name="KSO_WM_DIAGRAM_MAX_ITEMCNT" val="3"/>
  <p:tag name="KSO_WM_DIAGRAM_MIN_ITEMCNT" val="3"/>
  <p:tag name="KSO_WM_DIAGRAM_VIRTUALLY_FRAME" val="{&quot;height&quot;:334.4989763779528,&quot;left&quot;:103.73125984251969,&quot;top&quot;:130.5831496062992,&quot;width&quot;:771.3187401574803}"/>
  <p:tag name="KSO_WM_DIAGRAM_COLOR_MATCH_VALUE" val="{&quot;shape&quot;:{&quot;fill&quot;:{&quot;type&quot;:0},&quot;glow&quot;:{&quot;colorType&quot;:0},&quot;line&quot;:{&quot;solidLine&quot;:{&quot;brightness&quot;:0,&quot;colorType&quot;:1,&quot;foreColorIndex&quot;:13,&quot;transparency&quot;:0.7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1"/>
</p:tagLst>
</file>

<file path=ppt/tags/tag38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405_1*l_h_f*1_1_1"/>
  <p:tag name="KSO_WM_TEMPLATE_CATEGORY" val="diagram"/>
  <p:tag name="KSO_WM_TEMPLATE_INDEX" val="2023440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34.4989763779528,&quot;left&quot;:103.73125984251969,&quot;top&quot;:130.5831496062992,&quot;width&quot;:771.31874015748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正文，文字是您思想的提炼，请言简意赅的阐述观点，以便观者准确地理解"/>
  <p:tag name="KSO_WM_UNIT_TEXT_FILL_FORE_SCHEMECOLOR_INDEX" val="1"/>
  <p:tag name="KSO_WM_UNIT_TEXT_FILL_TYPE" val="1"/>
  <p:tag name="KSO_WM_UNIT_USESOURCEFORMAT_APPLY" val="1"/>
</p:tagLst>
</file>

<file path=ppt/tags/tag38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405_1*l_h_f*1_3_1"/>
  <p:tag name="KSO_WM_TEMPLATE_CATEGORY" val="diagram"/>
  <p:tag name="KSO_WM_TEMPLATE_INDEX" val="2023440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34.4989763779528,&quot;left&quot;:103.73125984251969,&quot;top&quot;:130.5831496062992,&quot;width&quot;:771.31874015748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正文，文字是您思想的提炼，请言简意赅的阐述观点，以便观者准确地理解"/>
  <p:tag name="KSO_WM_UNIT_TEXT_FILL_FORE_SCHEMECOLOR_INDEX" val="1"/>
  <p:tag name="KSO_WM_UNIT_TEXT_FILL_TYPE" val="1"/>
  <p:tag name="KSO_WM_UNIT_USESOURCEFORMAT_APPLY" val="1"/>
</p:tagLst>
</file>

<file path=ppt/tags/tag381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4405_1*l_h_x*1_2_1"/>
  <p:tag name="KSO_WM_TEMPLATE_CATEGORY" val="diagram"/>
  <p:tag name="KSO_WM_TEMPLATE_INDEX" val="20234405"/>
  <p:tag name="KSO_WM_UNIT_LAYERLEVEL" val="1_1_1"/>
  <p:tag name="KSO_WM_TAG_VERSION" val="3.0"/>
  <p:tag name="KSO_WM_BEAUTIFY_FLAG" val="#wm#"/>
  <p:tag name="KSO_WM_UNIT_VALUE" val="70*80"/>
  <p:tag name="KSO_WM_DIAGRAM_MAX_ITEMCNT" val="3"/>
  <p:tag name="KSO_WM_DIAGRAM_MIN_ITEMCNT" val="3"/>
  <p:tag name="KSO_WM_DIAGRAM_VIRTUALLY_FRAME" val="{&quot;height&quot;:334.4989763779528,&quot;left&quot;:103.73125984251969,&quot;top&quot;:130.5831496062992,&quot;width&quot;:771.318740157480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6"/>
  <p:tag name="KSO_WM_UNIT_FILL_FORE_SCHEMECOLOR_INDEX_BRIGHTNESS" val="0"/>
  <p:tag name="KSO_WM_UNIT_FILL_TYPE" val="1"/>
  <p:tag name="KSO_WM_UNIT_USESOURCEFORMAT_APPLY" val="1"/>
</p:tagLst>
</file>

<file path=ppt/tags/tag38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405_1*l_h_f*1_2_1"/>
  <p:tag name="KSO_WM_TEMPLATE_CATEGORY" val="diagram"/>
  <p:tag name="KSO_WM_TEMPLATE_INDEX" val="2023440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34.4989763779528,&quot;left&quot;:103.73125984251969,&quot;top&quot;:130.5831496062992,&quot;width&quot;:771.31874015748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正文，文字是您思想的提炼，请言简意赅的阐述观点，以便观者准确地理解"/>
  <p:tag name="KSO_WM_UNIT_TEXT_FILL_FORE_SCHEMECOLOR_INDEX" val="1"/>
  <p:tag name="KSO_WM_UNIT_TEXT_FILL_TYPE" val="1"/>
  <p:tag name="KSO_WM_UNIT_USESOURCEFORMAT_APPLY" val="1"/>
</p:tagLst>
</file>

<file path=ppt/tags/tag381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4405_1*l_h_x*1_3_1"/>
  <p:tag name="KSO_WM_TEMPLATE_CATEGORY" val="diagram"/>
  <p:tag name="KSO_WM_TEMPLATE_INDEX" val="20234405"/>
  <p:tag name="KSO_WM_UNIT_LAYERLEVEL" val="1_1_1"/>
  <p:tag name="KSO_WM_TAG_VERSION" val="3.0"/>
  <p:tag name="KSO_WM_BEAUTIFY_FLAG" val="#wm#"/>
  <p:tag name="KSO_WM_UNIT_VALUE" val="73*80"/>
  <p:tag name="KSO_WM_DIAGRAM_MAX_ITEMCNT" val="3"/>
  <p:tag name="KSO_WM_DIAGRAM_MIN_ITEMCNT" val="3"/>
  <p:tag name="KSO_WM_DIAGRAM_VIRTUALLY_FRAME" val="{&quot;height&quot;:334.4989763779528,&quot;left&quot;:103.73125984251969,&quot;top&quot;:130.5831496062992,&quot;width&quot;:771.318740157480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7"/>
  <p:tag name="KSO_WM_UNIT_FILL_FORE_SCHEMECOLOR_INDEX_BRIGHTNESS" val="0"/>
  <p:tag name="KSO_WM_UNIT_FILL_TYPE" val="1"/>
  <p:tag name="KSO_WM_UNIT_USESOURCEFORMAT_APPLY" val="1"/>
</p:tagLst>
</file>

<file path=ppt/tags/tag38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820.xml><?xml version="1.0" encoding="utf-8"?>
<p:tagLst xmlns:p="http://schemas.openxmlformats.org/presentationml/2006/main">
  <p:tag name="KSO_WM_SLIDE_ID" val="diagram20234405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diagram"/>
  <p:tag name="KSO_WM_TEMPLATE_INDEX" val="20234405"/>
  <p:tag name="KSO_WM_SLIDE_TYPE" val="text"/>
  <p:tag name="KSO_WM_SLIDE_SUBTYPE" val="diag"/>
  <p:tag name="KSO_WM_SLIDE_SIZE" val="771.304*334.499"/>
  <p:tag name="KSO_WM_SLIDE_POSITION" val="103.731*130.583"/>
  <p:tag name="KSO_WM_SLIDE_LAYOUT" val="a_l"/>
  <p:tag name="KSO_WM_SLIDE_LAYOUT_CNT" val="1_1"/>
  <p:tag name="KSO_WM_SPECIAL_SOURCE" val="bdnull"/>
  <p:tag name="KSO_WM_DIAGRAM_GROUP_CODE" val="l1-1"/>
  <p:tag name="KSO_WM_SLIDE_DIAGTYPE" val="l"/>
</p:tagLst>
</file>

<file path=ppt/tags/tag3821.xml><?xml version="1.0" encoding="utf-8"?>
<p:tagLst xmlns:p="http://schemas.openxmlformats.org/presentationml/2006/main">
  <p:tag name="KSO_WM_BEAUTIFY_FLAG" val="#fgm#"/>
  <p:tag name="KSO_WM_FIGMA_FLAG" val="#fgm#"/>
  <p:tag name="KSO_WM_UNIT_INDEX" val="1"/>
  <p:tag name="KSO_WM_UNIT_TYPE" val="a"/>
  <p:tag name="KSO_WM_LAYOUT_CHECK_HASH" val="96e09031a551a5d2f280a5ef0110896b7987483f"/>
  <p:tag name="KSO_WM_NEWLAYOUT_GROUP_ID" val="layout_61"/>
  <p:tag name="KSO_WM_NEWLAYOUT_ID" val="slide_1d512a589e2c0a59"/>
  <p:tag name="KSO_WM_UNIT_PRESET_TEXT" val="单击此处添加标题"/>
</p:tagLst>
</file>

<file path=ppt/tags/tag3822.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499259065&quot;,&quot;product_name&quot;:&quot;wps-wpp-pc&quot;,&quot;intention_code&quot;:&quot;wps_wpp_generate_slide_outline&quot;}*gallery_gallery_ai_v2.2.0_ONLINE*1766148006748_f43796_e418ae6a7e33-slide-0"/>
</p:tagLst>
</file>

<file path=ppt/tags/tag3823.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382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8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82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82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82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82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8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383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383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832.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6987"/>
  <p:tag name="KSO_WM_TEMPLATE_SLIDE_ID" val="slide_1d512a589e2c0a59"/>
</p:tagLst>
</file>

<file path=ppt/tags/tag38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40492909_1*a*1"/>
  <p:tag name="KSO_WM_TEMPLATE_CATEGORY" val="custom"/>
  <p:tag name="KSO_WM_TEMPLATE_INDEX" val="40492909"/>
  <p:tag name="KSO_WM_UNIT_LAYERLEVEL" val="1"/>
  <p:tag name="KSO_WM_TAG_VERSION" val="3.0"/>
  <p:tag name="KSO_WM_BEAUTIFY_FLAG" val="#wm#"/>
  <p:tag name="KSO_WM_UNIT_VALUE" val="30"/>
  <p:tag name="KSO_WM_DIAGRAM_GROUP_CODE" val="m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8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40492857_1*m_h_i*1_2_2"/>
  <p:tag name="KSO_WM_TEMPLATE_CATEGORY" val="diagram"/>
  <p:tag name="KSO_WM_TEMPLATE_INDEX" val="40492857"/>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13"/>
  <p:tag name="KSO_WM_DIAGRAM_MAX_ITEMCNT" val="5"/>
  <p:tag name="KSO_WM_DIAGRAM_MIN_ITEMCNT" val="3"/>
  <p:tag name="KSO_WM_DIAGRAM_VIRTUALLY_FRAME" val="{&quot;height&quot;:324.15,&quot;left&quot;:48.25,&quot;top&quot;:168.25,&quot;width&quot;:864.8500061035156}"/>
  <p:tag name="KSO_WM_DIAGRAM_COLOR_MATCH_VALUE" val="{&quot;shape&quot;:{&quot;fill&quot;:{&quot;type&quot;:0},&quot;glow&quot;:{&quot;colorType&quot;:0},&quot;line&quot;:{&quot;solidLine&quot;:{&quot;brightness&quot;:0.15000000596046448,&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38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40492857_1*m_h_i*1_3_2"/>
  <p:tag name="KSO_WM_TEMPLATE_CATEGORY" val="diagram"/>
  <p:tag name="KSO_WM_TEMPLATE_INDEX" val="40492857"/>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13"/>
  <p:tag name="KSO_WM_DIAGRAM_MAX_ITEMCNT" val="5"/>
  <p:tag name="KSO_WM_DIAGRAM_MIN_ITEMCNT" val="3"/>
  <p:tag name="KSO_WM_DIAGRAM_VIRTUALLY_FRAME" val="{&quot;height&quot;:324.15,&quot;left&quot;:48.25,&quot;top&quot;:168.25,&quot;width&quot;:864.8500061035156}"/>
  <p:tag name="KSO_WM_DIAGRAM_COLOR_MATCH_VALUE" val="{&quot;shape&quot;:{&quot;fill&quot;:{&quot;type&quot;:0},&quot;glow&quot;:{&quot;colorType&quot;:0},&quot;line&quot;:{&quot;solidLine&quot;:{&quot;brightness&quot;:0.15000000596046448,&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383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40492857_1*m_h_a*1_1_1"/>
  <p:tag name="KSO_WM_TEMPLATE_CATEGORY" val="diagram"/>
  <p:tag name="KSO_WM_TEMPLATE_INDEX" val="40492857"/>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标题"/>
  <p:tag name="KSO_WM_UNIT_TEXT_FILL_FORE_SCHEMECOLOR_INDEX" val="1"/>
  <p:tag name="KSO_WM_UNIT_TEXT_FILL_TYPE" val="1"/>
  <p:tag name="KSO_WM_UNIT_TEXT_TYPE" val="1"/>
  <p:tag name="KSO_WM_DIAGRAM_MAX_ITEMCNT" val="5"/>
  <p:tag name="KSO_WM_DIAGRAM_MIN_ITEMCNT" val="3"/>
  <p:tag name="KSO_WM_DIAGRAM_VIRTUALLY_FRAME" val="{&quot;height&quot;:324.15,&quot;left&quot;:48.25,&quot;top&quot;:168.25,&quot;width&quot;:864.8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83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40492857_1*m_h_f*1_1_1"/>
  <p:tag name="KSO_WM_TEMPLATE_CATEGORY" val="diagram"/>
  <p:tag name="KSO_WM_TEMPLATE_INDEX" val="40492857"/>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
  <p:tag name="KSO_WM_UNIT_TEXT_FILL_FORE_SCHEMECOLOR_INDEX" val="1"/>
  <p:tag name="KSO_WM_UNIT_TEXT_FILL_TYPE" val="1"/>
  <p:tag name="KSO_WM_UNIT_TEXT_TYPE" val="1"/>
  <p:tag name="KSO_WM_DIAGRAM_MAX_ITEMCNT" val="5"/>
  <p:tag name="KSO_WM_DIAGRAM_MIN_ITEMCNT" val="3"/>
  <p:tag name="KSO_WM_DIAGRAM_VIRTUALLY_FRAME" val="{&quot;height&quot;:324.15,&quot;left&quot;:48.25,&quot;top&quot;:168.25,&quot;width&quot;:864.8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8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40492857_1*m_h_a*1_2_1"/>
  <p:tag name="KSO_WM_TEMPLATE_CATEGORY" val="diagram"/>
  <p:tag name="KSO_WM_TEMPLATE_INDEX" val="40492857"/>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标题"/>
  <p:tag name="KSO_WM_UNIT_TEXT_FILL_FORE_SCHEMECOLOR_INDEX" val="1"/>
  <p:tag name="KSO_WM_UNIT_TEXT_FILL_TYPE" val="1"/>
  <p:tag name="KSO_WM_UNIT_TEXT_TYPE" val="1"/>
  <p:tag name="KSO_WM_DIAGRAM_MAX_ITEMCNT" val="5"/>
  <p:tag name="KSO_WM_DIAGRAM_MIN_ITEMCNT" val="3"/>
  <p:tag name="KSO_WM_DIAGRAM_VIRTUALLY_FRAME" val="{&quot;height&quot;:324.15,&quot;left&quot;:48.25,&quot;top&quot;:168.25,&quot;width&quot;:864.8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839.xml><?xml version="1.0" encoding="utf-8"?>
<p:tagLst xmlns:p="http://schemas.openxmlformats.org/presentationml/2006/main">
  <p:tag name="KSO_WM_UNIT_SUBTYPE" val="a"/>
  <p:tag name="KSO_WM_UNIT_TEXT_LAYER_COUNT" val="1"/>
  <p:tag name="KSO_WM_UNIT_NOCLEAR" val="0"/>
  <p:tag name="KSO_WM_UNIT_VALUE" val="91"/>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40492857_1*m_h_f*1_2_1"/>
  <p:tag name="KSO_WM_TEMPLATE_CATEGORY" val="diagram"/>
  <p:tag name="KSO_WM_TEMPLATE_INDEX" val="40492857"/>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
  <p:tag name="KSO_WM_UNIT_TEXT_FILL_FORE_SCHEMECOLOR_INDEX" val="1"/>
  <p:tag name="KSO_WM_UNIT_TEXT_FILL_TYPE" val="1"/>
  <p:tag name="KSO_WM_UNIT_TEXT_TYPE" val="1"/>
  <p:tag name="KSO_WM_DIAGRAM_MAX_ITEMCNT" val="5"/>
  <p:tag name="KSO_WM_DIAGRAM_MIN_ITEMCNT" val="3"/>
  <p:tag name="KSO_WM_DIAGRAM_VIRTUALLY_FRAME" val="{&quot;height&quot;:324.15,&quot;left&quot;:48.25,&quot;top&quot;:168.25,&quot;width&quot;:864.8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8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8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40492857_1*m_h_a*1_3_1"/>
  <p:tag name="KSO_WM_TEMPLATE_CATEGORY" val="diagram"/>
  <p:tag name="KSO_WM_TEMPLATE_INDEX" val="40492857"/>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标题"/>
  <p:tag name="KSO_WM_UNIT_TEXT_FILL_FORE_SCHEMECOLOR_INDEX" val="1"/>
  <p:tag name="KSO_WM_UNIT_TEXT_FILL_TYPE" val="1"/>
  <p:tag name="KSO_WM_UNIT_TEXT_TYPE" val="1"/>
  <p:tag name="KSO_WM_DIAGRAM_MAX_ITEMCNT" val="5"/>
  <p:tag name="KSO_WM_DIAGRAM_MIN_ITEMCNT" val="3"/>
  <p:tag name="KSO_WM_DIAGRAM_VIRTUALLY_FRAME" val="{&quot;height&quot;:324.15,&quot;left&quot;:48.25,&quot;top&quot;:168.25,&quot;width&quot;:864.8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84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40492857_1*m_h_f*1_3_1"/>
  <p:tag name="KSO_WM_TEMPLATE_CATEGORY" val="diagram"/>
  <p:tag name="KSO_WM_TEMPLATE_INDEX" val="40492857"/>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
  <p:tag name="KSO_WM_UNIT_TEXT_FILL_FORE_SCHEMECOLOR_INDEX" val="1"/>
  <p:tag name="KSO_WM_UNIT_TEXT_FILL_TYPE" val="1"/>
  <p:tag name="KSO_WM_UNIT_TEXT_TYPE" val="1"/>
  <p:tag name="KSO_WM_DIAGRAM_MAX_ITEMCNT" val="5"/>
  <p:tag name="KSO_WM_DIAGRAM_MIN_ITEMCNT" val="3"/>
  <p:tag name="KSO_WM_DIAGRAM_VIRTUALLY_FRAME" val="{&quot;height&quot;:324.15,&quot;left&quot;:48.25,&quot;top&quot;:168.25,&quot;width&quot;:864.8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8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40492857_1*m_h_i*1_1_1"/>
  <p:tag name="KSO_WM_TEMPLATE_CATEGORY" val="diagram"/>
  <p:tag name="KSO_WM_TEMPLATE_INDEX" val="4049285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324.15,&quot;left&quot;:48.25,&quot;top&quot;:168.25,&quot;width&quot;:864.8500061035156}"/>
  <p:tag name="KSO_WM_DIAGRAM_COLOR_MATCH_VALUE" val="{&quot;shape&quot;:{&quot;fill&quot;:{&quot;type&quot;:0},&quot;glow&quot;:{&quot;colorType&quot;:0},&quot;line&quot;:{&quot;gradient&quot;:[{&quot;brightness&quot;:0,&quot;colorType&quot;:1,&quot;foreColorIndex&quot;:5,&quot;pos&quot;:0,&quot;transparency&quot;:0},{&quot;brightness&quot;:0.4000000059604645,&quot;colorType&quot;:1,&quot;foreColorIndex&quot;:5,&quot;pos&quot;:1,&quot;transparency&quot;:0}],&quot;type&quot;:2},&quot;shadow&quot;:{&quot;brightness&quot;:-0.25,&quot;colorType&quot;:1,&quot;foreColorIndex&quot;:5,&quot;transparency&quot;:0.8500000238418579},&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SHADOW_SCHEMECOLOR_INDEX" val="5"/>
  <p:tag name="KSO_WM_UNIT_USESOURCEFORMAT_APPLY" val="1"/>
</p:tagLst>
</file>

<file path=ppt/tags/tag38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40492857_1*m_h_i*1_2_1"/>
  <p:tag name="KSO_WM_TEMPLATE_CATEGORY" val="diagram"/>
  <p:tag name="KSO_WM_TEMPLATE_INDEX" val="4049285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324.15,&quot;left&quot;:48.25,&quot;top&quot;:168.25,&quot;width&quot;:864.8500061035156}"/>
  <p:tag name="KSO_WM_DIAGRAM_COLOR_MATCH_VALUE" val="{&quot;shape&quot;:{&quot;fill&quot;:{&quot;type&quot;:0},&quot;glow&quot;:{&quot;colorType&quot;:0},&quot;line&quot;:{&quot;gradient&quot;:[{&quot;brightness&quot;:0,&quot;colorType&quot;:1,&quot;foreColorIndex&quot;:5,&quot;pos&quot;:0,&quot;transparency&quot;:0},{&quot;brightness&quot;:0.4000000059604645,&quot;colorType&quot;:1,&quot;foreColorIndex&quot;:5,&quot;pos&quot;:1,&quot;transparency&quot;:0}],&quot;type&quot;:2},&quot;shadow&quot;:{&quot;brightness&quot;:-0.25,&quot;colorType&quot;:1,&quot;foreColorIndex&quot;:5,&quot;transparency&quot;:0.8500000238418579},&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SHADOW_SCHEMECOLOR_INDEX" val="6"/>
  <p:tag name="KSO_WM_UNIT_USESOURCEFORMAT_APPLY" val="1"/>
</p:tagLst>
</file>

<file path=ppt/tags/tag38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40492857_1*m_h_i*1_3_1"/>
  <p:tag name="KSO_WM_TEMPLATE_CATEGORY" val="diagram"/>
  <p:tag name="KSO_WM_TEMPLATE_INDEX" val="4049285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324.15,&quot;left&quot;:48.25,&quot;top&quot;:168.25,&quot;width&quot;:864.8500061035156}"/>
  <p:tag name="KSO_WM_DIAGRAM_COLOR_MATCH_VALUE" val="{&quot;shape&quot;:{&quot;fill&quot;:{&quot;type&quot;:0},&quot;glow&quot;:{&quot;colorType&quot;:0},&quot;line&quot;:{&quot;gradient&quot;:[{&quot;brightness&quot;:0,&quot;colorType&quot;:1,&quot;foreColorIndex&quot;:5,&quot;pos&quot;:0,&quot;transparency&quot;:0},{&quot;brightness&quot;:0.4000000059604645,&quot;colorType&quot;:1,&quot;foreColorIndex&quot;:5,&quot;pos&quot;:1,&quot;transparency&quot;:0}],&quot;type&quot;:2},&quot;shadow&quot;:{&quot;brightness&quot;:-0.25,&quot;colorType&quot;:1,&quot;foreColorIndex&quot;:5,&quot;transparency&quot;:0.8500000238418579},&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SHADOW_SCHEMECOLOR_INDEX" val="7"/>
  <p:tag name="KSO_WM_UNIT_USESOURCEFORMAT_APPLY" val="1"/>
</p:tagLst>
</file>

<file path=ppt/tags/tag3845.xml><?xml version="1.0" encoding="utf-8"?>
<p:tagLst xmlns:p="http://schemas.openxmlformats.org/presentationml/2006/main">
  <p:tag name="KSO_WM_SLIDE_ID" val="custom40492909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40492909"/>
  <p:tag name="KSO_WM_SLIDE_TYPE" val="text"/>
  <p:tag name="KSO_WM_SLIDE_SUBTYPE" val="picTxt"/>
  <p:tag name="KSO_WM_SLIDE_SIZE" val="864.7*272.25"/>
  <p:tag name="KSO_WM_SLIDE_POSITION" val="47.35*202.85"/>
  <p:tag name="KSO_WM_SLIDE_LAYOUT" val="a_m"/>
  <p:tag name="KSO_WM_SLIDE_LAYOUT_CNT" val="1_1"/>
  <p:tag name="KSO_WM_SPECIAL_SOURCE" val="bdnull"/>
  <p:tag name="KSO_WM_DIAGRAM_GROUP_CODE" val="m1-1"/>
  <p:tag name="KSO_WM_SLIDE_DIAGTYPE" val="m"/>
</p:tagLst>
</file>

<file path=ppt/tags/tag3846.xml><?xml version="1.0" encoding="utf-8"?>
<p:tagLst xmlns:p="http://schemas.openxmlformats.org/presentationml/2006/main">
  <p:tag name="KSO_WM_MEDIACOVER_FLAG" val="1"/>
  <p:tag name="KSO_WM_UNIT_MEDIACOVER_BTN_STATE" val="1"/>
  <p:tag name="KSO_WM_UNIT_MEDIACOVER_BTNRECT" val="0*0*0*0"/>
</p:tagLst>
</file>

<file path=ppt/tags/tag3847.xml><?xml version="1.0" encoding="utf-8"?>
<p:tagLst xmlns:p="http://schemas.openxmlformats.org/presentationml/2006/main">
  <p:tag name="KSO_WM_BEAUTIFY_FLAG" val="#wm#"/>
  <p:tag name="KSO_WM_TEMPLATE_CATEGORY" val="custom"/>
  <p:tag name="KSO_WM_TEMPLATE_INDEX" val="40492909"/>
</p:tagLst>
</file>

<file path=ppt/tags/tag384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731_3*a*1"/>
  <p:tag name="KSO_WM_TEMPLATE_CATEGORY" val="diagram"/>
  <p:tag name="KSO_WM_TEMPLATE_INDEX" val="20231731"/>
  <p:tag name="KSO_WM_UNIT_LAYERLEVEL" val="1"/>
  <p:tag name="KSO_WM_TAG_VERSION" val="3.0"/>
  <p:tag name="KSO_WM_BEAUTIFY_FLAG" val="#wm#"/>
  <p:tag name="KSO_WM_DIAGRAM_GROUP_CODE" val="l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1"/>
  <p:tag name="KSO_WM_TEMPLATE_CATEGORY" val="diagram"/>
  <p:tag name="KSO_WM_TEMPLATE_INDEX" val="20231731"/>
  <p:tag name="KSO_WM_UNIT_LAYERLEVEL" val="1_1"/>
  <p:tag name="KSO_WM_TAG_VERSION" val="3.0"/>
  <p:tag name="KSO_WM_UNIT_TYPE" val="l_i"/>
  <p:tag name="KSO_WM_UNIT_INDEX" val="1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gradient&quot;:[{&quot;brightness&quot;:0,&quot;colorType&quot;:1,&quot;foreColorIndex&quot;:5,&quot;pos&quot;:0,&quot;transparency&quot;:0.8500000238418579},{&quot;brightness&quot;:0,&quot;colorType&quot;:1,&quot;foreColorIndex&quot;:5,&quot;pos&quot;:1,&quot;transparency&quot;:1}],&quot;type&quot;:3},&quot;glow&quot;:{&quot;colorType&quot;:0},&quot;line&quot;:{&quot;gradient&quot;:[{&quot;brightness&quot;:0,&quot;colorType&quot;:1,&quot;foreColorIndex&quot;:5,&quot;pos&quot;:0,&quot;transparency&quot;:0},{&quot;brightness&quot;:0,&quot;colorType&quot;:1,&quot;foreColorIndex&quot;:5,&quot;pos&quot;:0.8700000047683716,&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TEXT_FILL_FORE_SCHEMECOLOR_INDEX" val="2"/>
  <p:tag name="KSO_WM_UNIT_TEXT_FILL_TYPE" val="1"/>
  <p:tag name="KSO_WM_UNIT_USESOURCEFORMAT_APPLY" val="1"/>
</p:tagLst>
</file>

<file path=ppt/tags/tag38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2"/>
  <p:tag name="KSO_WM_TEMPLATE_CATEGORY" val="diagram"/>
  <p:tag name="KSO_WM_TEMPLATE_INDEX" val="20231731"/>
  <p:tag name="KSO_WM_UNIT_LAYERLEVEL" val="1_1"/>
  <p:tag name="KSO_WM_TAG_VERSION" val="3.0"/>
  <p:tag name="KSO_WM_UNIT_TYPE" val="l_i"/>
  <p:tag name="KSO_WM_UNIT_INDEX" val="1_2"/>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gradient&quot;:[{&quot;brightness&quot;:0.2199999988079071,&quot;colorType&quot;:1,&quot;foreColorIndex&quot;:5,&quot;pos&quot;:0.009999999776482582,&quot;transparency&quot;:0},{&quot;brightness&quot;:-0.09000000357627869,&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3"/>
  <p:tag name="KSO_WM_UNIT_TEXT_FILL_TYPE" val="1"/>
  <p:tag name="KSO_WM_UNIT_USESOURCEFORMAT_APPLY" val="1"/>
</p:tagLst>
</file>

<file path=ppt/tags/tag3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3"/>
  <p:tag name="KSO_WM_TEMPLATE_CATEGORY" val="diagram"/>
  <p:tag name="KSO_WM_TEMPLATE_INDEX" val="20231731"/>
  <p:tag name="KSO_WM_UNIT_LAYERLEVEL" val="1_1"/>
  <p:tag name="KSO_WM_TAG_VERSION" val="3.0"/>
  <p:tag name="KSO_WM_UNIT_TYPE" val="l_i"/>
  <p:tag name="KSO_WM_UNIT_INDEX" val="1_3"/>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gradient&quot;:[{&quot;brightness&quot;:0.4000000059604645,&quot;colorType&quot;:1,&quot;foreColorIndex&quot;:5,&quot;pos&quot;:0.1899999976158142,&quot;transparency&quot;:0},{&quot;brightness&quot;:0,&quot;colorType&quot;:1,&quot;foreColorIndex&quot;:5,&quot;pos&quot;:0.920000016689300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3"/>
  <p:tag name="KSO_WM_UNIT_TEXT_FILL_TYPE" val="1"/>
  <p:tag name="KSO_WM_UNIT_USESOURCEFORMAT_APPLY" val="1"/>
</p:tagLst>
</file>

<file path=ppt/tags/tag3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4"/>
  <p:tag name="KSO_WM_TEMPLATE_CATEGORY" val="diagram"/>
  <p:tag name="KSO_WM_TEMPLATE_INDEX" val="20231731"/>
  <p:tag name="KSO_WM_UNIT_LAYERLEVEL" val="1_1"/>
  <p:tag name="KSO_WM_TAG_VERSION" val="3.0"/>
  <p:tag name="KSO_WM_UNIT_TYPE" val="l_i"/>
  <p:tag name="KSO_WM_UNIT_INDEX" val="1_4"/>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gradient&quot;:[{&quot;brightness&quot;:0.5,&quot;colorType&quot;:1,&quot;foreColorIndex&quot;:5,&quot;pos&quot;:0,&quot;transparency&quot;:0},{&quot;brightness&quot;:0.1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3"/>
  <p:tag name="KSO_WM_UNIT_TEXT_FILL_TYPE" val="1"/>
  <p:tag name="KSO_WM_UNIT_USESOURCEFORMAT_APPLY" val="1"/>
</p:tagLst>
</file>

<file path=ppt/tags/tag38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5"/>
  <p:tag name="KSO_WM_TEMPLATE_CATEGORY" val="diagram"/>
  <p:tag name="KSO_WM_TEMPLATE_INDEX" val="20231731"/>
  <p:tag name="KSO_WM_UNIT_LAYERLEVEL" val="1_1"/>
  <p:tag name="KSO_WM_TAG_VERSION" val="3.0"/>
  <p:tag name="KSO_WM_UNIT_TYPE" val="l_i"/>
  <p:tag name="KSO_WM_UNIT_INDEX" val="1_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gradient&quot;:[{&quot;brightness&quot;:-0.25,&quot;colorType&quot;:1,&quot;foreColorIndex&quot;:5,&quot;pos&quot;:0.36000001430511475,&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3"/>
  <p:tag name="KSO_WM_UNIT_TEXT_FILL_TYPE" val="1"/>
  <p:tag name="KSO_WM_UNIT_USESOURCEFORMAT_APPLY" val="1"/>
</p:tagLst>
</file>

<file path=ppt/tags/tag3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6"/>
  <p:tag name="KSO_WM_TEMPLATE_CATEGORY" val="diagram"/>
  <p:tag name="KSO_WM_TEMPLATE_INDEX" val="20231731"/>
  <p:tag name="KSO_WM_UNIT_LAYERLEVEL" val="1_1"/>
  <p:tag name="KSO_WM_TAG_VERSION" val="3.0"/>
  <p:tag name="KSO_WM_UNIT_TYPE" val="l_i"/>
  <p:tag name="KSO_WM_UNIT_INDEX" val="1_6"/>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gradient&quot;:[{&quot;brightness&quot;:0.4000000059604645,&quot;colorType&quot;:1,&quot;foreColorIndex&quot;:5,&quot;pos&quot;:0.009999999776482582,&quot;transparency&quot;:0},{&quot;brightness&quot;:0,&quot;colorType&quot;:1,&quot;foreColorIndex&quot;:5,&quot;pos&quot;:0.920000016689300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3"/>
  <p:tag name="KSO_WM_UNIT_TEXT_FILL_TYPE" val="1"/>
  <p:tag name="KSO_WM_UNIT_USESOURCEFORMAT_APPLY" val="1"/>
</p:tagLst>
</file>

<file path=ppt/tags/tag3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7"/>
  <p:tag name="KSO_WM_TEMPLATE_CATEGORY" val="diagram"/>
  <p:tag name="KSO_WM_TEMPLATE_INDEX" val="20231731"/>
  <p:tag name="KSO_WM_UNIT_LAYERLEVEL" val="1_1"/>
  <p:tag name="KSO_WM_TAG_VERSION" val="3.0"/>
  <p:tag name="KSO_WM_UNIT_TYPE" val="l_i"/>
  <p:tag name="KSO_WM_UNIT_INDEX" val="1_7"/>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gradient&quot;:[{&quot;brightness&quot;:-0.25,&quot;colorType&quot;:1,&quot;foreColorIndex&quot;:5,&quot;pos&quot;:0.2800000011920929,&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3"/>
  <p:tag name="KSO_WM_UNIT_TEXT_FILL_TYPE" val="1"/>
  <p:tag name="KSO_WM_UNIT_USESOURCEFORMAT_APPLY" val="1"/>
</p:tagLst>
</file>

<file path=ppt/tags/tag38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8"/>
  <p:tag name="KSO_WM_TEMPLATE_CATEGORY" val="diagram"/>
  <p:tag name="KSO_WM_TEMPLATE_INDEX" val="20231731"/>
  <p:tag name="KSO_WM_UNIT_LAYERLEVEL" val="1_1"/>
  <p:tag name="KSO_WM_TAG_VERSION" val="3.0"/>
  <p:tag name="KSO_WM_UNIT_TYPE" val="l_i"/>
  <p:tag name="KSO_WM_UNIT_INDEX" val="1_8"/>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gradient&quot;:[{&quot;brightness&quot;:0.44999998807907104,&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3"/>
  <p:tag name="KSO_WM_UNIT_TEXT_FILL_TYPE" val="1"/>
  <p:tag name="KSO_WM_UNIT_USESOURCEFORMAT_APPLY" val="1"/>
</p:tagLst>
</file>

<file path=ppt/tags/tag38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9"/>
  <p:tag name="KSO_WM_TEMPLATE_CATEGORY" val="diagram"/>
  <p:tag name="KSO_WM_TEMPLATE_INDEX" val="20231731"/>
  <p:tag name="KSO_WM_UNIT_LAYERLEVEL" val="1_1"/>
  <p:tag name="KSO_WM_TAG_VERSION" val="3.0"/>
  <p:tag name="KSO_WM_UNIT_TYPE" val="l_i"/>
  <p:tag name="KSO_WM_UNIT_INDEX" val="1_9"/>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gradient&quot;:[{&quot;brightness&quot;:0.6399999856948853,&quot;colorType&quot;:1,&quot;foreColorIndex&quot;:5,&quot;pos&quot;:0,&quot;transparency&quot;:0},{&quot;brightness&quot;:0.23000000417232513,&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3"/>
  <p:tag name="KSO_WM_UNIT_TEXT_FILL_TYPE" val="1"/>
  <p:tag name="KSO_WM_UNIT_USESOURCEFORMAT_APPLY" val="1"/>
</p:tagLst>
</file>

<file path=ppt/tags/tag3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10"/>
  <p:tag name="KSO_WM_TEMPLATE_CATEGORY" val="diagram"/>
  <p:tag name="KSO_WM_TEMPLATE_INDEX" val="20231731"/>
  <p:tag name="KSO_WM_UNIT_LAYERLEVEL" val="1_1"/>
  <p:tag name="KSO_WM_TAG_VERSION" val="3.0"/>
  <p:tag name="KSO_WM_UNIT_TYPE" val="l_i"/>
  <p:tag name="KSO_WM_UNIT_INDEX" val="1_1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2"/>
  <p:tag name="KSO_WM_UNIT_TEXT_FILL_TYPE" val="1"/>
  <p:tag name="KSO_WM_UNIT_USESOURCEFORMAT_APPLY" val="1"/>
</p:tagLst>
</file>

<file path=ppt/tags/tag3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11"/>
  <p:tag name="KSO_WM_TEMPLATE_CATEGORY" val="diagram"/>
  <p:tag name="KSO_WM_TEMPLATE_INDEX" val="20231731"/>
  <p:tag name="KSO_WM_UNIT_LAYERLEVEL" val="1_1"/>
  <p:tag name="KSO_WM_TAG_VERSION" val="3.0"/>
  <p:tag name="KSO_WM_UNIT_TYPE" val="l_i"/>
  <p:tag name="KSO_WM_UNIT_INDEX" val="1_1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2"/>
  <p:tag name="KSO_WM_UNIT_TEXT_FILL_TYPE" val="1"/>
  <p:tag name="KSO_WM_UNIT_USESOURCEFORMAT_APPLY" val="1"/>
</p:tagLst>
</file>

<file path=ppt/tags/tag386.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38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12"/>
  <p:tag name="KSO_WM_TEMPLATE_CATEGORY" val="diagram"/>
  <p:tag name="KSO_WM_TEMPLATE_INDEX" val="20231731"/>
  <p:tag name="KSO_WM_UNIT_LAYERLEVEL" val="1_1"/>
  <p:tag name="KSO_WM_TAG_VERSION" val="3.0"/>
  <p:tag name="KSO_WM_UNIT_TYPE" val="l_i"/>
  <p:tag name="KSO_WM_UNIT_INDEX" val="1_12"/>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type&quot;:0},&quot;glow&quot;:{&quot;colorType&quot;:0},&quot;line&quot;:{&quot;gradient&quot;:[{&quot;brightness&quot;:0.4000000059604645,&quot;colorType&quot;:1,&quot;foreColorIndex&quot;:5,&quot;pos&quot;:0.009999999776482582,&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2"/>
  <p:tag name="KSO_WM_UNIT_TEXT_FILL_TYPE" val="1"/>
  <p:tag name="KSO_WM_UNIT_USESOURCEFORMAT_APPLY" val="1"/>
</p:tagLst>
</file>

<file path=ppt/tags/tag3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13"/>
  <p:tag name="KSO_WM_TEMPLATE_CATEGORY" val="diagram"/>
  <p:tag name="KSO_WM_TEMPLATE_INDEX" val="20231731"/>
  <p:tag name="KSO_WM_UNIT_LAYERLEVEL" val="1_1"/>
  <p:tag name="KSO_WM_TAG_VERSION" val="3.0"/>
  <p:tag name="KSO_WM_UNIT_TYPE" val="l_i"/>
  <p:tag name="KSO_WM_UNIT_INDEX" val="1_13"/>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38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14"/>
  <p:tag name="KSO_WM_TEMPLATE_CATEGORY" val="diagram"/>
  <p:tag name="KSO_WM_TEMPLATE_INDEX" val="20231731"/>
  <p:tag name="KSO_WM_UNIT_LAYERLEVEL" val="1_1"/>
  <p:tag name="KSO_WM_TAG_VERSION" val="3.0"/>
  <p:tag name="KSO_WM_UNIT_TYPE" val="l_i"/>
  <p:tag name="KSO_WM_UNIT_INDEX" val="1_14"/>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gradient&quot;:[{&quot;brightness&quot;:0.800000011920929,&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3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15"/>
  <p:tag name="KSO_WM_TEMPLATE_CATEGORY" val="diagram"/>
  <p:tag name="KSO_WM_TEMPLATE_INDEX" val="20231731"/>
  <p:tag name="KSO_WM_UNIT_LAYERLEVEL" val="1_1"/>
  <p:tag name="KSO_WM_TAG_VERSION" val="3.0"/>
  <p:tag name="KSO_WM_UNIT_TYPE" val="l_i"/>
  <p:tag name="KSO_WM_UNIT_INDEX" val="1_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type&quot;:0},&quot;glow&quot;:{&quot;colorType&quot;:0},&quot;line&quot;:{&quot;gradient&quot;:[{&quot;brightness&quot;:0.6000000238418579,&quot;colorType&quot;:1,&quot;foreColorIndex&quot;:5,&quot;pos&quot;:0,&quot;transparency&quot;:0},{&quot;brightness&quot;:0,&quot;colorType&quot;:1,&quot;foreColorIndex&quot;:5,&quot;pos&quot;:0.9200000166893005,&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2"/>
  <p:tag name="KSO_WM_UNIT_TEXT_FILL_TYPE" val="1"/>
  <p:tag name="KSO_WM_UNIT_USESOURCEFORMAT_APPLY" val="1"/>
</p:tagLst>
</file>

<file path=ppt/tags/tag3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1_3"/>
  <p:tag name="KSO_WM_TEMPLATE_CATEGORY" val="diagram"/>
  <p:tag name="KSO_WM_TEMPLATE_INDEX" val="20231731"/>
  <p:tag name="KSO_WM_UNIT_LAYERLEVEL" val="1_1_1"/>
  <p:tag name="KSO_WM_TAG_VERSION" val="3.0"/>
  <p:tag name="KSO_WM_UNIT_TYPE" val="l_h_i"/>
  <p:tag name="KSO_WM_UNIT_INDEX" val="1_1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SHADOW_SCHEMECOLOR_INDEX" val="5"/>
  <p:tag name="KSO_WM_UNIT_TEXT_FILL_FORE_SCHEMECOLOR_INDEX" val="2"/>
  <p:tag name="KSO_WM_UNIT_TEXT_FILL_TYPE" val="1"/>
  <p:tag name="KSO_WM_UNIT_USESOURCEFORMAT_APPLY" val="1"/>
</p:tagLst>
</file>

<file path=ppt/tags/tag3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1_2"/>
  <p:tag name="KSO_WM_TEMPLATE_CATEGORY" val="diagram"/>
  <p:tag name="KSO_WM_TEMPLATE_INDEX" val="20231731"/>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38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31_3*l_h_f*1_1_1"/>
  <p:tag name="KSO_WM_TEMPLATE_CATEGORY" val="diagram"/>
  <p:tag name="KSO_WM_TEMPLATE_INDEX" val="202317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文本具体内容"/>
  <p:tag name="KSO_WM_UNIT_TEXT_FILL_FORE_SCHEMECOLOR_INDEX" val="1"/>
  <p:tag name="KSO_WM_UNIT_TEXT_FILL_TYPE" val="1"/>
  <p:tag name="KSO_WM_UNIT_USESOURCEFORMAT_APPLY" val="1"/>
</p:tagLst>
</file>

<file path=ppt/tags/tag38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31_3*l_h_a*1_1_1"/>
  <p:tag name="KSO_WM_TEMPLATE_CATEGORY" val="diagram"/>
  <p:tag name="KSO_WM_TEMPLATE_INDEX" val="202317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项标题"/>
  <p:tag name="KSO_WM_UNIT_TEXT_FILL_FORE_SCHEMECOLOR_INDEX" val="1"/>
  <p:tag name="KSO_WM_UNIT_TEXT_FILL_TYPE" val="1"/>
  <p:tag name="KSO_WM_UNIT_USESOURCEFORMAT_APPLY" val="1"/>
</p:tagLst>
</file>

<file path=ppt/tags/tag38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1_1"/>
  <p:tag name="KSO_WM_TEMPLATE_CATEGORY" val="diagram"/>
  <p:tag name="KSO_WM_TEMPLATE_INDEX" val="20231731"/>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3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4_3"/>
  <p:tag name="KSO_WM_TEMPLATE_CATEGORY" val="diagram"/>
  <p:tag name="KSO_WM_TEMPLATE_INDEX" val="20231731"/>
  <p:tag name="KSO_WM_UNIT_LAYERLEVEL" val="1_1_1"/>
  <p:tag name="KSO_WM_TAG_VERSION" val="3.0"/>
  <p:tag name="KSO_WM_UNIT_TYPE" val="l_h_i"/>
  <p:tag name="KSO_WM_UNIT_INDEX" val="1_4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LINE_FILL_TYPE" val="2"/>
  <p:tag name="KSO_WM_UNIT_SHADOW_SCHEMECOLOR_INDEX" val="8"/>
  <p:tag name="KSO_WM_UNIT_TEXT_FILL_FORE_SCHEMECOLOR_INDEX" val="2"/>
  <p:tag name="KSO_WM_UNIT_TEXT_FILL_TYPE" val="1"/>
  <p:tag name="KSO_WM_UNIT_USESOURCEFORMAT_APPLY" val="1"/>
</p:tagLst>
</file>

<file path=ppt/tags/tag38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4_2"/>
  <p:tag name="KSO_WM_TEMPLATE_CATEGORY" val="diagram"/>
  <p:tag name="KSO_WM_TEMPLATE_INDEX" val="20231731"/>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38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731_3*l_h_f*1_4_1"/>
  <p:tag name="KSO_WM_TEMPLATE_CATEGORY" val="diagram"/>
  <p:tag name="KSO_WM_TEMPLATE_INDEX" val="202317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内容"/>
  <p:tag name="KSO_WM_UNIT_TEXT_FILL_FORE_SCHEMECOLOR_INDEX" val="1"/>
  <p:tag name="KSO_WM_UNIT_TEXT_FILL_TYPE" val="1"/>
  <p:tag name="KSO_WM_UNIT_USESOURCEFORMAT_APPLY" val="1"/>
</p:tagLst>
</file>

<file path=ppt/tags/tag38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731_3*l_h_a*1_4_1"/>
  <p:tag name="KSO_WM_TEMPLATE_CATEGORY" val="diagram"/>
  <p:tag name="KSO_WM_TEMPLATE_INDEX" val="202317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项标题"/>
  <p:tag name="KSO_WM_UNIT_TEXT_FILL_FORE_SCHEMECOLOR_INDEX" val="1"/>
  <p:tag name="KSO_WM_UNIT_TEXT_FILL_TYPE" val="1"/>
  <p:tag name="KSO_WM_UNIT_USESOURCEFORMAT_APPLY" val="1"/>
</p:tagLst>
</file>

<file path=ppt/tags/tag3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4_1"/>
  <p:tag name="KSO_WM_TEMPLATE_CATEGORY" val="diagram"/>
  <p:tag name="KSO_WM_TEMPLATE_INDEX" val="20231731"/>
  <p:tag name="KSO_WM_UNIT_LAYERLEVEL" val="1_1_1"/>
  <p:tag name="KSO_WM_TAG_VERSION" val="3.0"/>
  <p:tag name="KSO_WM_UNIT_TYPE" val="l_h_i"/>
  <p:tag name="KSO_WM_UNIT_INDEX" val="1_4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UNIT_USESOURCEFORMAT_APPLY" val="1"/>
</p:tagLst>
</file>

<file path=ppt/tags/tag3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2_3"/>
  <p:tag name="KSO_WM_TEMPLATE_CATEGORY" val="diagram"/>
  <p:tag name="KSO_WM_TEMPLATE_INDEX" val="20231731"/>
  <p:tag name="KSO_WM_UNIT_LAYERLEVEL" val="1_1_1"/>
  <p:tag name="KSO_WM_TAG_VERSION" val="3.0"/>
  <p:tag name="KSO_WM_UNIT_TYPE" val="l_h_i"/>
  <p:tag name="KSO_WM_UNIT_INDEX" val="1_2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LINE_FILL_TYPE" val="2"/>
  <p:tag name="KSO_WM_UNIT_SHADOW_SCHEMECOLOR_INDEX" val="6"/>
  <p:tag name="KSO_WM_UNIT_TEXT_FILL_FORE_SCHEMECOLOR_INDEX" val="2"/>
  <p:tag name="KSO_WM_UNIT_TEXT_FILL_TYPE" val="1"/>
  <p:tag name="KSO_WM_UNIT_USESOURCEFORMAT_APPLY" val="1"/>
</p:tagLst>
</file>

<file path=ppt/tags/tag3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2_2"/>
  <p:tag name="KSO_WM_TEMPLATE_CATEGORY" val="diagram"/>
  <p:tag name="KSO_WM_TEMPLATE_INDEX" val="20231731"/>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38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31_3*l_h_f*1_2_1"/>
  <p:tag name="KSO_WM_TEMPLATE_CATEGORY" val="diagram"/>
  <p:tag name="KSO_WM_TEMPLATE_INDEX" val="202317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内容"/>
  <p:tag name="KSO_WM_UNIT_TEXT_FILL_FORE_SCHEMECOLOR_INDEX" val="1"/>
  <p:tag name="KSO_WM_UNIT_TEXT_FILL_TYPE" val="1"/>
  <p:tag name="KSO_WM_UNIT_USESOURCEFORMAT_APPLY" val="1"/>
</p:tagLst>
</file>

<file path=ppt/tags/tag38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31_3*l_h_a*1_2_1"/>
  <p:tag name="KSO_WM_TEMPLATE_CATEGORY" val="diagram"/>
  <p:tag name="KSO_WM_TEMPLATE_INDEX" val="202317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项标题"/>
  <p:tag name="KSO_WM_UNIT_TEXT_FILL_FORE_SCHEMECOLOR_INDEX" val="1"/>
  <p:tag name="KSO_WM_UNIT_TEXT_FILL_TYPE" val="1"/>
  <p:tag name="KSO_WM_UNIT_USESOURCEFORMAT_APPLY" val="1"/>
</p:tagLst>
</file>

<file path=ppt/tags/tag3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2_1"/>
  <p:tag name="KSO_WM_TEMPLATE_CATEGORY" val="diagram"/>
  <p:tag name="KSO_WM_TEMPLATE_INDEX" val="20231731"/>
  <p:tag name="KSO_WM_UNIT_LAYERLEVEL" val="1_1_1"/>
  <p:tag name="KSO_WM_TAG_VERSION" val="3.0"/>
  <p:tag name="KSO_WM_UNIT_TYPE" val="l_h_i"/>
  <p:tag name="KSO_WM_UNIT_INDEX" val="1_2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USESOURCEFORMAT_APPLY" val="1"/>
</p:tagLst>
</file>

<file path=ppt/tags/tag38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3_3"/>
  <p:tag name="KSO_WM_TEMPLATE_CATEGORY" val="diagram"/>
  <p:tag name="KSO_WM_TEMPLATE_INDEX" val="20231731"/>
  <p:tag name="KSO_WM_UNIT_LAYERLEVEL" val="1_1_1"/>
  <p:tag name="KSO_WM_TAG_VERSION" val="3.0"/>
  <p:tag name="KSO_WM_UNIT_TYPE" val="l_h_i"/>
  <p:tag name="KSO_WM_UNIT_INDEX" val="1_3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LINE_FILL_TYPE" val="2"/>
  <p:tag name="KSO_WM_UNIT_SHADOW_SCHEMECOLOR_INDEX" val="7"/>
  <p:tag name="KSO_WM_UNIT_TEXT_FILL_FORE_SCHEMECOLOR_INDEX" val="2"/>
  <p:tag name="KSO_WM_UNIT_TEXT_FILL_TYPE" val="1"/>
  <p:tag name="KSO_WM_UNIT_USESOURCEFORMAT_APPLY" val="1"/>
</p:tagLst>
</file>

<file path=ppt/tags/tag38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8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3_2"/>
  <p:tag name="KSO_WM_TEMPLATE_CATEGORY" val="diagram"/>
  <p:tag name="KSO_WM_TEMPLATE_INDEX" val="20231731"/>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38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31_3*l_h_f*1_3_1"/>
  <p:tag name="KSO_WM_TEMPLATE_CATEGORY" val="diagram"/>
  <p:tag name="KSO_WM_TEMPLATE_INDEX" val="202317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文本具体内容"/>
  <p:tag name="KSO_WM_UNIT_TEXT_FILL_FORE_SCHEMECOLOR_INDEX" val="1"/>
  <p:tag name="KSO_WM_UNIT_TEXT_FILL_TYPE" val="1"/>
  <p:tag name="KSO_WM_UNIT_USESOURCEFORMAT_APPLY" val="1"/>
</p:tagLst>
</file>

<file path=ppt/tags/tag38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31_3*l_h_a*1_3_1"/>
  <p:tag name="KSO_WM_TEMPLATE_CATEGORY" val="diagram"/>
  <p:tag name="KSO_WM_TEMPLATE_INDEX" val="202317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项标题"/>
  <p:tag name="KSO_WM_UNIT_TEXT_FILL_FORE_SCHEMECOLOR_INDEX" val="1"/>
  <p:tag name="KSO_WM_UNIT_TEXT_FILL_TYPE" val="1"/>
  <p:tag name="KSO_WM_UNIT_USESOURCEFORMAT_APPLY" val="1"/>
</p:tagLst>
</file>

<file path=ppt/tags/tag38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3_1"/>
  <p:tag name="KSO_WM_TEMPLATE_CATEGORY" val="diagram"/>
  <p:tag name="KSO_WM_TEMPLATE_INDEX" val="20231731"/>
  <p:tag name="KSO_WM_UNIT_LAYERLEVEL" val="1_1_1"/>
  <p:tag name="KSO_WM_TAG_VERSION" val="3.0"/>
  <p:tag name="KSO_WM_UNIT_TYPE" val="l_h_i"/>
  <p:tag name="KSO_WM_UNIT_INDEX" val="1_3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30.9190490434301,&quot;left&quot;:68.50000610351563,&quot;top&quot;:142.25,&quot;width&quot;:824.7999877929688}"/>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USESOURCEFORMAT_APPLY" val="1"/>
</p:tagLst>
</file>

<file path=ppt/tags/tag3884.xml><?xml version="1.0" encoding="utf-8"?>
<p:tagLst xmlns:p="http://schemas.openxmlformats.org/presentationml/2006/main">
  <p:tag name="KSO_WM_SLIDE_ID" val="diagram20231731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731"/>
  <p:tag name="KSO_WM_SLIDE_TYPE" val="text"/>
  <p:tag name="KSO_WM_SLIDE_SUBTYPE" val="diag"/>
  <p:tag name="KSO_WM_SLIDE_SIZE" val="797.069*277.619"/>
  <p:tag name="KSO_WM_SLIDE_POSITION" val="81.4655*198.5"/>
  <p:tag name="KSO_WM_SLIDE_LAYOUT" val="a_l"/>
  <p:tag name="KSO_WM_SLIDE_LAYOUT_CNT" val="1_1"/>
  <p:tag name="KSO_WM_SPECIAL_SOURCE" val="bdnull"/>
  <p:tag name="KSO_WM_DIAGRAM_GROUP_CODE" val="l1-1"/>
  <p:tag name="KSO_WM_SLIDE_DIAGTYPE" val="l"/>
</p:tagLst>
</file>

<file path=ppt/tags/tag388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88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2*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60.66272263894871,&quot;top&quot;:127.42499389648438,&quot;width&quot;:840.2999877929688}"/>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88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2*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60.66272263894871,&quot;top&quot;:127.42499389648438,&quot;width&quot;:840.2999877929688}"/>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8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2*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35"/>
  <p:tag name="KSO_WM_DIAGRAM_GROUP_CODE" val="l1-1"/>
  <p:tag name="KSO_WM_DIAGRAM_MAX_ITEMCNT" val="4"/>
  <p:tag name="KSO_WM_DIAGRAM_MIN_ITEMCNT" val="2"/>
  <p:tag name="KSO_WM_DIAGRAM_VIRTUALLY_FRAME" val="{&quot;height&quot;:375.45001220703125,&quot;left&quot;:60.66272263894871,&quot;top&quot;:127.42499389648438,&quot;width&quot;:84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38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2*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60.66272263894871,&quot;top&quot;:127.42499389648438,&quot;width&quot;:84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89.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389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2*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40"/>
  <p:tag name="KSO_WM_DIAGRAM_GROUP_CODE" val="l1-1"/>
  <p:tag name="KSO_WM_DIAGRAM_MAX_ITEMCNT" val="4"/>
  <p:tag name="KSO_WM_DIAGRAM_MIN_ITEMCNT" val="2"/>
  <p:tag name="KSO_WM_DIAGRAM_VIRTUALLY_FRAME" val="{&quot;height&quot;:375.45001220703125,&quot;left&quot;:60.66272263894871,&quot;top&quot;:127.42499389648438,&quot;width&quot;:84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38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2*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60.66272263894871,&quot;top&quot;:127.42499389648438,&quot;width&quot;:84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89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60.66272263894871,&quot;top&quot;:127.42499389648438,&quot;width&quot;:84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内容，文字是您思想的提炼，请言简意赅的阐述您的观点。单击添加正文，文字是您思想的提炼。单击此处添加正文，文字是您思想的提炼，请言简意赅的阐述您的观点。单击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38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2*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60.66272263894871,&quot;top&quot;:127.42499389648438,&quot;width&quot;:84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89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2*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60.66272263894871,&quot;top&quot;:127.42499389648438,&quot;width&quot;:840.2999877929688}"/>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89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2*l_h_x*1_2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60.66272263894871,&quot;top&quot;:127.42499389648438,&quot;width&quot;:840.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89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2*l_h_x*1_1_1"/>
  <p:tag name="KSO_WM_TEMPLATE_CATEGORY" val="diagram"/>
  <p:tag name="KSO_WM_TEMPLATE_INDEX" val="20233203"/>
  <p:tag name="KSO_WM_UNIT_LAYERLEVEL" val="1_1_1"/>
  <p:tag name="KSO_WM_TAG_VERSION" val="3.0"/>
  <p:tag name="KSO_WM_UNIT_VALUE" val="100*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60.66272263894871,&quot;top&quot;:127.42499389648438,&quot;width&quot;:840.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89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2*l_h_x*1_3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60.66272263894871,&quot;top&quot;:127.42499389648438,&quot;width&quot;:840.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898.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Lst>
</file>

<file path=ppt/tags/tag389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60.8999938964844,&quot;left&quot;:54.4,&quot;top&quot;:99.25000305175782,&quot;width&quot;:864.6}"/>
  <p:tag name="KSO_WM_DIAGRAM_COLOR_MATCH_VALUE" val="{&quot;shape&quot;:{&quot;fill&quot;:{&quot;type&quot;:0},&quot;glow&quot;:{&quot;colorType&quot;:0},&quot;line&quot;:{&quot;gradient&quot;:[{&quot;brightness&quot;:0,&quot;colorType&quot;:2,&quot;pos&quot;:0.9599999785423279,&quot;rgb&quot;:&quot;#ffffff&quot;,&quot;transparency&quot;:1},{&quot;brightness&quot;:0,&quot;colorType&quot;:1,&quot;foreColorIndex&quot;:5,&quot;pos&quot;:0,&quot;transparency&quot;:0.5}],&quot;type&quot;:2},&quot;shadow&quot;:{&quot;colorType&quot;:0},&quot;threeD&quot;:{&quot;curvedSurface&quot;:{&quot;brightness&quot;:0,&quot;colorType&quot;:2,&quot;rgb&quot;:&quot;#000000&quot;},&quot;depth&quot;:{&quot;colorType&quot;:0}}},&quot;text&quot;:{&quot;fill&quot;:{},&quot;glow&quot;:{},&quot;line&quot;:{},&quot;shadow&quot;:{},&quot;threeD&quot;:{}}}"/>
  <p:tag name="KSO_WM_DIAGRAM_GROUP_CODE" val="n1-1"/>
  <p:tag name="KSO_WM_UNIT_INDEX" val="1_2_1_2"/>
  <p:tag name="KSO_WM_UNIT_ID" val="diagram20231451_2*n_h_h_i*1_2_1_2"/>
  <p:tag name="KSO_WM_BEAUTIFY_FLAG" val="#wm#"/>
  <p:tag name="KSO_WM_UNIT_LINE_FORE_SCHEMECOLOR_INDEX" val="5"/>
  <p:tag name="KSO_WM_UNIT_USESOURCEFORMAT_APPLY" val="1"/>
</p:tagLst>
</file>

<file path=ppt/tags/tag39.xml><?xml version="1.0" encoding="utf-8"?>
<p:tagLst xmlns:p="http://schemas.openxmlformats.org/presentationml/2006/main">
  <p:tag name="KSO_WM_UNIT_TYPE" val="a"/>
  <p:tag name="KSO_WM_UNIT_INDEX" val="1"/>
  <p:tag name="KSO_WM_UNIT_ID" val="_8*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9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90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60.8999938964844,&quot;left&quot;:54.4,&quot;top&quot;:99.25000305175782,&quot;width&quot;:864.6}"/>
  <p:tag name="KSO_WM_DIAGRAM_COLOR_MATCH_VALUE" val="{&quot;shape&quot;:{&quot;fill&quot;:{&quot;type&quot;:0},&quot;glow&quot;:{&quot;colorType&quot;:0},&quot;line&quot;:{&quot;gradient&quot;:[{&quot;brightness&quot;:0,&quot;colorType&quot;:2,&quot;pos&quot;:0.9599999785423279,&quot;rgb&quot;:&quot;#ffffff&quot;,&quot;transparency&quot;:1},{&quot;brightness&quot;:0,&quot;colorType&quot;:1,&quot;foreColorIndex&quot;:5,&quot;pos&quot;:0,&quot;transparency&quot;:0.5}],&quot;type&quot;:2},&quot;shadow&quot;:{&quot;colorType&quot;:0},&quot;threeD&quot;:{&quot;curvedSurface&quot;:{&quot;brightness&quot;:0,&quot;colorType&quot;:2,&quot;rgb&quot;:&quot;#000000&quot;},&quot;depth&quot;:{&quot;colorType&quot;:0}}},&quot;text&quot;:{&quot;fill&quot;:{},&quot;glow&quot;:{},&quot;line&quot;:{},&quot;shadow&quot;:{},&quot;threeD&quot;:{}}}"/>
  <p:tag name="KSO_WM_DIAGRAM_GROUP_CODE" val="n1-1"/>
  <p:tag name="KSO_WM_UNIT_INDEX" val="1_2_2_2"/>
  <p:tag name="KSO_WM_UNIT_ID" val="diagram20231451_2*n_h_h_i*1_2_2_2"/>
  <p:tag name="KSO_WM_BEAUTIFY_FLAG" val="#wm#"/>
  <p:tag name="KSO_WM_UNIT_LINE_FORE_SCHEMECOLOR_INDEX" val="6"/>
  <p:tag name="KSO_WM_UNIT_USESOURCEFORMAT_APPLY" val="1"/>
</p:tagLst>
</file>

<file path=ppt/tags/tag390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60.8999938964844,&quot;left&quot;:54.4,&quot;top&quot;:99.25000305175782,&quot;width&quot;:864.6}"/>
  <p:tag name="KSO_WM_DIAGRAM_COLOR_MATCH_VALUE" val="{&quot;shape&quot;:{&quot;fill&quot;:{&quot;type&quot;:0},&quot;glow&quot;:{&quot;colorType&quot;:0},&quot;line&quot;:{&quot;gradient&quot;:[{&quot;brightness&quot;:0,&quot;colorType&quot;:2,&quot;pos&quot;:0.9599999785423279,&quot;rgb&quot;:&quot;#ffffff&quot;,&quot;transparency&quot;:1},{&quot;brightness&quot;:0,&quot;colorType&quot;:1,&quot;foreColorIndex&quot;:5,&quot;pos&quot;:0,&quot;transparency&quot;:0.5}],&quot;type&quot;:2},&quot;shadow&quot;:{&quot;colorType&quot;:0},&quot;threeD&quot;:{&quot;curvedSurface&quot;:{&quot;brightness&quot;:0,&quot;colorType&quot;:2,&quot;rgb&quot;:&quot;#000000&quot;},&quot;depth&quot;:{&quot;colorType&quot;:0}}},&quot;text&quot;:{&quot;fill&quot;:{},&quot;glow&quot;:{},&quot;line&quot;:{},&quot;shadow&quot;:{},&quot;threeD&quot;:{}}}"/>
  <p:tag name="KSO_WM_DIAGRAM_GROUP_CODE" val="n1-1"/>
  <p:tag name="KSO_WM_UNIT_INDEX" val="1_2_3_2"/>
  <p:tag name="KSO_WM_UNIT_ID" val="diagram20231451_2*n_h_h_i*1_2_3_2"/>
  <p:tag name="KSO_WM_BEAUTIFY_FLAG" val="#wm#"/>
  <p:tag name="KSO_WM_UNIT_LINE_FORE_SCHEMECOLOR_INDEX" val="7"/>
  <p:tag name="KSO_WM_UNIT_USESOURCEFORMAT_APPLY" val="1"/>
</p:tagLst>
</file>

<file path=ppt/tags/tag39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451_2*n_h_i*1_2_1"/>
  <p:tag name="KSO_WM_TEMPLATE_CATEGORY" val="diagram"/>
  <p:tag name="KSO_WM_TEMPLATE_INDEX" val="20231451"/>
  <p:tag name="KSO_WM_UNIT_LAYERLEVEL" val="1_1_1"/>
  <p:tag name="KSO_WM_TAG_VERSION" val="3.0"/>
  <p:tag name="KSO_WM_BEAUTIFY_FLAG" val="#wm#"/>
  <p:tag name="KSO_WM_DIAGRAM_VERSION" val="3"/>
  <p:tag name="KSO_WM_DIAGRAM_COLOR_TRICK" val="1"/>
  <p:tag name="KSO_WM_DIAGRAM_COLOR_TEXT_CAN_REMOVE" val="n"/>
  <p:tag name="KSO_WM_UNIT_TYPE" val="n_h_i"/>
  <p:tag name="KSO_WM_UNIT_INDEX" val="1_2_1"/>
  <p:tag name="KSO_WM_DIAGRAM_MAX_ITEMCNT" val="4"/>
  <p:tag name="KSO_WM_DIAGRAM_MIN_ITEMCNT" val="2"/>
  <p:tag name="KSO_WM_DIAGRAM_VIRTUALLY_FRAME" val="{&quot;height&quot;:360.8999938964844,&quot;left&quot;:54.4,&quot;top&quot;:99.25000305175782,&quot;width&quot;:864.6}"/>
  <p:tag name="KSO_WM_DIAGRAM_COLOR_MATCH_VALUE" val="{&quot;shape&quot;:{&quot;fill&quot;:{&quot;type&quot;:0},&quot;glow&quot;:{&quot;colorType&quot;:0},&quot;line&quot;:{&quot;gradient&quot;:[{&quot;brightness&quot;:0.800000011920929,&quot;colorType&quot;:1,&quot;foreColorIndex&quot;:5,&quot;pos&quot;:0.33000001311302185,&quot;transparency&quot;:1},{&quot;brightness&quot;:0,&quot;colorType&quot;:1,&quot;foreColorIndex&quot;:5,&quot;pos&quot;:1,&quot;transparency&quot;:0.30000001192092896}],&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TEXT_FILL_FORE_SCHEMECOLOR_INDEX" val="2"/>
  <p:tag name="KSO_WM_UNIT_TEXT_FILL_TYPE" val="1"/>
  <p:tag name="KSO_WM_UNIT_USESOURCEFORMAT_APPLY" val="1"/>
</p:tagLst>
</file>

<file path=ppt/tags/tag39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451_2*n_h_i*1_1_1"/>
  <p:tag name="KSO_WM_TEMPLATE_CATEGORY" val="diagram"/>
  <p:tag name="KSO_WM_TEMPLATE_INDEX" val="20231451"/>
  <p:tag name="KSO_WM_UNIT_LAYERLEVEL" val="1_1_1"/>
  <p:tag name="KSO_WM_TAG_VERSION" val="3.0"/>
  <p:tag name="KSO_WM_BEAUTIFY_FLAG" val="#wm#"/>
  <p:tag name="KSO_WM_DIAGRAM_VERSION" val="3"/>
  <p:tag name="KSO_WM_DIAGRAM_COLOR_TRICK" val="1"/>
  <p:tag name="KSO_WM_DIAGRAM_COLOR_TEXT_CAN_REMOVE" val="n"/>
  <p:tag name="KSO_WM_UNIT_TYPE" val="n_h_i"/>
  <p:tag name="KSO_WM_UNIT_INDEX" val="1_1_1"/>
  <p:tag name="KSO_WM_UNIT_FILL_TYPE" val="3"/>
  <p:tag name="KSO_WM_DIAGRAM_MAX_ITEMCNT" val="4"/>
  <p:tag name="KSO_WM_DIAGRAM_MIN_ITEMCNT" val="2"/>
  <p:tag name="KSO_WM_DIAGRAM_VIRTUALLY_FRAME" val="{&quot;height&quot;:360.8999938964844,&quot;left&quot;:54.4,&quot;top&quot;:99.25000305175782,&quot;width&quot;:864.6}"/>
  <p:tag name="KSO_WM_DIAGRAM_COLOR_MATCH_VALUE" val="{&quot;shape&quot;:{&quot;fill&quot;:{&quot;gradient&quot;:[{&quot;brightness&quot;:0.4000000059604645,&quot;colorType&quot;:1,&quot;foreColorIndex&quot;:5,&quot;pos&quot;:0.18000000715255737,&quot;transparency&quot;:1},{&quot;brightness&quot;:0.20000000298023224,&quot;colorType&quot;:1,&quot;foreColorIndex&quot;:5,&quot;pos&quot;:1,&quot;transparency&quot;:0.64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9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451_2*n_h_a*1_1_1"/>
  <p:tag name="KSO_WM_TEMPLATE_CATEGORY" val="diagram"/>
  <p:tag name="KSO_WM_TEMPLATE_INDEX" val="2023145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TYPE" val="n_h_a"/>
  <p:tag name="KSO_WM_UNIT_INDEX" val="1_1_1"/>
  <p:tag name="KSO_WM_UNIT_PRESET_TEXT" val="单击此处编辑添加项目标题"/>
  <p:tag name="KSO_WM_UNIT_FILL_TYPE" val="3"/>
  <p:tag name="KSO_WM_UNIT_TEXT_TYPE" val="1"/>
  <p:tag name="KSO_WM_DIAGRAM_MAX_ITEMCNT" val="4"/>
  <p:tag name="KSO_WM_DIAGRAM_MIN_ITEMCNT" val="2"/>
  <p:tag name="KSO_WM_DIAGRAM_VIRTUALLY_FRAME" val="{&quot;height&quot;:360.8999938964844,&quot;left&quot;:54.4,&quot;top&quot;:99.25000305175782,&quot;width&quot;:864.6}"/>
  <p:tag name="KSO_WM_DIAGRAM_COLOR_MATCH_VALUE" val="{&quot;shape&quot;:{&quot;fill&quot;:{&quot;gradient&quot;:[{&quot;brightness&quot;:0.15000000596046448,&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0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60.8999938964844,&quot;left&quot;:54.4,&quot;top&quot;:99.25000305175782,&quot;width&quot;:864.6}"/>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1_1"/>
  <p:tag name="KSO_WM_UNIT_ID" val="diagram20231451_2*n_h_h_i*1_2_1_1"/>
  <p:tag name="KSO_WM_BEAUTIFY_FLAG" val="#wm#"/>
  <p:tag name="KSO_WM_UNIT_FILL_TYPE" val="3"/>
  <p:tag name="KSO_WM_UNIT_SHADOW_SCHEMECOLOR_INDEX" val="5"/>
  <p:tag name="KSO_WM_UNIT_TEXT_FILL_FORE_SCHEMECOLOR_INDEX" val="2"/>
  <p:tag name="KSO_WM_UNIT_TEXT_FILL_TYPE" val="1"/>
  <p:tag name="KSO_WM_UNIT_USESOURCEFORMAT_APPLY" val="1"/>
</p:tagLst>
</file>

<file path=ppt/tags/tag39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TEMPLATE_CATEGORY" val="diagram"/>
  <p:tag name="KSO_WM_TEMPLATE_INDEX" val="20231451"/>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2"/>
  <p:tag name="KSO_WM_DIAGRAM_VIRTUALLY_FRAME" val="{&quot;height&quot;:360.8999938964844,&quot;left&quot;:54.4,&quot;top&quot;:99.25000305175782,&quot;width&quot;:86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n1-1"/>
  <p:tag name="KSO_WM_UNIT_ID" val="diagram20231451_2*n_h_h_a*1_2_1_1"/>
  <p:tag name="KSO_WM_BEAUTIFY_FLAG" val="#wm#"/>
  <p:tag name="KSO_WM_UNIT_PRESET_TEXT" val="单击此处添加正文"/>
  <p:tag name="KSO_WM_UNIT_TEXT_FILL_FORE_SCHEMECOLOR_INDEX" val="1"/>
  <p:tag name="KSO_WM_UNIT_TEXT_FILL_TYPE" val="1"/>
  <p:tag name="KSO_WM_UNIT_USESOURCEFORMAT_APPLY" val="1"/>
</p:tagLst>
</file>

<file path=ppt/tags/tag390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UNIT_TYPE" val="n_h_h_f"/>
  <p:tag name="KSO_WM_UNIT_INDEX" val="1_2_1_1"/>
  <p:tag name="KSO_WM_DIAGRAM_VERSION" val="3"/>
  <p:tag name="KSO_WM_DIAGRAM_COLOR_TRICK" val="1"/>
  <p:tag name="KSO_WM_DIAGRAM_COLOR_TEXT_CAN_REMOVE" val="n"/>
  <p:tag name="KSO_WM_DIAGRAM_MAX_ITEMCNT" val="4"/>
  <p:tag name="KSO_WM_DIAGRAM_MIN_ITEMCNT" val="2"/>
  <p:tag name="KSO_WM_DIAGRAM_VIRTUALLY_FRAME" val="{&quot;height&quot;:360.8999938964844,&quot;left&quot;:54.4,&quot;top&quot;:99.25000305175782,&quot;width&quot;:864.6}"/>
  <p:tag name="KSO_WM_DIAGRAM_COLOR_MATCH_VALUE" val="{&quot;shape&quot;:{&quot;fill&quot;:{&quot;type&quot;:0},&quot;glow&quot;:{&quot;colorType&quot;:0},&quot;line&quot;:{&quot;gradient&quot;:[{&quot;brightness&quot;:0,&quot;colorType&quot;:1,&quot;foreColorIndex&quot;:5,&quot;pos&quot;:0,&quot;transparency&quot;:0.25},{&quot;brightness&quot;:0,&quot;colorType&quot;:1,&quot;foreColorIndex&quot;:5,&quot;pos&quot;:1,&quot;transparency&quot;:0.8399999737739563}],&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D" val="diagram20231451_2*n_h_h_f*1_2_1_1"/>
  <p:tag name="KSO_WM_UNIT_SUBTYPE" val="a"/>
  <p:tag name="KSO_WM_UNIT_TEXT_LAYER_COUNT" val="1"/>
  <p:tag name="KSO_WM_UNIT_NOCLEAR" val="0"/>
  <p:tag name="KSO_WM_UNIT_TEXT_TYPE" val="1"/>
  <p:tag name="KSO_WM_UNIT_VALUE" val="156"/>
  <p:tag name="KSO_WM_BEAUTIFY_FLAG" val="#wm#"/>
  <p:tag name="KSO_WM_UNIT_PRESET_TEXT" val="单击添加正文，文字是您思想的提炼，为了最终演示发布的良好效果，请言简的阐述观点。根据需要可酌情增减文字，以便观者可以准确理解您所传达的信息。单击此处输入正文，文字是您思想的提炼，为了最终演示发布的良好效果，请尽量言简意赅的阐述观点，根据需要可酌情增减文字。"/>
  <p:tag name="KSO_WM_UNIT_TEXT_FILL_FORE_SCHEMECOLOR_INDEX" val="1"/>
  <p:tag name="KSO_WM_UNIT_TEXT_FILL_TYPE" val="1"/>
  <p:tag name="KSO_WM_UNIT_LINE_FORE_SCHEMECOLOR_INDEX" val="5"/>
  <p:tag name="KSO_WM_UNIT_USESOURCEFORMAT_APPLY" val="1"/>
</p:tagLst>
</file>

<file path=ppt/tags/tag390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60.8999938964844,&quot;left&quot;:54.4,&quot;top&quot;:99.25000305175782,&quot;width&quot;:864.6}"/>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2_1"/>
  <p:tag name="KSO_WM_UNIT_ID" val="diagram20231451_2*n_h_h_i*1_2_2_1"/>
  <p:tag name="KSO_WM_BEAUTIFY_FLAG" val="#wm#"/>
  <p:tag name="KSO_WM_UNIT_FILL_TYPE" val="3"/>
  <p:tag name="KSO_WM_UNIT_SHADOW_SCHEMECOLOR_INDEX" val="6"/>
  <p:tag name="KSO_WM_UNIT_TEXT_FILL_FORE_SCHEMECOLOR_INDEX" val="2"/>
  <p:tag name="KSO_WM_UNIT_TEXT_FILL_TYPE" val="1"/>
  <p:tag name="KSO_WM_UNIT_USESOURCEFORMAT_APPLY" val="1"/>
</p:tagLst>
</file>

<file path=ppt/tags/tag39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TEMPLATE_CATEGORY" val="diagram"/>
  <p:tag name="KSO_WM_TEMPLATE_INDEX" val="20231451"/>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2"/>
  <p:tag name="KSO_WM_DIAGRAM_VIRTUALLY_FRAME" val="{&quot;height&quot;:360.8999938964844,&quot;left&quot;:54.4,&quot;top&quot;:99.25000305175782,&quot;width&quot;:86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n1-1"/>
  <p:tag name="KSO_WM_UNIT_ID" val="diagram20231451_2*n_h_h_a*1_2_2_1"/>
  <p:tag name="KSO_WM_BEAUTIFY_FLAG" val="#wm#"/>
  <p:tag name="KSO_WM_UNIT_PRESET_TEXT" val="单击此处添加正文"/>
  <p:tag name="KSO_WM_UNIT_TEXT_FILL_FORE_SCHEMECOLOR_INDEX" val="1"/>
  <p:tag name="KSO_WM_UNIT_TEXT_FILL_TYPE" val="1"/>
  <p:tag name="KSO_WM_UNIT_USESOURCEFORMAT_APPLY" val="1"/>
</p:tagLst>
</file>

<file path=ppt/tags/tag39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91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UNIT_TYPE" val="n_h_h_f"/>
  <p:tag name="KSO_WM_DIAGRAM_VERSION" val="3"/>
  <p:tag name="KSO_WM_DIAGRAM_COLOR_TRICK" val="1"/>
  <p:tag name="KSO_WM_DIAGRAM_COLOR_TEXT_CAN_REMOVE" val="n"/>
  <p:tag name="KSO_WM_DIAGRAM_MAX_ITEMCNT" val="4"/>
  <p:tag name="KSO_WM_DIAGRAM_MIN_ITEMCNT" val="2"/>
  <p:tag name="KSO_WM_DIAGRAM_VIRTUALLY_FRAME" val="{&quot;height&quot;:360.8999938964844,&quot;left&quot;:54.4,&quot;top&quot;:99.25000305175782,&quot;width&quot;:864.6}"/>
  <p:tag name="KSO_WM_DIAGRAM_COLOR_MATCH_VALUE" val="{&quot;shape&quot;:{&quot;fill&quot;:{&quot;type&quot;:0},&quot;glow&quot;:{&quot;colorType&quot;:0},&quot;line&quot;:{&quot;gradient&quot;:[{&quot;brightness&quot;:0,&quot;colorType&quot;:1,&quot;foreColorIndex&quot;:5,&quot;pos&quot;:0,&quot;transparency&quot;:0.25},{&quot;brightness&quot;:0,&quot;colorType&quot;:1,&quot;foreColorIndex&quot;:5,&quot;pos&quot;:1,&quot;transparency&quot;:0.8399999737739563}],&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2_1"/>
  <p:tag name="KSO_WM_UNIT_ID" val="diagram20231451_2*n_h_h_f*1_2_2_1"/>
  <p:tag name="KSO_WM_UNIT_SUBTYPE" val="a"/>
  <p:tag name="KSO_WM_UNIT_TEXT_LAYER_COUNT" val="1"/>
  <p:tag name="KSO_WM_UNIT_NOCLEAR" val="0"/>
  <p:tag name="KSO_WM_UNIT_TEXT_TYPE" val="1"/>
  <p:tag name="KSO_WM_BEAUTIFY_FLAG" val="#wm#"/>
  <p:tag name="KSO_WM_UNIT_PRESET_TEXT" val="单击添加正文，文字是您思想的提炼，为了最终演示发布的良好效果，请言简意赅的阐述观点。根据需要可酌情增减文字，以便观者可以准确理解您所传达的信息。单击此处输入正文，文字是您思想的提炼，为了最终演示发布的良好效果，请尽量言简意赅的阐述观点。"/>
  <p:tag name="KSO_WM_UNIT_TEXT_FILL_FORE_SCHEMECOLOR_INDEX" val="1"/>
  <p:tag name="KSO_WM_UNIT_TEXT_FILL_TYPE" val="1"/>
  <p:tag name="KSO_WM_UNIT_LINE_FORE_SCHEMECOLOR_INDEX" val="6"/>
  <p:tag name="KSO_WM_UNIT_USESOURCEFORMAT_APPLY" val="1"/>
</p:tagLst>
</file>

<file path=ppt/tags/tag391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60.8999938964844,&quot;left&quot;:54.4,&quot;top&quot;:99.25000305175782,&quot;width&quot;:864.6}"/>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3_1"/>
  <p:tag name="KSO_WM_UNIT_ID" val="diagram20231451_2*n_h_h_i*1_2_3_1"/>
  <p:tag name="KSO_WM_BEAUTIFY_FLAG" val="#wm#"/>
  <p:tag name="KSO_WM_UNIT_FILL_TYPE" val="3"/>
  <p:tag name="KSO_WM_UNIT_SHADOW_SCHEMECOLOR_INDEX" val="7"/>
  <p:tag name="KSO_WM_UNIT_TEXT_FILL_FORE_SCHEMECOLOR_INDEX" val="2"/>
  <p:tag name="KSO_WM_UNIT_TEXT_FILL_TYPE" val="1"/>
  <p:tag name="KSO_WM_UNIT_USESOURCEFORMAT_APPLY" val="1"/>
</p:tagLst>
</file>

<file path=ppt/tags/tag39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TEMPLATE_CATEGORY" val="diagram"/>
  <p:tag name="KSO_WM_TEMPLATE_INDEX" val="20231451"/>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2"/>
  <p:tag name="KSO_WM_DIAGRAM_VIRTUALLY_FRAME" val="{&quot;height&quot;:360.8999938964844,&quot;left&quot;:54.4,&quot;top&quot;:99.25000305175782,&quot;width&quot;:86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n1-1"/>
  <p:tag name="KSO_WM_UNIT_ID" val="diagram20231451_2*n_h_h_a*1_2_3_1"/>
  <p:tag name="KSO_WM_BEAUTIFY_FLAG" val="#wm#"/>
  <p:tag name="KSO_WM_UNIT_PRESET_TEXT" val="单击此处添加正文"/>
  <p:tag name="KSO_WM_UNIT_TEXT_FILL_FORE_SCHEMECOLOR_INDEX" val="1"/>
  <p:tag name="KSO_WM_UNIT_TEXT_FILL_TYPE" val="1"/>
  <p:tag name="KSO_WM_UNIT_USESOURCEFORMAT_APPLY" val="1"/>
</p:tagLst>
</file>

<file path=ppt/tags/tag391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UNIT_TYPE" val="n_h_h_f"/>
  <p:tag name="KSO_WM_DIAGRAM_VERSION" val="3"/>
  <p:tag name="KSO_WM_DIAGRAM_COLOR_TRICK" val="1"/>
  <p:tag name="KSO_WM_DIAGRAM_COLOR_TEXT_CAN_REMOVE" val="n"/>
  <p:tag name="KSO_WM_DIAGRAM_MAX_ITEMCNT" val="4"/>
  <p:tag name="KSO_WM_DIAGRAM_MIN_ITEMCNT" val="2"/>
  <p:tag name="KSO_WM_DIAGRAM_VIRTUALLY_FRAME" val="{&quot;height&quot;:360.8999938964844,&quot;left&quot;:54.4,&quot;top&quot;:99.25000305175782,&quot;width&quot;:864.6}"/>
  <p:tag name="KSO_WM_DIAGRAM_COLOR_MATCH_VALUE" val="{&quot;shape&quot;:{&quot;fill&quot;:{&quot;type&quot;:0},&quot;glow&quot;:{&quot;colorType&quot;:0},&quot;line&quot;:{&quot;gradient&quot;:[{&quot;brightness&quot;:0,&quot;colorType&quot;:1,&quot;foreColorIndex&quot;:5,&quot;pos&quot;:0,&quot;transparency&quot;:0.25},{&quot;brightness&quot;:0,&quot;colorType&quot;:1,&quot;foreColorIndex&quot;:5,&quot;pos&quot;:1,&quot;transparency&quot;:0.8399999737739563}],&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3_1"/>
  <p:tag name="KSO_WM_UNIT_ID" val="diagram20231451_2*n_h_h_f*1_2_3_1"/>
  <p:tag name="KSO_WM_UNIT_SUBTYPE" val="a"/>
  <p:tag name="KSO_WM_UNIT_TEXT_LAYER_COUNT" val="1"/>
  <p:tag name="KSO_WM_UNIT_NOCLEAR" val="0"/>
  <p:tag name="KSO_WM_UNIT_TEXT_TYPE" val="1"/>
  <p:tag name="KSO_WM_BEAUTIFY_FLAG" val="#wm#"/>
  <p:tag name="KSO_WM_UNIT_PRESET_TEXT" val="单击添加正文，文字是您思想的提炼，为了最终演示发布的良好效果，请言简的阐述观点。根据需要可酌情增减文字，以便观者可以准确理解您所传达的信息。单击此处输入正文，文字是您思想的提炼，为了最终演示发布的良好效果，请尽量言简意赅的阐述观点，根据需要可酌情增减文字。"/>
  <p:tag name="KSO_WM_UNIT_TEXT_FILL_FORE_SCHEMECOLOR_INDEX" val="1"/>
  <p:tag name="KSO_WM_UNIT_TEXT_FILL_TYPE" val="1"/>
  <p:tag name="KSO_WM_UNIT_LINE_FORE_SCHEMECOLOR_INDEX" val="7"/>
  <p:tag name="KSO_WM_UNIT_USESOURCEFORMAT_APPLY" val="1"/>
</p:tagLst>
</file>

<file path=ppt/tags/tag3914.xml><?xml version="1.0" encoding="utf-8"?>
<p:tagLst xmlns:p="http://schemas.openxmlformats.org/presentationml/2006/main">
  <p:tag name="KSO_WM_TEMPLATE_SUBCATEGORY" val="0"/>
  <p:tag name="KSO_WM_TEMPLATE_MASTER_TYPE" val="0"/>
  <p:tag name="KSO_WM_TEMPLATE_COLOR_TYPE" val="0"/>
  <p:tag name="KSO_WM_TAG_VERSION" val="3.0"/>
  <p:tag name="KSO_WM_BEAUTIFY_FLAG" val="#wm#"/>
  <p:tag name="KSO_WM_TEMPLATE_CATEGORY" val="diagram"/>
  <p:tag name="KSO_WM_TEMPLATE_INDEX" val="20231451"/>
  <p:tag name="KSO_WM_SLIDE_TYPE" val="text"/>
  <p:tag name="KSO_WM_SLIDE_SUBTYPE" val="diag"/>
  <p:tag name="KSO_WM_SLIDE_LAYOUT" val="a_n"/>
  <p:tag name="KSO_WM_SLIDE_LAYOUT_CNT" val="1_1"/>
  <p:tag name="KSO_WM_SPECIAL_SOURCE" val="bdnull"/>
  <p:tag name="KSO_WM_SLIDE_DIAGTYPE" val="n"/>
  <p:tag name="KSO_WM_SLIDE_ID" val="diagram20231451_2"/>
  <p:tag name="KSO_WM_SLIDE_ITEM_CNT" val="3"/>
  <p:tag name="KSO_WM_SLIDE_INDEX" val="2"/>
  <p:tag name="KSO_WM_SLIDE_SIZE" val="864.6*325.7"/>
  <p:tag name="KSO_WM_SLIDE_POSITION" val="47.45*167.2"/>
  <p:tag name="KSO_WM_DIAGRAM_GROUP_CODE" val="n1-1"/>
</p:tagLst>
</file>

<file path=ppt/tags/tag391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405_2*a*1"/>
  <p:tag name="KSO_WM_TEMPLATE_CATEGORY" val="diagram"/>
  <p:tag name="KSO_WM_TEMPLATE_INDEX" val="20231405"/>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5_2*l_i*1_1"/>
  <p:tag name="KSO_WM_TEMPLATE_CATEGORY" val="diagram"/>
  <p:tag name="KSO_WM_TEMPLATE_INDEX" val="20231405"/>
  <p:tag name="KSO_WM_UNIT_LAYERLEVEL" val="1_1"/>
  <p:tag name="KSO_WM_TAG_VERSION" val="3.0"/>
  <p:tag name="KSO_WM_DIAGRAM_GROUP_CODE" val="l1-1"/>
  <p:tag name="KSO_WM_UNIT_TYPE" val="l_i"/>
  <p:tag name="KSO_WM_UNIT_INDEX" val="1_1"/>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3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5_2*l_i*1_2"/>
  <p:tag name="KSO_WM_TEMPLATE_CATEGORY" val="diagram"/>
  <p:tag name="KSO_WM_TEMPLATE_INDEX" val="20231405"/>
  <p:tag name="KSO_WM_UNIT_LAYERLEVEL" val="1_1"/>
  <p:tag name="KSO_WM_TAG_VERSION" val="3.0"/>
  <p:tag name="KSO_WM_DIAGRAM_GROUP_CODE" val="l1-1"/>
  <p:tag name="KSO_WM_UNIT_TYPE" val="l_i"/>
  <p:tag name="KSO_WM_UNIT_INDEX" val="1_2"/>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gradient&quot;:[{&quot;brightness&quot;:0,&quot;colorType&quot;:1,&quot;foreColorIndex&quot;:5,&quot;pos&quot;:0.3199999928474426,&quot;transparency&quot;:0.800000011920929},{&quot;brightness&quot;:0,&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USESOURCEFORMAT_APPLY" val="1"/>
</p:tagLst>
</file>

<file path=ppt/tags/tag3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5_2*l_i*1_3"/>
  <p:tag name="KSO_WM_TEMPLATE_CATEGORY" val="diagram"/>
  <p:tag name="KSO_WM_TEMPLATE_INDEX" val="20231405"/>
  <p:tag name="KSO_WM_UNIT_LAYERLEVEL" val="1_1"/>
  <p:tag name="KSO_WM_TAG_VERSION" val="3.0"/>
  <p:tag name="KSO_WM_DIAGRAM_GROUP_CODE" val="l1-1"/>
  <p:tag name="KSO_WM_UNIT_TYPE" val="l_i"/>
  <p:tag name="KSO_WM_UNIT_INDEX" val="1_3"/>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6000000238418579}],&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USESOURCEFORMAT_APPLY" val="1"/>
</p:tagLst>
</file>

<file path=ppt/tags/tag3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5_2*l_i*1_4"/>
  <p:tag name="KSO_WM_TEMPLATE_CATEGORY" val="diagram"/>
  <p:tag name="KSO_WM_TEMPLATE_INDEX" val="20231405"/>
  <p:tag name="KSO_WM_UNIT_LAYERLEVEL" val="1_1"/>
  <p:tag name="KSO_WM_TAG_VERSION" val="3.0"/>
  <p:tag name="KSO_WM_DIAGRAM_GROUP_CODE" val="l1-1"/>
  <p:tag name="KSO_WM_UNIT_TYPE" val="l_i"/>
  <p:tag name="KSO_WM_UNIT_INDEX" val="1_4"/>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6000000238418579}],&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USESOURCEFORMAT_APPLY" val="1"/>
</p:tagLst>
</file>

<file path=ppt/tags/tag39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9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5_2*l_i*1_5"/>
  <p:tag name="KSO_WM_TEMPLATE_CATEGORY" val="diagram"/>
  <p:tag name="KSO_WM_TEMPLATE_INDEX" val="20231405"/>
  <p:tag name="KSO_WM_UNIT_LAYERLEVEL" val="1_1"/>
  <p:tag name="KSO_WM_TAG_VERSION" val="3.0"/>
  <p:tag name="KSO_WM_DIAGRAM_GROUP_CODE" val="l1-1"/>
  <p:tag name="KSO_WM_UNIT_TYPE" val="l_i"/>
  <p:tag name="KSO_WM_UNIT_INDEX" val="1_5"/>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1}],&quot;type&quot;:3},&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USESOURCEFORMAT_APPLY" val="1"/>
</p:tagLst>
</file>

<file path=ppt/tags/tag39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5_2*l_i*1_6"/>
  <p:tag name="KSO_WM_TEMPLATE_CATEGORY" val="diagram"/>
  <p:tag name="KSO_WM_TEMPLATE_INDEX" val="20231405"/>
  <p:tag name="KSO_WM_UNIT_LAYERLEVEL" val="1_1"/>
  <p:tag name="KSO_WM_TAG_VERSION" val="3.0"/>
  <p:tag name="KSO_WM_DIAGRAM_GROUP_CODE" val="l1-1"/>
  <p:tag name="KSO_WM_UNIT_TYPE" val="l_i"/>
  <p:tag name="KSO_WM_UNIT_INDEX" val="1_6"/>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USESOURCEFORMAT_APPLY" val="1"/>
</p:tagLst>
</file>

<file path=ppt/tags/tag39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5_2*l_i*1_7"/>
  <p:tag name="KSO_WM_TEMPLATE_CATEGORY" val="diagram"/>
  <p:tag name="KSO_WM_TEMPLATE_INDEX" val="20231405"/>
  <p:tag name="KSO_WM_UNIT_LAYERLEVEL" val="1_1"/>
  <p:tag name="KSO_WM_TAG_VERSION" val="3.0"/>
  <p:tag name="KSO_WM_DIAGRAM_GROUP_CODE" val="l1-1"/>
  <p:tag name="KSO_WM_UNIT_TYPE" val="l_i"/>
  <p:tag name="KSO_WM_UNIT_INDEX" val="1_7"/>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gradient&quot;:[{&quot;brightness&quot;:0,&quot;colorType&quot;:1,&quot;foreColorIndex&quot;:5,&quot;pos&quot;:0.18000000715255737,&quot;transparency&quot;:1},{&quot;brightness&quot;:0,&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3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5_2*l_i*1_8"/>
  <p:tag name="KSO_WM_TEMPLATE_CATEGORY" val="diagram"/>
  <p:tag name="KSO_WM_TEMPLATE_INDEX" val="20231405"/>
  <p:tag name="KSO_WM_UNIT_LAYERLEVEL" val="1_1"/>
  <p:tag name="KSO_WM_TAG_VERSION" val="3.0"/>
  <p:tag name="KSO_WM_DIAGRAM_GROUP_CODE" val="l1-1"/>
  <p:tag name="KSO_WM_UNIT_TYPE" val="l_i"/>
  <p:tag name="KSO_WM_UNIT_INDEX" val="1_8"/>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gradient&quot;:[{&quot;brightness&quot;:0,&quot;colorType&quot;:1,&quot;foreColorIndex&quot;:5,&quot;pos&quot;:0.14000000059604645,&quot;transparency&quot;:1},{&quot;brightness&quot;:0,&quot;colorType&quot;:1,&quot;foreColorIndex&quot;:5,&quot;pos&quot;:1,&quot;transparency&quot;:0.819999992847442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USESOURCEFORMAT_APPLY" val="1"/>
</p:tagLst>
</file>

<file path=ppt/tags/tag3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5_2*l_i*1_9"/>
  <p:tag name="KSO_WM_TEMPLATE_CATEGORY" val="diagram"/>
  <p:tag name="KSO_WM_TEMPLATE_INDEX" val="20231405"/>
  <p:tag name="KSO_WM_UNIT_LAYERLEVEL" val="1_1"/>
  <p:tag name="KSO_WM_TAG_VERSION" val="3.0"/>
  <p:tag name="KSO_WM_DIAGRAM_GROUP_CODE" val="l1-1"/>
  <p:tag name="KSO_WM_UNIT_TYPE" val="l_i"/>
  <p:tag name="KSO_WM_UNIT_INDEX" val="1_9"/>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type&quot;:0},&quot;glow&quot;:{&quot;colorType&quot;:0},&quot;line&quot;:{&quot;gradient&quot;:[{&quot;brightness&quot;:0,&quot;colorType&quot;:1,&quot;foreColorIndex&quot;:5,&quot;pos&quot;:0,&quot;transparency&quot;:0.6000000238418579},{&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3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5_2*l_i*1_10"/>
  <p:tag name="KSO_WM_TEMPLATE_CATEGORY" val="diagram"/>
  <p:tag name="KSO_WM_TEMPLATE_INDEX" val="20231405"/>
  <p:tag name="KSO_WM_UNIT_LAYERLEVEL" val="1_1"/>
  <p:tag name="KSO_WM_TAG_VERSION" val="3.0"/>
  <p:tag name="KSO_WM_DIAGRAM_GROUP_CODE" val="l1-1"/>
  <p:tag name="KSO_WM_UNIT_TYPE" val="l_i"/>
  <p:tag name="KSO_WM_UNIT_INDEX" val="1_10"/>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39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5_2*l_i*1_11"/>
  <p:tag name="KSO_WM_TEMPLATE_CATEGORY" val="diagram"/>
  <p:tag name="KSO_WM_TEMPLATE_INDEX" val="20231405"/>
  <p:tag name="KSO_WM_UNIT_LAYERLEVEL" val="1_1"/>
  <p:tag name="KSO_WM_TAG_VERSION" val="3.0"/>
  <p:tag name="KSO_WM_DIAGRAM_GROUP_CODE" val="l1-1"/>
  <p:tag name="KSO_WM_UNIT_TYPE" val="l_i"/>
  <p:tag name="KSO_WM_UNIT_INDEX" val="1_11"/>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type&quot;:0},&quot;glow&quot;:{&quot;colorType&quot;:0},&quot;line&quot;:{&quot;gradient&quot;:[{&quot;brightness&quot;:0,&quot;colorType&quot;:1,&quot;foreColorIndex&quot;:5,&quot;pos&quot;:0,&quot;transparency&quot;:0.5},{&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39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5_2*l_i*1_12"/>
  <p:tag name="KSO_WM_TEMPLATE_CATEGORY" val="diagram"/>
  <p:tag name="KSO_WM_TEMPLATE_INDEX" val="20231405"/>
  <p:tag name="KSO_WM_UNIT_LAYERLEVEL" val="1_1"/>
  <p:tag name="KSO_WM_TAG_VERSION" val="3.0"/>
  <p:tag name="KSO_WM_DIAGRAM_GROUP_CODE" val="l1-1"/>
  <p:tag name="KSO_WM_UNIT_TYPE" val="l_i"/>
  <p:tag name="KSO_WM_UNIT_INDEX" val="1_12"/>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type&quot;:0},&quot;glow&quot;:{&quot;colorType&quot;:0},&quot;line&quot;:{&quot;gradient&quot;:[{&quot;brightness&quot;:0,&quot;colorType&quot;:1,&quot;foreColorIndex&quot;:5,&quot;pos&quot;:0,&quot;transparency&quot;:0.800000011920929},{&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39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5_2*l_h_i*1_1_2"/>
  <p:tag name="KSO_WM_TEMPLATE_CATEGORY" val="diagram"/>
  <p:tag name="KSO_WM_TEMPLATE_INDEX" val="20231405"/>
  <p:tag name="KSO_WM_UNIT_LAYERLEVEL" val="1_1_1"/>
  <p:tag name="KSO_WM_TAG_VERSION" val="3.0"/>
  <p:tag name="KSO_WM_DIAGRAM_GROUP_CODE" val="l1-1"/>
  <p:tag name="KSO_WM_UNIT_TYPE" val="l_h_i"/>
  <p:tag name="KSO_WM_UNIT_INDEX" val="1_1_2"/>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USESOURCEFORMAT_APPLY" val="1"/>
</p:tagLst>
</file>

<file path=ppt/tags/tag3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405_2*l_h_i*1_1_1"/>
  <p:tag name="KSO_WM_TEMPLATE_CATEGORY" val="diagram"/>
  <p:tag name="KSO_WM_TEMPLATE_INDEX" val="20231405"/>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type&quot;:0},&quot;glow&quot;:{&quot;colorType&quot;:0},&quot;line&quot;:{&quot;type&quot;:0},&quot;shadow&quot;:{&quot;brightness&quot;:0,&quot;colorType&quot;:1,&quot;foreColorIndex&quot;:5,&quot;transparency&quot;:0.6899999976158142},&quot;threeD&quot;:{&quot;curvedSurface&quot;:{&quot;brightness&quot;:0,&quot;colorType&quot;:2,&quot;rgb&quot;:&quot;#000000&quot;},&quot;depth&quot;:{&quot;colorType&quot;:0}}},&quot;text&quot;:{&quot;fill&quot;:{&quot;gradient&quot;:[{&quot;brightness&quot;:0,&quot;colorType&quot;:1,&quot;foreColorIndex&quot;:5,&quot;pos&quot;:0.49000000953674316,&quot;transparency&quot;:0},{&quot;brightness&quot;:0,&quot;colorType&quot;:1,&quot;foreColorIndex&quot;:5,&quot;pos&quot;:0.7699999809265137,&quot;transparency&quot;:1}],&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UNIT_SHADOW_SCHEMECOLOR_INDEX" val="5"/>
  <p:tag name="KSO_WM_UNIT_USESOURCEFORMAT_APPLY" val="1"/>
</p:tagLst>
</file>

<file path=ppt/tags/tag39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5_2*l_h_f*1_1_3"/>
  <p:tag name="KSO_WM_TEMPLATE_CATEGORY" val="diagram"/>
  <p:tag name="KSO_WM_TEMPLATE_INDEX" val="20231405"/>
  <p:tag name="KSO_WM_UNIT_LAYERLEVEL" val="1_1_1"/>
  <p:tag name="KSO_WM_TAG_VERSION" val="3.0"/>
  <p:tag name="KSO_WM_DIAGRAM_GROUP_CODE" val="l1-1"/>
  <p:tag name="KSO_WM_UNIT_TYPE" val="l_h_f"/>
  <p:tag name="KSO_WM_UNIT_INDEX" val="1_1_3"/>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gradient&quot;:[{&quot;brightness&quot;:0,&quot;colorType&quot;:2,&quot;pos&quot;:0,&quot;rgb&quot;:&quot;#ffffff&quot;,&quot;transparency&quot;:0.8999999761581421},{&quot;brightness&quot;:0,&quot;colorType&quot;:2,&quot;pos&quot;:1,&quot;rgb&quot;:&quot;#ffffff&quot;,&quot;transparency&quot;:1}],&quot;type&quot;:3},&quot;glow&quot;:{&quot;colorType&quot;:0},&quot;line&quot;:{&quot;gradient&quot;:[{&quot;brightness&quot;:0.4000000059604645,&quot;colorType&quot;:1,&quot;foreColorIndex&quot;:5,&quot;pos&quot;:0,&quot;transparency&quot;:0.4000000059604645},{&quot;brightness&quot;:0.4000000059604645,&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TEXT_LAYER_COUNT" val="1"/>
  <p:tag name="KSO_WM_UNIT_NOCLEAR" val="0"/>
  <p:tag name="KSO_WM_UNIT_TEXT_TYPE" val="1"/>
  <p:tag name="KSO_WM_UNIT_VALUE" val="44"/>
  <p:tag name="KSO_WM_BEAUTIFY_FLAG" val="#wm#"/>
  <p:tag name="KSO_WM_UNIT_PRESET_TEXT" val="单击此处输入你的项正文具体内容，请阐述你的内容观点"/>
  <p:tag name="KSO_WM_UNIT_TEXT_FILL_FORE_SCHEMECOLOR_INDEX" val="1"/>
  <p:tag name="KSO_WM_UNIT_TEXT_FILL_TYPE" val="1"/>
  <p:tag name="KSO_WM_UNIT_LINE_FORE_SCHEMECOLOR_INDEX" val="5"/>
  <p:tag name="KSO_WM_UNIT_USESOURCEFORMAT_APPLY" val="1"/>
</p:tagLst>
</file>

<file path=ppt/tags/tag39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405_2*l_h_a*1_1_1"/>
  <p:tag name="KSO_WM_TEMPLATE_CATEGORY" val="diagram"/>
  <p:tag name="KSO_WM_TEMPLATE_INDEX" val="20231405"/>
  <p:tag name="KSO_WM_UNIT_LAYERLEVEL" val="1_1_1"/>
  <p:tag name="KSO_WM_TAG_VERSION" val="3.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gradient&quot;:[{&quot;brightness&quot;:-0.25,&quot;colorType&quot;:1,&quot;foreColorIndex&quot;:5,&quot;pos&quot;:0,&quot;transparency&quot;:0},{&quot;brightness&quot;:0.4000000059604645,&quot;colorType&quot;:1,&quot;foreColorIndex&quot;:5,&quot;pos&quot;:0.9790199995040894,&quot;transparency&quot;:0},{&quot;brightness&quot;:0,&quot;colorType&quot;:1,&quot;foreColorIndex&quot;:5,&quot;pos&quot;:0.469999998807907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FILL_TYPE" val="3"/>
  <p:tag name="KSO_WM_UNIT_SHADOW_SCHEMECOLOR_INDEX" val="5"/>
  <p:tag name="KSO_WM_UNIT_USESOURCEFORMAT_APPLY" val="1"/>
</p:tagLst>
</file>

<file path=ppt/tags/tag39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5_2*l_h_i*1_3_2"/>
  <p:tag name="KSO_WM_TEMPLATE_CATEGORY" val="diagram"/>
  <p:tag name="KSO_WM_TEMPLATE_INDEX" val="20231405"/>
  <p:tag name="KSO_WM_UNIT_LAYERLEVEL" val="1_1_1"/>
  <p:tag name="KSO_WM_TAG_VERSION" val="3.0"/>
  <p:tag name="KSO_WM_DIAGRAM_GROUP_CODE" val="l1-1"/>
  <p:tag name="KSO_WM_UNIT_TYPE" val="l_h_i"/>
  <p:tag name="KSO_WM_UNIT_INDEX" val="1_3_2"/>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USESOURCEFORMAT_APPLY" val="1"/>
</p:tagLst>
</file>

<file path=ppt/tags/tag39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405_2*l_h_i*1_3_1"/>
  <p:tag name="KSO_WM_TEMPLATE_CATEGORY" val="diagram"/>
  <p:tag name="KSO_WM_TEMPLATE_INDEX" val="20231405"/>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type&quot;:0},&quot;glow&quot;:{&quot;colorType&quot;:0},&quot;line&quot;:{&quot;type&quot;:0},&quot;shadow&quot;:{&quot;brightness&quot;:0,&quot;colorType&quot;:1,&quot;foreColorIndex&quot;:5,&quot;transparency&quot;:0.6899999976158142},&quot;threeD&quot;:{&quot;curvedSurface&quot;:{&quot;brightness&quot;:0,&quot;colorType&quot;:2,&quot;rgb&quot;:&quot;#000000&quot;},&quot;depth&quot;:{&quot;colorType&quot;:0}}},&quot;text&quot;:{&quot;fill&quot;:{&quot;gradient&quot;:[{&quot;brightness&quot;:0,&quot;colorType&quot;:1,&quot;foreColorIndex&quot;:5,&quot;pos&quot;:0.49000000953674316,&quot;transparency&quot;:0},{&quot;brightness&quot;:0,&quot;colorType&quot;:1,&quot;foreColorIndex&quot;:5,&quot;pos&quot;:0.7699999809265137,&quot;transparency&quot;:1}],&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UNIT_SHADOW_SCHEMECOLOR_INDEX" val="7"/>
  <p:tag name="KSO_WM_UNIT_USESOURCEFORMAT_APPLY" val="1"/>
</p:tagLst>
</file>

<file path=ppt/tags/tag3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5_2*l_h_f*1_3_3"/>
  <p:tag name="KSO_WM_TEMPLATE_CATEGORY" val="diagram"/>
  <p:tag name="KSO_WM_TEMPLATE_INDEX" val="20231405"/>
  <p:tag name="KSO_WM_UNIT_LAYERLEVEL" val="1_1_1"/>
  <p:tag name="KSO_WM_TAG_VERSION" val="3.0"/>
  <p:tag name="KSO_WM_DIAGRAM_GROUP_CODE" val="l1-1"/>
  <p:tag name="KSO_WM_UNIT_TYPE" val="l_h_f"/>
  <p:tag name="KSO_WM_UNIT_INDEX" val="1_3_3"/>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gradient&quot;:[{&quot;brightness&quot;:0,&quot;colorType&quot;:2,&quot;pos&quot;:0,&quot;rgb&quot;:&quot;#ffffff&quot;,&quot;transparency&quot;:0.8999999761581421},{&quot;brightness&quot;:0,&quot;colorType&quot;:2,&quot;pos&quot;:1,&quot;rgb&quot;:&quot;#ffffff&quot;,&quot;transparency&quot;:1}],&quot;type&quot;:3},&quot;glow&quot;:{&quot;colorType&quot;:0},&quot;line&quot;:{&quot;gradient&quot;:[{&quot;brightness&quot;:0.4000000059604645,&quot;colorType&quot;:1,&quot;foreColorIndex&quot;:5,&quot;pos&quot;:0,&quot;transparency&quot;:0.4000000059604645},{&quot;brightness&quot;:0.4000000059604645,&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TEXT_LAYER_COUNT" val="1"/>
  <p:tag name="KSO_WM_UNIT_NOCLEAR" val="0"/>
  <p:tag name="KSO_WM_UNIT_TEXT_TYPE" val="1"/>
  <p:tag name="KSO_WM_UNIT_VALUE" val="44"/>
  <p:tag name="KSO_WM_BEAUTIFY_FLAG" val="#wm#"/>
  <p:tag name="KSO_WM_UNIT_PRESET_TEXT" val="单击此处输入你的项正文具体内容，请阐述你的内容观点"/>
  <p:tag name="KSO_WM_UNIT_TEXT_FILL_FORE_SCHEMECOLOR_INDEX" val="1"/>
  <p:tag name="KSO_WM_UNIT_TEXT_FILL_TYPE" val="1"/>
  <p:tag name="KSO_WM_UNIT_LINE_FORE_SCHEMECOLOR_INDEX" val="7"/>
  <p:tag name="KSO_WM_UNIT_USESOURCEFORMAT_APPLY" val="1"/>
</p:tagLst>
</file>

<file path=ppt/tags/tag39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405_2*l_h_a*1_3_1"/>
  <p:tag name="KSO_WM_TEMPLATE_CATEGORY" val="diagram"/>
  <p:tag name="KSO_WM_TEMPLATE_INDEX" val="20231405"/>
  <p:tag name="KSO_WM_UNIT_LAYERLEVEL" val="1_1_1"/>
  <p:tag name="KSO_WM_TAG_VERSION" val="3.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gradient&quot;:[{&quot;brightness&quot;:-0.25,&quot;colorType&quot;:1,&quot;foreColorIndex&quot;:5,&quot;pos&quot;:0,&quot;transparency&quot;:0},{&quot;brightness&quot;:0.4000000059604645,&quot;colorType&quot;:1,&quot;foreColorIndex&quot;:5,&quot;pos&quot;:0.9790199995040894,&quot;transparency&quot;:0},{&quot;brightness&quot;:0,&quot;colorType&quot;:1,&quot;foreColorIndex&quot;:5,&quot;pos&quot;:0.469999998807907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FILL_TYPE" val="3"/>
  <p:tag name="KSO_WM_UNIT_SHADOW_SCHEMECOLOR_INDEX" val="7"/>
  <p:tag name="KSO_WM_UNIT_USESOURCEFORMAT_APPLY" val="1"/>
</p:tagLst>
</file>

<file path=ppt/tags/tag3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5_2*l_h_i*1_2_2"/>
  <p:tag name="KSO_WM_TEMPLATE_CATEGORY" val="diagram"/>
  <p:tag name="KSO_WM_TEMPLATE_INDEX" val="20231405"/>
  <p:tag name="KSO_WM_UNIT_LAYERLEVEL" val="1_1_1"/>
  <p:tag name="KSO_WM_TAG_VERSION" val="3.0"/>
  <p:tag name="KSO_WM_DIAGRAM_GROUP_CODE" val="l1-1"/>
  <p:tag name="KSO_WM_UNIT_TYPE" val="l_h_i"/>
  <p:tag name="KSO_WM_UNIT_INDEX" val="1_2_2"/>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USESOURCEFORMAT_APPLY" val="1"/>
</p:tagLst>
</file>

<file path=ppt/tags/tag3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405_2*l_h_i*1_2_1"/>
  <p:tag name="KSO_WM_TEMPLATE_CATEGORY" val="diagram"/>
  <p:tag name="KSO_WM_TEMPLATE_INDEX" val="20231405"/>
  <p:tag name="KSO_WM_UNIT_LAYERLEVEL" val="1_1_1"/>
  <p:tag name="KSO_WM_TAG_VERSION" val="3.0"/>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type&quot;:0},&quot;glow&quot;:{&quot;colorType&quot;:0},&quot;line&quot;:{&quot;type&quot;:0},&quot;shadow&quot;:{&quot;brightness&quot;:0,&quot;colorType&quot;:1,&quot;foreColorIndex&quot;:8,&quot;transparency&quot;:0.6899999976158142},&quot;threeD&quot;:{&quot;curvedSurface&quot;:{&quot;brightness&quot;:0,&quot;colorType&quot;:2,&quot;rgb&quot;:&quot;#000000&quot;},&quot;depth&quot;:{&quot;colorType&quot;:0}}},&quot;text&quot;:{&quot;fill&quot;:{&quot;gradient&quot;:[{&quot;brightness&quot;:0,&quot;colorType&quot;:1,&quot;foreColorIndex&quot;:6,&quot;pos&quot;:0.49000000953674316,&quot;transparency&quot;:0},{&quot;brightness&quot;:0,&quot;colorType&quot;:1,&quot;foreColorIndex&quot;:6,&quot;pos&quot;:0.7699999809265137,&quot;transparency&quot;:1}],&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UNIT_SHADOW_SCHEMECOLOR_INDEX" val="6"/>
  <p:tag name="KSO_WM_UNIT_USESOURCEFORMAT_APPLY" val="1"/>
</p:tagLst>
</file>

<file path=ppt/tags/tag3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5_2*l_h_f*1_2_3"/>
  <p:tag name="KSO_WM_TEMPLATE_CATEGORY" val="diagram"/>
  <p:tag name="KSO_WM_TEMPLATE_INDEX" val="20231405"/>
  <p:tag name="KSO_WM_UNIT_LAYERLEVEL" val="1_1_1"/>
  <p:tag name="KSO_WM_TAG_VERSION" val="3.0"/>
  <p:tag name="KSO_WM_DIAGRAM_GROUP_CODE" val="l1-1"/>
  <p:tag name="KSO_WM_UNIT_TYPE" val="l_h_f"/>
  <p:tag name="KSO_WM_UNIT_INDEX" val="1_2_3"/>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gradient&quot;:[{&quot;brightness&quot;:0,&quot;colorType&quot;:2,&quot;pos&quot;:0,&quot;rgb&quot;:&quot;#ffffff&quot;,&quot;transparency&quot;:0.8999999761581421},{&quot;brightness&quot;:0,&quot;colorType&quot;:2,&quot;pos&quot;:1,&quot;rgb&quot;:&quot;#ffffff&quot;,&quot;transparency&quot;:1}],&quot;type&quot;:3},&quot;glow&quot;:{&quot;colorType&quot;:0},&quot;line&quot;:{&quot;gradient&quot;:[{&quot;brightness&quot;:0.4000000059604645,&quot;colorType&quot;:1,&quot;foreColorIndex&quot;:6,&quot;pos&quot;:0,&quot;transparency&quot;:0.4000000059604645},{&quot;brightness&quot;:0.4000000059604645,&quot;colorType&quot;:1,&quot;foreColorIndex&quot;:6,&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a"/>
  <p:tag name="KSO_WM_UNIT_TEXT_LAYER_COUNT" val="1"/>
  <p:tag name="KSO_WM_UNIT_NOCLEAR" val="0"/>
  <p:tag name="KSO_WM_UNIT_TEXT_TYPE" val="1"/>
  <p:tag name="KSO_WM_UNIT_VALUE" val="44"/>
  <p:tag name="KSO_WM_BEAUTIFY_FLAG" val="#wm#"/>
  <p:tag name="KSO_WM_UNIT_PRESET_TEXT" val="单击此处输入你的项正文具体内容，请阐述你的观点"/>
  <p:tag name="KSO_WM_UNIT_TEXT_FILL_FORE_SCHEMECOLOR_INDEX" val="1"/>
  <p:tag name="KSO_WM_UNIT_TEXT_FILL_TYPE" val="1"/>
  <p:tag name="KSO_WM_UNIT_LINE_FORE_SCHEMECOLOR_INDEX" val="6"/>
  <p:tag name="KSO_WM_UNIT_USESOURCEFORMAT_APPLY" val="1"/>
</p:tagLst>
</file>

<file path=ppt/tags/tag39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405_2*l_h_a*1_2_1"/>
  <p:tag name="KSO_WM_TEMPLATE_CATEGORY" val="diagram"/>
  <p:tag name="KSO_WM_TEMPLATE_INDEX" val="20231405"/>
  <p:tag name="KSO_WM_UNIT_LAYERLEVEL" val="1_1_1"/>
  <p:tag name="KSO_WM_TAG_VERSION" val="3.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37.8899230957031,&quot;left&quot;:66.56085205078125,&quot;top&quot;:142.10448727104603,&quot;width&quot;:826.8782958984375}"/>
  <p:tag name="KSO_WM_DIAGRAM_COLOR_MATCH_VALUE" val="{&quot;shape&quot;:{&quot;fill&quot;:{&quot;gradient&quot;:[{&quot;brightness&quot;:-0.25,&quot;colorType&quot;:1,&quot;foreColorIndex&quot;:6,&quot;pos&quot;:0,&quot;transparency&quot;:0},{&quot;brightness&quot;:0.4000000059604645,&quot;colorType&quot;:1,&quot;foreColorIndex&quot;:6,&quot;pos&quot;:0.9790199995040894,&quot;transparency&quot;:0},{&quot;brightness&quot;:0,&quot;colorType&quot;:1,&quot;foreColorIndex&quot;:6,&quot;pos&quot;:0.4699999988079071,&quot;transparency&quot;:0}],&quot;type&quot;:3},&quot;glow&quot;:{&quot;colorType&quot;:0},&quot;line&quot;:{&quot;type&quot;:0},&quot;shadow&quot;:{&quot;brightness&quot;:0,&quot;colorType&quot;:1,&quot;foreColorIndex&quot;:6,&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FILL_TYPE" val="3"/>
  <p:tag name="KSO_WM_UNIT_SHADOW_SCHEMECOLOR_INDEX" val="6"/>
  <p:tag name="KSO_WM_UNIT_USESOURCEFORMAT_APPLY" val="1"/>
</p:tagLst>
</file>

<file path=ppt/tags/tag39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3940.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31405_2*l_x*1_1"/>
  <p:tag name="KSO_WM_TEMPLATE_CATEGORY" val="diagram"/>
  <p:tag name="KSO_WM_TEMPLATE_INDEX" val="20231405"/>
  <p:tag name="KSO_WM_UNIT_LAYERLEVEL" val="1_1"/>
  <p:tag name="KSO_WM_TAG_VERSION" val="3.0"/>
  <p:tag name="KSO_WM_UNIT_VALUE" val="203*203"/>
  <p:tag name="KSO_WM_DIAGRAM_COLOR_MATCH_VALUE" val="{&quot;shape&quot;:{&quot;fill&quot;:{&quot;gradient&quot;:[{&quot;brightness&quot;:0,&quot;colorType&quot;:1,&quot;foreColorIndex&quot;:5,&quot;pos&quot;:0,&quot;transparency&quot;:0.6392157077789307},{&quot;brightness&quot;:0.4000000059604645,&quot;colorType&quot;:1,&quot;foreColorIndex&quot;:5,&quot;pos&quot;:0.6899999976158142,&quot;transparency&quot;:0.7098039388656616}],&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VIRTUALLY_FRAME" val="{&quot;height&quot;:337.8899230957031,&quot;left&quot;:66.56085205078125,&quot;top&quot;:142.10448727104603,&quot;width&quot;:826.8782958984375}"/>
  <p:tag name="KSO_WM_DIAGRAM_MAX_ITEMCNT" val="6"/>
  <p:tag name="KSO_WM_DIAGRAM_MIN_ITEMCNT" val="2"/>
  <p:tag name="KSO_WM_BEAUTIFY_FLAG" val="#wm#"/>
  <p:tag name="KSO_WM_UNIT_FILL_FORE_SCHEMECOLOR_INDEX" val="5"/>
  <p:tag name="KSO_WM_UNIT_USESOURCEFORMAT_APPLY" val="1"/>
</p:tagLst>
</file>

<file path=ppt/tags/tag3941.xml><?xml version="1.0" encoding="utf-8"?>
<p:tagLst xmlns:p="http://schemas.openxmlformats.org/presentationml/2006/main">
  <p:tag name="KSO_WM_SLIDE_ID" val="diagram20231405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405"/>
  <p:tag name="KSO_WM_SLIDE_LAYOUT" val="a_l"/>
  <p:tag name="KSO_WM_SLIDE_LAYOUT_CNT" val="1_1"/>
  <p:tag name="KSO_WM_SLIDE_TYPE" val="text"/>
  <p:tag name="KSO_WM_SLIDE_SUBTYPE" val="diag"/>
  <p:tag name="KSO_WM_SLIDE_SIZE" val="655.537*337.89"/>
  <p:tag name="KSO_WM_SLIDE_POSITION" val="152.231*154.204"/>
  <p:tag name="KSO_WM_DIAGRAM_GROUP_CODE" val="l1-1"/>
  <p:tag name="KSO_WM_SLIDE_DIAGTYPE" val="l"/>
</p:tagLst>
</file>

<file path=ppt/tags/tag39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3261_1*n_h_h_f*1_2_1_1"/>
  <p:tag name="KSO_WM_TEMPLATE_CATEGORY" val="diagram"/>
  <p:tag name="KSO_WM_TEMPLATE_INDEX" val="20233261"/>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3"/>
  <p:tag name="KSO_WM_DIAGRAM_MIN_ITEMCNT" val="3"/>
  <p:tag name="KSO_WM_DIAGRAM_VIRTUALLY_FRAME" val="{&quot;height&quot;:388.3464660644531,&quot;left&quot;:65.39684112789118,&quot;top&quot;:80.88747562919079,&quot;width&quot;:837.80639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USESOURCEFORMAT_APPLY" val="1"/>
</p:tagLst>
</file>

<file path=ppt/tags/tag39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3261_1*n_h_h_f*1_2_2_1"/>
  <p:tag name="KSO_WM_TEMPLATE_CATEGORY" val="diagram"/>
  <p:tag name="KSO_WM_TEMPLATE_INDEX" val="20233261"/>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3"/>
  <p:tag name="KSO_WM_DIAGRAM_MIN_ITEMCNT" val="3"/>
  <p:tag name="KSO_WM_DIAGRAM_VIRTUALLY_FRAME" val="{&quot;height&quot;:388.3464660644531,&quot;left&quot;:65.39684112789118,&quot;top&quot;:80.88747562919079,&quot;width&quot;:837.80639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简明扼要地阐述您的观点"/>
  <p:tag name="KSO_WM_UNIT_TEXT_FILL_FORE_SCHEMECOLOR_INDEX" val="1"/>
  <p:tag name="KSO_WM_UNIT_TEXT_FILL_TYPE" val="1"/>
  <p:tag name="KSO_WM_UNIT_USESOURCEFORMAT_APPLY" val="1"/>
</p:tagLst>
</file>

<file path=ppt/tags/tag39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3261_1*n_h_h_f*1_2_3_1"/>
  <p:tag name="KSO_WM_TEMPLATE_CATEGORY" val="diagram"/>
  <p:tag name="KSO_WM_TEMPLATE_INDEX" val="20233261"/>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3"/>
  <p:tag name="KSO_WM_DIAGRAM_MIN_ITEMCNT" val="3"/>
  <p:tag name="KSO_WM_DIAGRAM_VIRTUALLY_FRAME" val="{&quot;height&quot;:388.3464660644531,&quot;left&quot;:65.39684112789118,&quot;top&quot;:80.88747562919079,&quot;width&quot;:837.80639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USESOURCEFORMAT_APPLY" val="1"/>
</p:tagLst>
</file>

<file path=ppt/tags/tag39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33261_1*n_h_h_i*1_2_3_2"/>
  <p:tag name="KSO_WM_TEMPLATE_CATEGORY" val="diagram"/>
  <p:tag name="KSO_WM_TEMPLATE_INDEX" val="20233261"/>
  <p:tag name="KSO_WM_UNIT_LAYERLEVEL" val="1_1_1_1"/>
  <p:tag name="KSO_WM_TAG_VERSION" val="3.0"/>
  <p:tag name="KSO_WM_DIAGRAM_MAX_ITEMCNT" val="3"/>
  <p:tag name="KSO_WM_DIAGRAM_MIN_ITEMCNT" val="3"/>
  <p:tag name="KSO_WM_DIAGRAM_VIRTUALLY_FRAME" val="{&quot;height&quot;:388.3464660644531,&quot;left&quot;:65.39684112789118,&quot;top&quot;:80.88747562919079,&quot;width&quot;:837.806396484375}"/>
  <p:tag name="KSO_WM_DIAGRAM_COLOR_MATCH_VALUE" val="{&quot;shape&quot;:{&quot;fill&quot;:{&quot;solid&quot;:{&quot;brightness&quot;:0,&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9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3261_1*n_h_h_i*1_2_2_2"/>
  <p:tag name="KSO_WM_TEMPLATE_CATEGORY" val="diagram"/>
  <p:tag name="KSO_WM_TEMPLATE_INDEX" val="20233261"/>
  <p:tag name="KSO_WM_UNIT_LAYERLEVEL" val="1_1_1_1"/>
  <p:tag name="KSO_WM_TAG_VERSION" val="3.0"/>
  <p:tag name="KSO_WM_DIAGRAM_MAX_ITEMCNT" val="3"/>
  <p:tag name="KSO_WM_DIAGRAM_MIN_ITEMCNT" val="3"/>
  <p:tag name="KSO_WM_DIAGRAM_VIRTUALLY_FRAME" val="{&quot;height&quot;:388.3464660644531,&quot;left&quot;:65.39684112789118,&quot;top&quot;:80.88747562919079,&quot;width&quot;:837.806396484375}"/>
  <p:tag name="KSO_WM_DIAGRAM_COLOR_MATCH_VALUE" val="{&quot;shape&quot;:{&quot;fill&quot;:{&quot;solid&quot;:{&quot;brightness&quot;:0,&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9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3261_1*n_h_h_i*1_2_1_2"/>
  <p:tag name="KSO_WM_TEMPLATE_CATEGORY" val="diagram"/>
  <p:tag name="KSO_WM_TEMPLATE_INDEX" val="20233261"/>
  <p:tag name="KSO_WM_UNIT_LAYERLEVEL" val="1_1_1_1"/>
  <p:tag name="KSO_WM_TAG_VERSION" val="3.0"/>
  <p:tag name="KSO_WM_DIAGRAM_MAX_ITEMCNT" val="3"/>
  <p:tag name="KSO_WM_DIAGRAM_MIN_ITEMCNT" val="3"/>
  <p:tag name="KSO_WM_DIAGRAM_VIRTUALLY_FRAME" val="{&quot;height&quot;:388.3464660644531,&quot;left&quot;:65.39684112789118,&quot;top&quot;:80.88747562919079,&quot;width&quot;:837.806396484375}"/>
  <p:tag name="KSO_WM_DIAGRAM_COLOR_MATCH_VALUE" val="{&quot;shape&quot;:{&quot;fill&quot;:{&quot;solid&quot;:{&quot;brightness&quot;:0,&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9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33261_1*n_h_h_i*1_2_3_1"/>
  <p:tag name="KSO_WM_TEMPLATE_CATEGORY" val="diagram"/>
  <p:tag name="KSO_WM_TEMPLATE_INDEX" val="20233261"/>
  <p:tag name="KSO_WM_UNIT_LAYERLEVEL" val="1_1_1_1"/>
  <p:tag name="KSO_WM_TAG_VERSION" val="3.0"/>
  <p:tag name="KSO_WM_DIAGRAM_MAX_ITEMCNT" val="3"/>
  <p:tag name="KSO_WM_DIAGRAM_MIN_ITEMCNT" val="3"/>
  <p:tag name="KSO_WM_DIAGRAM_VIRTUALLY_FRAME" val="{&quot;height&quot;:388.3464660644531,&quot;left&quot;:65.39684112789118,&quot;top&quot;:80.88747562919079,&quot;width&quot;:837.80639648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9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3261_1*n_h_h_i*1_2_2_1"/>
  <p:tag name="KSO_WM_TEMPLATE_CATEGORY" val="diagram"/>
  <p:tag name="KSO_WM_TEMPLATE_INDEX" val="20233261"/>
  <p:tag name="KSO_WM_UNIT_LAYERLEVEL" val="1_1_1_1"/>
  <p:tag name="KSO_WM_TAG_VERSION" val="3.0"/>
  <p:tag name="KSO_WM_DIAGRAM_MAX_ITEMCNT" val="3"/>
  <p:tag name="KSO_WM_DIAGRAM_MIN_ITEMCNT" val="3"/>
  <p:tag name="KSO_WM_DIAGRAM_VIRTUALLY_FRAME" val="{&quot;height&quot;:388.3464660644531,&quot;left&quot;:65.39684112789118,&quot;top&quot;:80.88747562919079,&quot;width&quot;:837.80639648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95.xml><?xml version="1.0" encoding="utf-8"?>
<p:tagLst xmlns:p="http://schemas.openxmlformats.org/presentationml/2006/main">
  <p:tag name="KSO_WM_BEAUTIFY_FLAG" val="#fgm#"/>
  <p:tag name="KSO_WM_FIGMA_FLAG" val="#fgm#"/>
  <p:tag name="KSO_WM_UNIT_INDEX" val="1"/>
  <p:tag name="KSO_WM_UNIT_TYPE" val="a"/>
  <p:tag name="KSO_WM_LAYOUT_CHECK_HASH" val="86d5ef5aebb52061d176befe811471efb346780f"/>
  <p:tag name="KSO_WM_NEWLAYOUT_GROUP_ID" val="layout_3"/>
  <p:tag name="KSO_WM_NEWLAYOUT_ID" val="slide_cf62f2ac8240bd95"/>
</p:tagLst>
</file>

<file path=ppt/tags/tag3950.xml><?xml version="1.0" encoding="utf-8"?>
<p:tagLst xmlns:p="http://schemas.openxmlformats.org/presentationml/2006/main">
  <p:tag name="KSO_WM_DIAGRAM_VERSION" val="3"/>
  <p:tag name="KSO_WM_DIAGRAM_COLOR_TRICK" val="1"/>
  <p:tag name="KSO_WM_DIAGRAM_COLOR_TEXT_CAN_REMOVE" val="n"/>
  <p:tag name="KSO_WM_UNIT_VALUE" val="84*81"/>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3261_1*n_h_h_x*1_2_1_1"/>
  <p:tag name="KSO_WM_TEMPLATE_CATEGORY" val="diagram"/>
  <p:tag name="KSO_WM_TEMPLATE_INDEX" val="20233261"/>
  <p:tag name="KSO_WM_UNIT_LAYERLEVEL" val="1_1_1_1"/>
  <p:tag name="KSO_WM_TAG_VERSION" val="3.0"/>
  <p:tag name="KSO_WM_DIAGRAM_MAX_ITEMCNT" val="3"/>
  <p:tag name="KSO_WM_DIAGRAM_MIN_ITEMCNT" val="3"/>
  <p:tag name="KSO_WM_DIAGRAM_VIRTUALLY_FRAME" val="{&quot;height&quot;:388.3464660644531,&quot;left&quot;:65.39684112789118,&quot;top&quot;:80.88747562919079,&quot;width&quot;:837.80639648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UNIT_FILL_TYPE" val="1"/>
  <p:tag name="KSO_WM_UNIT_USESOURCEFORMAT_APPLY" val="1"/>
</p:tagLst>
</file>

<file path=ppt/tags/tag39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3261_1*n_h_h_i*1_2_1_1"/>
  <p:tag name="KSO_WM_TEMPLATE_CATEGORY" val="diagram"/>
  <p:tag name="KSO_WM_TEMPLATE_INDEX" val="20233261"/>
  <p:tag name="KSO_WM_UNIT_LAYERLEVEL" val="1_1_1_1"/>
  <p:tag name="KSO_WM_TAG_VERSION" val="3.0"/>
  <p:tag name="KSO_WM_DIAGRAM_MAX_ITEMCNT" val="3"/>
  <p:tag name="KSO_WM_DIAGRAM_MIN_ITEMCNT" val="3"/>
  <p:tag name="KSO_WM_DIAGRAM_VIRTUALLY_FRAME" val="{&quot;height&quot;:388.3464660644531,&quot;left&quot;:65.39684112789118,&quot;top&quot;:80.88747562919079,&quot;width&quot;:837.80639648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952.xml><?xml version="1.0" encoding="utf-8"?>
<p:tagLst xmlns:p="http://schemas.openxmlformats.org/presentationml/2006/main">
  <p:tag name="KSO_WM_DIAGRAM_VERSION" val="3"/>
  <p:tag name="KSO_WM_DIAGRAM_COLOR_TRICK" val="1"/>
  <p:tag name="KSO_WM_DIAGRAM_COLOR_TEXT_CAN_REMOVE" val="n"/>
  <p:tag name="KSO_WM_UNIT_VALUE" val="84*81"/>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3261_1*n_h_h_x*1_2_2_1"/>
  <p:tag name="KSO_WM_TEMPLATE_CATEGORY" val="diagram"/>
  <p:tag name="KSO_WM_TEMPLATE_INDEX" val="20233261"/>
  <p:tag name="KSO_WM_UNIT_LAYERLEVEL" val="1_1_1_1"/>
  <p:tag name="KSO_WM_TAG_VERSION" val="3.0"/>
  <p:tag name="KSO_WM_DIAGRAM_MAX_ITEMCNT" val="3"/>
  <p:tag name="KSO_WM_DIAGRAM_MIN_ITEMCNT" val="3"/>
  <p:tag name="KSO_WM_DIAGRAM_VIRTUALLY_FRAME" val="{&quot;height&quot;:388.3464660644531,&quot;left&quot;:65.39684112789118,&quot;top&quot;:80.88747562919079,&quot;width&quot;:837.80639648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6"/>
  <p:tag name="KSO_WM_UNIT_FILL_FORE_SCHEMECOLOR_INDEX_BRIGHTNESS" val="0"/>
  <p:tag name="KSO_WM_BEAUTIFY_FLAG" val="#wm#"/>
  <p:tag name="KSO_WM_UNIT_FILL_TYPE" val="1"/>
  <p:tag name="KSO_WM_UNIT_USESOURCEFORMAT_APPLY" val="1"/>
</p:tagLst>
</file>

<file path=ppt/tags/tag3953.xml><?xml version="1.0" encoding="utf-8"?>
<p:tagLst xmlns:p="http://schemas.openxmlformats.org/presentationml/2006/main">
  <p:tag name="KSO_WM_DIAGRAM_VERSION" val="3"/>
  <p:tag name="KSO_WM_DIAGRAM_COLOR_TRICK" val="1"/>
  <p:tag name="KSO_WM_DIAGRAM_COLOR_TEXT_CAN_REMOVE" val="n"/>
  <p:tag name="KSO_WM_UNIT_VALUE" val="84*81"/>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3261_1*n_h_h_x*1_2_3_1"/>
  <p:tag name="KSO_WM_TEMPLATE_CATEGORY" val="diagram"/>
  <p:tag name="KSO_WM_TEMPLATE_INDEX" val="20233261"/>
  <p:tag name="KSO_WM_UNIT_LAYERLEVEL" val="1_1_1_1"/>
  <p:tag name="KSO_WM_TAG_VERSION" val="3.0"/>
  <p:tag name="KSO_WM_DIAGRAM_MAX_ITEMCNT" val="3"/>
  <p:tag name="KSO_WM_DIAGRAM_MIN_ITEMCNT" val="3"/>
  <p:tag name="KSO_WM_DIAGRAM_VIRTUALLY_FRAME" val="{&quot;height&quot;:388.3464660644531,&quot;left&quot;:65.39684112789118,&quot;top&quot;:80.88747562919079,&quot;width&quot;:837.80639648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7"/>
  <p:tag name="KSO_WM_UNIT_FILL_FORE_SCHEMECOLOR_INDEX_BRIGHTNESS" val="0"/>
  <p:tag name="KSO_WM_BEAUTIFY_FLAG" val="#wm#"/>
  <p:tag name="KSO_WM_UNIT_FILL_TYPE" val="1"/>
  <p:tag name="KSO_WM_UNIT_USESOURCEFORMAT_APPLY" val="1"/>
</p:tagLst>
</file>

<file path=ppt/tags/tag39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3261_1*n_h_a*1_1_1"/>
  <p:tag name="KSO_WM_TEMPLATE_CATEGORY" val="diagram"/>
  <p:tag name="KSO_WM_TEMPLATE_INDEX" val="20233261"/>
  <p:tag name="KSO_WM_UNIT_LAYERLEVEL" val="1_1_1"/>
  <p:tag name="KSO_WM_TAG_VERSION" val="3.0"/>
  <p:tag name="KSO_WM_DIAGRAM_MAX_ITEMCNT" val="3"/>
  <p:tag name="KSO_WM_DIAGRAM_MIN_ITEMCNT" val="3"/>
  <p:tag name="KSO_WM_DIAGRAM_VIRTUALLY_FRAME" val="{&quot;height&quot;:388.3464660644531,&quot;left&quot;:65.39684112789118,&quot;top&quot;:80.88747562919079,&quot;width&quot;:837.80639648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TEXT_TYPE" val="1"/>
  <p:tag name="KSO_WM_UNIT_VALUE" val="40"/>
  <p:tag name="KSO_WM_BEAUTIFY_FLAG" val="#wm#"/>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3955.xml><?xml version="1.0" encoding="utf-8"?>
<p:tagLst xmlns:p="http://schemas.openxmlformats.org/presentationml/2006/main">
  <p:tag name="KSO_WM_SLIDE_ID" val="diagram20233261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diagram"/>
  <p:tag name="KSO_WM_TEMPLATE_INDEX" val="20233261"/>
  <p:tag name="KSO_WM_SLIDE_TYPE" val="text"/>
  <p:tag name="KSO_WM_SLIDE_SUBTYPE" val="diag"/>
  <p:tag name="KSO_WM_SLIDE_SIZE" val="688.433*388.346"/>
  <p:tag name="KSO_WM_SLIDE_POSITION" val="210.47*118.237"/>
  <p:tag name="KSO_WM_SLIDE_LAYOUT" val="a_n"/>
  <p:tag name="KSO_WM_SLIDE_LAYOUT_CNT" val="1_1"/>
  <p:tag name="KSO_WM_SPECIAL_SOURCE" val="bdnull"/>
  <p:tag name="KSO_WM_DIAGRAM_GROUP_CODE" val="n1-1"/>
  <p:tag name="KSO_WM_SLIDE_DIAGTYPE" val="n"/>
</p:tagLst>
</file>

<file path=ppt/tags/tag3956.xml><?xml version="1.0" encoding="utf-8"?>
<p:tagLst xmlns:p="http://schemas.openxmlformats.org/presentationml/2006/main">
  <p:tag name="KSO_WM_BEAUTIFY_FLAG" val="#fgm#"/>
  <p:tag name="KSO_WM_FIGMA_FLAG" val="#fgm#"/>
  <p:tag name="KSO_WM_UNIT_INDEX" val="1"/>
  <p:tag name="KSO_WM_UNIT_TYPE" val="a"/>
  <p:tag name="KSO_WM_LAYOUT_CHECK_HASH" val="c0bb73685c5b416704e3727e0c6fea7ea6cf301f"/>
  <p:tag name="KSO_WM_NEWLAYOUT_GROUP_ID" val="layout_10012"/>
  <p:tag name="KSO_WM_NEWLAYOUT_ID" val="slide_ed19c0db6ed585c4"/>
  <p:tag name="KSO_WM_UNIT_PRESET_TEXT" val="单击此处添加标题"/>
</p:tagLst>
</file>

<file path=ppt/tags/tag395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generate_ppt&quot;,&quot;id&quot;:&quot;{\&quot;id\&quot;:\&quot;VCG41N640029854\&quot;,\&quot;product_name\&quot;:\&quot;wps-wpp-pc\&quot;,\&quot;intention_code\&quot;:\&quot;wps_wpp_generate_slide_outline\&quot;}&quot;}*gallery_gallery_ai_v2.2.0_ONLINE*1766149051239_5d834d_0a966065a039-slide-2"/>
</p:tagLst>
</file>

<file path=ppt/tags/tag395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95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9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396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96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96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96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964.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6987"/>
  <p:tag name="KSO_WM_TEMPLATE_SLIDE_ID" val="slide_ed19c0db6ed585c4"/>
</p:tagLst>
</file>

<file path=ppt/tags/tag396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065_2*a*1"/>
  <p:tag name="KSO_WM_TEMPLATE_CATEGORY" val="diagram"/>
  <p:tag name="KSO_WM_TEMPLATE_INDEX" val="20231065"/>
  <p:tag name="KSO_WM_UNIT_LAYERLEVEL" val="1"/>
  <p:tag name="KSO_WM_TAG_VERSION" val="3.0"/>
  <p:tag name="KSO_WM_BEAUTIFY_FLAG" val="#wm#"/>
  <p:tag name="KSO_WM_DIAGRAM_GROUP_CODE" val="m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9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2*m_h_i*1_1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1_2"/>
  <p:tag name="KSO_WM_DIAGRAM_MAX_ITEMCNT" val="6"/>
  <p:tag name="KSO_WM_DIAGRAM_MIN_ITEMCNT" val="2"/>
  <p:tag name="KSO_WM_DIAGRAM_VIRTUALLY_FRAME" val="{&quot;height&quot;:397.2,&quot;left&quot;:11.299987850639809,&quot;top&quot;:112.3,&quot;width&quot;:937.2119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9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2*m_h_i*1_3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3_2"/>
  <p:tag name="KSO_WM_DIAGRAM_MAX_ITEMCNT" val="6"/>
  <p:tag name="KSO_WM_DIAGRAM_MIN_ITEMCNT" val="2"/>
  <p:tag name="KSO_WM_DIAGRAM_VIRTUALLY_FRAME" val="{&quot;height&quot;:397.2,&quot;left&quot;:11.299987850639809,&quot;top&quot;:112.3,&quot;width&quot;:937.211914062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UNIT_TEXT_FILL_FORE_SCHEMECOLOR_INDEX" val="13"/>
  <p:tag name="KSO_WM_UNIT_TEXT_FILL_TYPE" val="1"/>
  <p:tag name="KSO_WM_UNIT_USESOURCEFORMAT_APPLY" val="1"/>
</p:tagLst>
</file>

<file path=ppt/tags/tag3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2*m_h_i*1_2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2_2"/>
  <p:tag name="KSO_WM_DIAGRAM_MAX_ITEMCNT" val="6"/>
  <p:tag name="KSO_WM_DIAGRAM_MIN_ITEMCNT" val="2"/>
  <p:tag name="KSO_WM_DIAGRAM_VIRTUALLY_FRAME" val="{&quot;height&quot;:397.2,&quot;left&quot;:11.299987850639809,&quot;top&quot;:112.3,&quot;width&quot;:937.211914062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3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2*m_h_i*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397.2,&quot;left&quot;:11.299987850639809,&quot;top&quot;:112.3,&quot;width&quot;:937.2119140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397.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3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20231065_2*m_h_i*1_2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397.2,&quot;left&quot;:11.299987850639809,&quot;top&quot;:112.3,&quot;width&quot;:937.2119140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3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20231065_2*m_h_i*1_3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397.2,&quot;left&quot;:11.299987850639809,&quot;top&quot;:112.3,&quot;width&quot;:937.2119140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397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3_1"/>
  <p:tag name="KSO_WM_UNIT_ID" val="diagram20231065_2*m_h_f*1_3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397.2,&quot;left&quot;:11.299987850639809,&quot;top&quot;:112.3,&quot;width&quot;:937.2119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
  <p:tag name="KSO_WM_UNIT_TEXT_FILL_FORE_SCHEMECOLOR_INDEX" val="1"/>
  <p:tag name="KSO_WM_UNIT_TEXT_FILL_TYPE" val="1"/>
  <p:tag name="KSO_WM_UNIT_USESOURCEFORMAT_APPLY" val="1"/>
</p:tagLst>
</file>

<file path=ppt/tags/tag39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3_1"/>
  <p:tag name="KSO_WM_UNIT_ID" val="diagram20231065_2*m_h_a*1_3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11"/>
  <p:tag name="KSO_WM_DIAGRAM_MAX_ITEMCNT" val="6"/>
  <p:tag name="KSO_WM_DIAGRAM_MIN_ITEMCNT" val="2"/>
  <p:tag name="KSO_WM_DIAGRAM_VIRTUALLY_FRAME" val="{&quot;height&quot;:397.2,&quot;left&quot;:11.299987850639809,&quot;top&quot;:112.3,&quot;width&quot;:937.2119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97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5_2*m_h_f*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397.2,&quot;left&quot;:11.299987850639809,&quot;top&quot;:112.3,&quot;width&quot;:937.2119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
  <p:tag name="KSO_WM_UNIT_TEXT_FILL_FORE_SCHEMECOLOR_INDEX" val="1"/>
  <p:tag name="KSO_WM_UNIT_TEXT_FILL_TYPE" val="1"/>
  <p:tag name="KSO_WM_UNIT_USESOURCEFORMAT_APPLY" val="1"/>
</p:tagLst>
</file>

<file path=ppt/tags/tag39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2*m_h_a*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397.2,&quot;left&quot;:11.299987850639809,&quot;top&quot;:112.3,&quot;width&quot;:937.2119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97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2_1"/>
  <p:tag name="KSO_WM_UNIT_ID" val="diagram20231065_2*m_h_f*1_2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22"/>
  <p:tag name="KSO_WM_DIAGRAM_MAX_ITEMCNT" val="6"/>
  <p:tag name="KSO_WM_DIAGRAM_MIN_ITEMCNT" val="2"/>
  <p:tag name="KSO_WM_DIAGRAM_VIRTUALLY_FRAME" val="{&quot;height&quot;:397.2,&quot;left&quot;:11.299987850639809,&quot;top&quot;:112.3,&quot;width&quot;:937.2119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文本具体内容"/>
  <p:tag name="KSO_WM_UNIT_TEXT_FILL_FORE_SCHEMECOLOR_INDEX" val="1"/>
  <p:tag name="KSO_WM_UNIT_TEXT_FILL_TYPE" val="1"/>
  <p:tag name="KSO_WM_UNIT_USESOURCEFORMAT_APPLY" val="1"/>
</p:tagLst>
</file>

<file path=ppt/tags/tag397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2_1"/>
  <p:tag name="KSO_WM_UNIT_ID" val="diagram20231065_2*m_h_a*1_2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14"/>
  <p:tag name="KSO_WM_DIAGRAM_MAX_ITEMCNT" val="6"/>
  <p:tag name="KSO_WM_DIAGRAM_MIN_ITEMCNT" val="2"/>
  <p:tag name="KSO_WM_DIAGRAM_VIRTUALLY_FRAME" val="{&quot;height&quot;:397.2,&quot;left&quot;:11.299987850639809,&quot;top&quot;:112.3,&quot;width&quot;:937.2119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978.xml><?xml version="1.0" encoding="utf-8"?>
<p:tagLst xmlns:p="http://schemas.openxmlformats.org/presentationml/2006/main">
  <p:tag name="KSO_WM_SLIDE_ID" val="diagram20231065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065"/>
  <p:tag name="KSO_WM_SLIDE_TYPE" val="text"/>
  <p:tag name="KSO_WM_SLIDE_SUBTYPE" val="diag"/>
  <p:tag name="KSO_WM_SLIDE_SIZE" val="937.212*352.85"/>
  <p:tag name="KSO_WM_SLIDE_POSITION" val="0*137.35"/>
  <p:tag name="KSO_WM_SLIDE_LAYOUT" val="a_m"/>
  <p:tag name="KSO_WM_SLIDE_LAYOUT_CNT" val="1_1"/>
  <p:tag name="KSO_WM_SPECIAL_SOURCE" val="bdnull"/>
  <p:tag name="KSO_WM_DIAGRAM_GROUP_CODE" val="m1-1"/>
  <p:tag name="KSO_WM_SLIDE_DIAGTYPE" val="m"/>
</p:tagLst>
</file>

<file path=ppt/tags/tag3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20231067_2*m_i*1_1"/>
  <p:tag name="KSO_WM_TEMPLATE_CATEGORY" val="diagram"/>
  <p:tag name="KSO_WM_TEMPLATE_INDEX" val="20231067"/>
  <p:tag name="KSO_WM_UNIT_LAYERLEVEL" val="1_1"/>
  <p:tag name="KSO_WM_TAG_VERSION" val="3.0"/>
  <p:tag name="KSO_WM_BEAUTIFY_FLAG" val="#wm#"/>
  <p:tag name="KSO_WM_DIAGRAM_VERSION" val="3"/>
  <p:tag name="KSO_WM_DIAGRAM_COLOR_TRICK" val="4"/>
  <p:tag name="KSO_WM_DIAGRAM_COLOR_TEXT_CAN_REMOVE" val="n"/>
  <p:tag name="KSO_WM_DIAGRAM_GROUP_CODE" val="m1-1"/>
  <p:tag name="KSO_WM_DIAGRAM_MAX_ITEMCNT" val="5"/>
  <p:tag name="KSO_WM_DIAGRAM_MIN_ITEMCNT" val="3"/>
  <p:tag name="KSO_WM_DIAGRAM_VIRTUALLY_FRAME" val="{&quot;height&quot;:331.15000305175784,&quot;left&quot;:45.4,&quot;top&quot;:132.6999969482422,&quot;width&quot;:870.9499877929687}"/>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9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98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067_2*a*1"/>
  <p:tag name="KSO_WM_TEMPLATE_CATEGORY" val="diagram"/>
  <p:tag name="KSO_WM_TEMPLATE_INDEX" val="20231067"/>
  <p:tag name="KSO_WM_UNIT_LAYERLEVEL" val="1"/>
  <p:tag name="KSO_WM_TAG_VERSION" val="3.0"/>
  <p:tag name="KSO_WM_BEAUTIFY_FLAG" val="#wm#"/>
  <p:tag name="KSO_WM_DIAGRAM_GROUP_CODE" val="m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9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3_1"/>
  <p:tag name="KSO_WM_UNIT_ID" val="diagram20231067_2*m_h_a*1_3_1"/>
  <p:tag name="KSO_WM_TEMPLATE_CATEGORY" val="diagram"/>
  <p:tag name="KSO_WM_TEMPLATE_INDEX" val="20231067"/>
  <p:tag name="KSO_WM_UNIT_LAYERLEVEL" val="1_1_1"/>
  <p:tag name="KSO_WM_TAG_VERSION" val="3.0"/>
  <p:tag name="KSO_WM_DIAGRAM_VERSION" val="3"/>
  <p:tag name="KSO_WM_DIAGRAM_COLOR_TRICK" val="4"/>
  <p:tag name="KSO_WM_DIAGRAM_COLOR_TEXT_CAN_REMOVE" val="n"/>
  <p:tag name="KSO_WM_DIAGRAM_GROUP_CODE" val="m1-1"/>
  <p:tag name="KSO_WM_UNIT_VALUE" val="13"/>
  <p:tag name="KSO_WM_DIAGRAM_MAX_ITEMCNT" val="5"/>
  <p:tag name="KSO_WM_DIAGRAM_MIN_ITEMCNT" val="3"/>
  <p:tag name="KSO_WM_DIAGRAM_VIRTUALLY_FRAME" val="{&quot;height&quot;:331.15000305175784,&quot;left&quot;:45.4,&quot;top&quot;:132.6999969482422,&quot;width&quot;:870.949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398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3_1"/>
  <p:tag name="KSO_WM_UNIT_ID" val="diagram20231067_2*m_h_f*1_3_1"/>
  <p:tag name="KSO_WM_TEMPLATE_CATEGORY" val="diagram"/>
  <p:tag name="KSO_WM_TEMPLATE_INDEX" val="20231067"/>
  <p:tag name="KSO_WM_UNIT_LAYERLEVEL" val="1_1_1"/>
  <p:tag name="KSO_WM_TAG_VERSION" val="3.0"/>
  <p:tag name="KSO_WM_DIAGRAM_VERSION" val="3"/>
  <p:tag name="KSO_WM_DIAGRAM_COLOR_TRICK" val="4"/>
  <p:tag name="KSO_WM_DIAGRAM_COLOR_TEXT_CAN_REMOVE" val="n"/>
  <p:tag name="KSO_WM_DIAGRAM_GROUP_CODE" val="m1-1"/>
  <p:tag name="KSO_WM_UNIT_VALUE" val="54"/>
  <p:tag name="KSO_WM_DIAGRAM_MAX_ITEMCNT" val="5"/>
  <p:tag name="KSO_WM_DIAGRAM_MIN_ITEMCNT" val="3"/>
  <p:tag name="KSO_WM_DIAGRAM_VIRTUALLY_FRAME" val="{&quot;height&quot;:331.15000305175784,&quot;left&quot;:45.4,&quot;top&quot;:132.6999969482422,&quot;width&quot;:870.949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内容，请尽量言简意赅地阐述你的观点。"/>
  <p:tag name="KSO_WM_UNIT_TEXT_FILL_FORE_SCHEMECOLOR_INDEX" val="1"/>
  <p:tag name="KSO_WM_UNIT_TEXT_FILL_TYPE" val="1"/>
  <p:tag name="KSO_WM_UNIT_USESOURCEFORMAT_APPLY" val="1"/>
</p:tagLst>
</file>

<file path=ppt/tags/tag39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4_1"/>
  <p:tag name="KSO_WM_UNIT_ID" val="diagram20231067_2*m_h_a*1_4_1"/>
  <p:tag name="KSO_WM_TEMPLATE_CATEGORY" val="diagram"/>
  <p:tag name="KSO_WM_TEMPLATE_INDEX" val="20231067"/>
  <p:tag name="KSO_WM_UNIT_LAYERLEVEL" val="1_1_1"/>
  <p:tag name="KSO_WM_TAG_VERSION" val="3.0"/>
  <p:tag name="KSO_WM_DIAGRAM_VERSION" val="3"/>
  <p:tag name="KSO_WM_DIAGRAM_COLOR_TRICK" val="4"/>
  <p:tag name="KSO_WM_DIAGRAM_COLOR_TEXT_CAN_REMOVE" val="n"/>
  <p:tag name="KSO_WM_DIAGRAM_GROUP_CODE" val="m1-1"/>
  <p:tag name="KSO_WM_UNIT_VALUE" val="13"/>
  <p:tag name="KSO_WM_DIAGRAM_MAX_ITEMCNT" val="5"/>
  <p:tag name="KSO_WM_DIAGRAM_MIN_ITEMCNT" val="3"/>
  <p:tag name="KSO_WM_DIAGRAM_VIRTUALLY_FRAME" val="{&quot;height&quot;:331.15000305175784,&quot;left&quot;:45.4,&quot;top&quot;:132.6999969482422,&quot;width&quot;:870.949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398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4_1"/>
  <p:tag name="KSO_WM_UNIT_ID" val="diagram20231067_2*m_h_f*1_4_1"/>
  <p:tag name="KSO_WM_TEMPLATE_CATEGORY" val="diagram"/>
  <p:tag name="KSO_WM_TEMPLATE_INDEX" val="20231067"/>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5"/>
  <p:tag name="KSO_WM_DIAGRAM_MIN_ITEMCNT" val="3"/>
  <p:tag name="KSO_WM_DIAGRAM_VIRTUALLY_FRAME" val="{&quot;height&quot;:331.15000305175784,&quot;left&quot;:45.4,&quot;top&quot;:132.6999969482422,&quot;width&quot;:870.949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正文，文字是您思想的提炼为了最终演示的发布。"/>
  <p:tag name="KSO_WM_UNIT_TEXT_FILL_FORE_SCHEMECOLOR_INDEX" val="1"/>
  <p:tag name="KSO_WM_UNIT_TEXT_FILL_TYPE" val="1"/>
  <p:tag name="KSO_WM_UNIT_USESOURCEFORMAT_APPLY" val="1"/>
</p:tagLst>
</file>

<file path=ppt/tags/tag39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7_2*m_h_a*1_1_1"/>
  <p:tag name="KSO_WM_TEMPLATE_CATEGORY" val="diagram"/>
  <p:tag name="KSO_WM_TEMPLATE_INDEX" val="20231067"/>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5"/>
  <p:tag name="KSO_WM_DIAGRAM_MIN_ITEMCNT" val="3"/>
  <p:tag name="KSO_WM_DIAGRAM_VIRTUALLY_FRAME" val="{&quot;height&quot;:331.15000305175784,&quot;left&quot;:45.4,&quot;top&quot;:132.6999969482422,&quot;width&quot;:870.949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398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7_2*m_h_f*1_1_1"/>
  <p:tag name="KSO_WM_TEMPLATE_CATEGORY" val="diagram"/>
  <p:tag name="KSO_WM_TEMPLATE_INDEX" val="20231067"/>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5"/>
  <p:tag name="KSO_WM_DIAGRAM_MIN_ITEMCNT" val="3"/>
  <p:tag name="KSO_WM_DIAGRAM_VIRTUALLY_FRAME" val="{&quot;height&quot;:331.15000305175784,&quot;left&quot;:45.4,&quot;top&quot;:132.6999969482422,&quot;width&quot;:870.949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内容，请尽量言简意赅地阐述你的观点。"/>
  <p:tag name="KSO_WM_UNIT_TEXT_FILL_FORE_SCHEMECOLOR_INDEX" val="1"/>
  <p:tag name="KSO_WM_UNIT_TEXT_FILL_TYPE" val="1"/>
  <p:tag name="KSO_WM_UNIT_USESOURCEFORMAT_APPLY" val="1"/>
</p:tagLst>
</file>

<file path=ppt/tags/tag39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2_1"/>
  <p:tag name="KSO_WM_UNIT_ID" val="diagram20231067_2*m_h_a*1_2_1"/>
  <p:tag name="KSO_WM_TEMPLATE_CATEGORY" val="diagram"/>
  <p:tag name="KSO_WM_TEMPLATE_INDEX" val="20231067"/>
  <p:tag name="KSO_WM_UNIT_LAYERLEVEL" val="1_1_1"/>
  <p:tag name="KSO_WM_TAG_VERSION" val="3.0"/>
  <p:tag name="KSO_WM_DIAGRAM_VERSION" val="3"/>
  <p:tag name="KSO_WM_DIAGRAM_COLOR_TRICK" val="4"/>
  <p:tag name="KSO_WM_DIAGRAM_COLOR_TEXT_CAN_REMOVE" val="n"/>
  <p:tag name="KSO_WM_DIAGRAM_GROUP_CODE" val="m1-1"/>
  <p:tag name="KSO_WM_UNIT_VALUE" val="13"/>
  <p:tag name="KSO_WM_DIAGRAM_MAX_ITEMCNT" val="5"/>
  <p:tag name="KSO_WM_DIAGRAM_MIN_ITEMCNT" val="3"/>
  <p:tag name="KSO_WM_DIAGRAM_VIRTUALLY_FRAME" val="{&quot;height&quot;:331.15000305175784,&quot;left&quot;:45.4,&quot;top&quot;:132.6999969482422,&quot;width&quot;:870.949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39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2_1"/>
  <p:tag name="KSO_WM_UNIT_ID" val="diagram20231067_2*m_h_f*1_2_1"/>
  <p:tag name="KSO_WM_TEMPLATE_CATEGORY" val="diagram"/>
  <p:tag name="KSO_WM_TEMPLATE_INDEX" val="20231067"/>
  <p:tag name="KSO_WM_UNIT_LAYERLEVEL" val="1_1_1"/>
  <p:tag name="KSO_WM_TAG_VERSION" val="3.0"/>
  <p:tag name="KSO_WM_DIAGRAM_VERSION" val="3"/>
  <p:tag name="KSO_WM_DIAGRAM_COLOR_TRICK" val="4"/>
  <p:tag name="KSO_WM_DIAGRAM_COLOR_TEXT_CAN_REMOVE" val="n"/>
  <p:tag name="KSO_WM_DIAGRAM_GROUP_CODE" val="m1-1"/>
  <p:tag name="KSO_WM_UNIT_VALUE" val="54"/>
  <p:tag name="KSO_WM_DIAGRAM_MAX_ITEMCNT" val="5"/>
  <p:tag name="KSO_WM_DIAGRAM_MIN_ITEMCNT" val="3"/>
  <p:tag name="KSO_WM_DIAGRAM_VIRTUALLY_FRAME" val="{&quot;height&quot;:331.15000305175784,&quot;left&quot;:45.4,&quot;top&quot;:132.6999969482422,&quot;width&quot;:870.94998779296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正文，文字是您思想的提炼为了最终演示的发布。"/>
  <p:tag name="KSO_WM_UNIT_TEXT_FILL_FORE_SCHEMECOLOR_INDEX" val="1"/>
  <p:tag name="KSO_WM_UNIT_TEXT_FILL_TYPE" val="1"/>
  <p:tag name="KSO_WM_UNIT_USESOURCEFORMAT_APPLY" val="1"/>
</p:tagLst>
</file>

<file path=ppt/tags/tag39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7_2*m_h_i*1_1_1"/>
  <p:tag name="KSO_WM_TEMPLATE_CATEGORY" val="diagram"/>
  <p:tag name="KSO_WM_TEMPLATE_INDEX" val="20231067"/>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1_1"/>
  <p:tag name="KSO_WM_UNIT_SUBTYPE" val="d"/>
  <p:tag name="KSO_WM_DIAGRAM_MAX_ITEMCNT" val="5"/>
  <p:tag name="KSO_WM_DIAGRAM_MIN_ITEMCNT" val="3"/>
  <p:tag name="KSO_WM_DIAGRAM_VIRTUALLY_FRAME" val="{&quot;height&quot;:331.15000305175784,&quot;left&quot;:45.4,&quot;top&quot;:132.6999969482422,&quot;width&quot;:870.9499877929687}"/>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SHADOW_SCHEMECOLOR_INDEX" val="5"/>
  <p:tag name="KSO_WM_UNIT_USESOURCEFORMAT_APPLY" val="1"/>
</p:tagLst>
</file>

<file path=ppt/tags/tag39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7_2*m_h_i*1_2_1"/>
  <p:tag name="KSO_WM_TEMPLATE_CATEGORY" val="diagram"/>
  <p:tag name="KSO_WM_TEMPLATE_INDEX" val="20231067"/>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2_1"/>
  <p:tag name="KSO_WM_UNIT_SUBTYPE" val="d"/>
  <p:tag name="KSO_WM_DIAGRAM_MAX_ITEMCNT" val="5"/>
  <p:tag name="KSO_WM_DIAGRAM_MIN_ITEMCNT" val="3"/>
  <p:tag name="KSO_WM_DIAGRAM_VIRTUALLY_FRAME" val="{&quot;height&quot;:331.15000305175784,&quot;left&quot;:45.4,&quot;top&quot;:132.6999969482422,&quot;width&quot;:870.9499877929687}"/>
  <p:tag name="KSO_WM_DIAGRAM_COLOR_MATCH_VALUE" val="{&quot;shape&quot;:{&quot;fill&quot;:{&quot;gradient&quot;:[{&quot;brightness&quot;:0.4000000059604645,&quot;colorType&quot;:1,&quot;foreColorIndex&quot;:6,&quot;pos&quot;:0,&quot;transparency&quot;:0},{&quot;brightness&quot;:0,&quot;colorType&quot;:1,&quot;foreColorIndex&quot;:6,&quot;pos&quot;:1,&quot;transparency&quot;:0}],&quot;type&quot;:3},&quot;glow&quot;:{&quot;colorType&quot;:0},&quot;line&quot;:{&quot;type&quot;:0},&quot;shadow&quot;:{&quot;brightness&quot;:0,&quot;colorType&quot;:1,&quot;foreColorIndex&quot;:6,&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SHADOW_SCHEMECOLOR_INDEX" val="6"/>
  <p:tag name="KSO_WM_UNIT_USESOURCEFORMAT_APPLY" val="1"/>
</p:tagLst>
</file>

<file path=ppt/tags/tag39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7_2*m_h_i*1_3_1"/>
  <p:tag name="KSO_WM_TEMPLATE_CATEGORY" val="diagram"/>
  <p:tag name="KSO_WM_TEMPLATE_INDEX" val="20231067"/>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3_1"/>
  <p:tag name="KSO_WM_UNIT_SUBTYPE" val="d"/>
  <p:tag name="KSO_WM_DIAGRAM_MAX_ITEMCNT" val="5"/>
  <p:tag name="KSO_WM_DIAGRAM_MIN_ITEMCNT" val="3"/>
  <p:tag name="KSO_WM_DIAGRAM_VIRTUALLY_FRAME" val="{&quot;height&quot;:331.15000305175784,&quot;left&quot;:45.4,&quot;top&quot;:132.6999969482422,&quot;width&quot;:870.9499877929687}"/>
  <p:tag name="KSO_WM_DIAGRAM_COLOR_MATCH_VALUE" val="{&quot;shape&quot;:{&quot;fill&quot;:{&quot;gradient&quot;:[{&quot;brightness&quot;:0.4000000059604645,&quot;colorType&quot;:1,&quot;foreColorIndex&quot;:7,&quot;pos&quot;:0.8999999761581421,&quot;transparency&quot;:0},{&quot;brightness&quot;:0,&quot;colorType&quot;:1,&quot;foreColorIndex&quot;:7,&quot;pos&quot;:0.3700000047683716,&quot;transparency&quot;:0}],&quot;type&quot;:3},&quot;glow&quot;:{&quot;colorType&quot;:0},&quot;line&quot;:{&quot;type&quot;:0},&quot;shadow&quot;:{&quot;brightness&quot;:0,&quot;colorType&quot;:1,&quot;foreColorIndex&quot;:7,&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SHADOW_SCHEMECOLOR_INDEX" val="7"/>
  <p:tag name="KSO_WM_UNIT_USESOURCEFORMAT_APPLY" val="1"/>
</p:tagLst>
</file>

<file path=ppt/tags/tag39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7_2*m_h_i*1_4_1"/>
  <p:tag name="KSO_WM_TEMPLATE_CATEGORY" val="diagram"/>
  <p:tag name="KSO_WM_TEMPLATE_INDEX" val="20231067"/>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4_1"/>
  <p:tag name="KSO_WM_UNIT_SUBTYPE" val="d"/>
  <p:tag name="KSO_WM_DIAGRAM_MAX_ITEMCNT" val="5"/>
  <p:tag name="KSO_WM_DIAGRAM_MIN_ITEMCNT" val="3"/>
  <p:tag name="KSO_WM_DIAGRAM_VIRTUALLY_FRAME" val="{&quot;height&quot;:331.15000305175784,&quot;left&quot;:45.4,&quot;top&quot;:132.6999969482422,&quot;width&quot;:870.9499877929687}"/>
  <p:tag name="KSO_WM_DIAGRAM_COLOR_MATCH_VALUE" val="{&quot;shape&quot;:{&quot;fill&quot;:{&quot;gradient&quot;:[{&quot;brightness&quot;:0.4000000059604645,&quot;colorType&quot;:1,&quot;foreColorIndex&quot;:8,&quot;pos&quot;:0.25,&quot;transparency&quot;:0},{&quot;brightness&quot;:0,&quot;colorType&quot;:1,&quot;foreColorIndex&quot;:8,&quot;pos&quot;:1,&quot;transparency&quot;:0}],&quot;type&quot;:3},&quot;glow&quot;:{&quot;colorType&quot;:0},&quot;line&quot;:{&quot;type&quot;:0},&quot;shadow&quot;:{&quot;brightness&quot;:0,&quot;colorType&quot;:1,&quot;foreColorIndex&quot;:8,&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SHADOW_SCHEMECOLOR_INDEX" val="8"/>
  <p:tag name="KSO_WM_UNIT_USESOURCEFORMAT_APPLY" val="1"/>
</p:tagLst>
</file>

<file path=ppt/tags/tag3993.xml><?xml version="1.0" encoding="utf-8"?>
<p:tagLst xmlns:p="http://schemas.openxmlformats.org/presentationml/2006/main">
  <p:tag name="KSO_WM_SLIDE_ID" val="diagram2023106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1067"/>
  <p:tag name="KSO_WM_SLIDE_TYPE" val="text"/>
  <p:tag name="KSO_WM_SLIDE_SUBTYPE" val="diag"/>
  <p:tag name="KSO_WM_SLIDE_SIZE" val="864*329.1"/>
  <p:tag name="KSO_WM_SLIDE_POSITION" val="48*147.45"/>
  <p:tag name="KSO_WM_SLIDE_LAYOUT" val="a_m"/>
  <p:tag name="KSO_WM_SLIDE_LAYOUT_CNT" val="1_1"/>
  <p:tag name="KSO_WM_SPECIAL_SOURCE" val="bdnull"/>
  <p:tag name="KSO_WM_DIAGRAM_GROUP_CODE" val="m1-1"/>
  <p:tag name="KSO_WM_SLIDE_DIAGTYPE" val="m"/>
</p:tagLst>
</file>

<file path=ppt/tags/tag39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2*o_i*1_1"/>
  <p:tag name="KSO_WM_TEMPLATE_CATEGORY" val="diagram"/>
  <p:tag name="KSO_WM_TEMPLATE_INDEX" val="20230933"/>
  <p:tag name="KSO_WM_UNIT_LAYERLEVEL" val="1_1"/>
  <p:tag name="KSO_WM_TAG_VERSION" val="3.0"/>
  <p:tag name="KSO_WM_DIAGRAM_GROUP_CODE" val="o1-1"/>
  <p:tag name="KSO_WM_UNIT_TYPE" val="o_i"/>
  <p:tag name="KSO_WM_UNIT_INDEX" val="1_1"/>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62496673343685,&quot;top&quot;:125.94586486816407,&quot;width&quot;:851.2999877929688}"/>
  <p:tag name="KSO_WM_DIAGRAM_COLOR_MATCH_VALUE" val="{&quot;shape&quot;:{&quot;fill&quot;:{&quot;solid&quot;:{&quot;brightness&quot;:0,&quot;colorType&quot;:2,&quot;rgb&quot;:&quot;#d9d9d9&quot;,&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2"/>
  <p:tag name="KSO_WM_UNIT_TEXT_FILL_TYPE" val="1"/>
  <p:tag name="KSO_WM_UNIT_USESOURCEFORMAT_APPLY" val="1"/>
</p:tagLst>
</file>

<file path=ppt/tags/tag39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2*a*1"/>
  <p:tag name="KSO_WM_TEMPLATE_CATEGORY" val="diagram"/>
  <p:tag name="KSO_WM_TEMPLATE_INDEX" val="20230933"/>
  <p:tag name="KSO_WM_UNIT_LAYERLEVEL" val="1"/>
  <p:tag name="KSO_WM_TAG_VERSION" val="3.0"/>
  <p:tag name="KSO_WM_BEAUTIFY_FLAG" val="#wm#"/>
  <p:tag name="KSO_WM_DIAGRAM_GROUP_CODE" val="o1-1"/>
  <p:tag name="KSO_WM_UNIT_TYPE" val="a"/>
  <p:tag name="KSO_WM_UNIT_INDEX" val="1"/>
  <p:tag name="KSO_WM_UNIT_ISCONTENTSTITLE" val="0"/>
  <p:tag name="KSO_WM_UNIT_ISNUMDGMTITLE" val="0"/>
  <p:tag name="KSO_WM_UNIT_NOCLEAR" val="0"/>
  <p:tag name="KSO_WM_UNIT_VALUE" val="30"/>
  <p:tag name="KSO_WM_UNIT_TEXT_TYPE" val="1"/>
  <p:tag name="KSO_WM_UNIT_PRESET_TEXT" val="单击此处输入标题"/>
  <p:tag name="KSO_WM_UNIT_TEXT_FILL_FORE_SCHEMECOLOR_INDEX" val="13"/>
  <p:tag name="KSO_WM_UNIT_TEXT_FILL_TYPE" val="1"/>
  <p:tag name="KSO_WM_UNIT_USESOURCEFORMAT_APPLY" val="1"/>
</p:tagLst>
</file>

<file path=ppt/tags/tag39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2*o_h_i*1_2_2"/>
  <p:tag name="KSO_WM_TEMPLATE_CATEGORY" val="diagram"/>
  <p:tag name="KSO_WM_TEMPLATE_INDEX" val="20230933"/>
  <p:tag name="KSO_WM_UNIT_LAYERLEVEL" val="1_1_1"/>
  <p:tag name="KSO_WM_TAG_VERSION" val="3.0"/>
  <p:tag name="KSO_WM_DIAGRAM_GROUP_CODE" val="o1-1"/>
  <p:tag name="KSO_WM_UNIT_TYPE" val="o_h_i"/>
  <p:tag name="KSO_WM_UNIT_INDEX" val="1_2_2"/>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62496673343685,&quot;top&quot;:125.94586486816407,&quot;width&quot;:851.2999877929688}"/>
  <p:tag name="KSO_WM_DIAGRAM_COLOR_MATCH_VALUE" val="{&quot;shape&quot;:{&quot;fill&quot;:{&quot;type&quot;:0},&quot;glow&quot;:{&quot;colorType&quot;:0},&quot;line&quot;:{&quot;solidLine&quot;:{&quot;brightness&quot;:0.3499999940395355,&quot;colorType&quot;:1,&quot;foreColorIndex&quot;:13,&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39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2*o_h_i*1_1_2"/>
  <p:tag name="KSO_WM_TEMPLATE_CATEGORY" val="diagram"/>
  <p:tag name="KSO_WM_TEMPLATE_INDEX" val="20230933"/>
  <p:tag name="KSO_WM_UNIT_LAYERLEVEL" val="1_1_1"/>
  <p:tag name="KSO_WM_TAG_VERSION" val="3.0"/>
  <p:tag name="KSO_WM_DIAGRAM_GROUP_CODE" val="o1-1"/>
  <p:tag name="KSO_WM_UNIT_TYPE" val="o_h_i"/>
  <p:tag name="KSO_WM_UNIT_INDEX" val="1_1_2"/>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62496673343685,&quot;top&quot;:125.94586486816407,&quot;width&quot;:851.2999877929688}"/>
  <p:tag name="KSO_WM_DIAGRAM_COLOR_MATCH_VALUE" val="{&quot;shape&quot;:{&quot;fill&quot;:{&quot;type&quot;:0},&quot;glow&quot;:{&quot;colorType&quot;:0},&quot;line&quot;:{&quot;solidLine&quot;:{&quot;brightness&quot;:0.3499999940395355,&quot;colorType&quot;:1,&quot;foreColorIndex&quot;:13,&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39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2*o_h_i*1_3_2"/>
  <p:tag name="KSO_WM_TEMPLATE_CATEGORY" val="diagram"/>
  <p:tag name="KSO_WM_TEMPLATE_INDEX" val="20230933"/>
  <p:tag name="KSO_WM_UNIT_LAYERLEVEL" val="1_1_1"/>
  <p:tag name="KSO_WM_TAG_VERSION" val="3.0"/>
  <p:tag name="KSO_WM_DIAGRAM_GROUP_CODE" val="o1-1"/>
  <p:tag name="KSO_WM_UNIT_TYPE" val="o_h_i"/>
  <p:tag name="KSO_WM_UNIT_INDEX" val="1_3_2"/>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62496673343685,&quot;top&quot;:125.94586486816407,&quot;width&quot;:851.2999877929688}"/>
  <p:tag name="KSO_WM_DIAGRAM_COLOR_MATCH_VALUE" val="{&quot;shape&quot;:{&quot;fill&quot;:{&quot;type&quot;:0},&quot;glow&quot;:{&quot;colorType&quot;:0},&quot;line&quot;:{&quot;solidLine&quot;:{&quot;brightness&quot;:0.3499999940395355,&quot;colorType&quot;:1,&quot;foreColorIndex&quot;:13,&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39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2*o_h_i*1_1_4"/>
  <p:tag name="KSO_WM_TEMPLATE_CATEGORY" val="diagram"/>
  <p:tag name="KSO_WM_TEMPLATE_INDEX" val="20230933"/>
  <p:tag name="KSO_WM_UNIT_LAYERLEVEL" val="1_1_1"/>
  <p:tag name="KSO_WM_TAG_VERSION" val="3.0"/>
  <p:tag name="KSO_WM_DIAGRAM_GROUP_CODE" val="o1-1"/>
  <p:tag name="KSO_WM_UNIT_TYPE" val="o_h_i"/>
  <p:tag name="KSO_WM_UNIT_INDEX" val="1_1_4"/>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62496673343685,&quot;top&quot;:125.94586486816407,&quot;width&quot;:851.299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xml><?xml version="1.0" encoding="utf-8"?>
<p:tagLst xmlns:p="http://schemas.openxmlformats.org/presentationml/2006/main">
  <p:tag name="KSO_WM_UNIT_TYPE" val="f"/>
  <p:tag name="KSO_WM_UNIT_INDEX" val="1"/>
  <p:tag name="KSO_WM_UNIT_ID" val="_1*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0.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545"/>
  <p:tag name="KSO_WM_TEMPLATE_CATEGORY" val="custom"/>
</p:tagLst>
</file>

<file path=ppt/tags/tag40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40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2*o_h_i*1_1_3"/>
  <p:tag name="KSO_WM_TEMPLATE_CATEGORY" val="diagram"/>
  <p:tag name="KSO_WM_TEMPLATE_INDEX" val="20230933"/>
  <p:tag name="KSO_WM_UNIT_LAYERLEVEL" val="1_1_1"/>
  <p:tag name="KSO_WM_TAG_VERSION" val="3.0"/>
  <p:tag name="KSO_WM_DIAGRAM_GROUP_CODE" val="o1-1"/>
  <p:tag name="KSO_WM_UNIT_TYPE" val="o_h_i"/>
  <p:tag name="KSO_WM_UNIT_INDEX" val="1_1_3"/>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62496673343685,&quot;top&quot;:125.94586486816407,&quot;width&quot;:851.299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0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2*o_h_i*1_2_1"/>
  <p:tag name="KSO_WM_TEMPLATE_CATEGORY" val="diagram"/>
  <p:tag name="KSO_WM_TEMPLATE_INDEX" val="20230933"/>
  <p:tag name="KSO_WM_UNIT_LAYERLEVEL" val="1_1_1"/>
  <p:tag name="KSO_WM_TAG_VERSION" val="3.0"/>
  <p:tag name="KSO_WM_DIAGRAM_GROUP_CODE" val="o1-1"/>
  <p:tag name="KSO_WM_UNIT_SUBTYPE" val="d"/>
  <p:tag name="KSO_WM_UNIT_TYPE" val="o_h_i"/>
  <p:tag name="KSO_WM_UNIT_INDEX" val="1_2_1"/>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62496673343685,&quot;top&quot;:125.94586486816407,&quot;width&quot;:851.2999877929688}"/>
  <p:tag name="KSO_WM_DIAGRAM_COLOR_MATCH_VALUE" val="{&quot;shape&quot;:{&quot;fill&quot;:{&quot;gradient&quot;:[{&quot;brightness&quot;:0.800000011920929,&quot;colorType&quot;:1,&quot;foreColorIndex&quot;:6,&quot;pos&quot;:0,&quot;transparency&quot;:0},{&quot;brightness&quot;:0,&quot;colorType&quot;:1,&quot;foreColorIndex&quot;:6,&quot;pos&quot;:1,&quot;transparency&quot;:0},{&quot;brightness&quot;:0.4000000059604645,&quot;colorType&quot;:1,&quot;foreColorIndex&quot;:6,&quot;pos&quot;:0.30000001192092896,&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USESOURCEFORMAT_APPLY" val="1"/>
</p:tagLst>
</file>

<file path=ppt/tags/tag40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2*o_h_i*1_1_1"/>
  <p:tag name="KSO_WM_TEMPLATE_CATEGORY" val="diagram"/>
  <p:tag name="KSO_WM_TEMPLATE_INDEX" val="20230933"/>
  <p:tag name="KSO_WM_UNIT_LAYERLEVEL" val="1_1_1"/>
  <p:tag name="KSO_WM_TAG_VERSION" val="3.0"/>
  <p:tag name="KSO_WM_DIAGRAM_GROUP_CODE" val="o1-1"/>
  <p:tag name="KSO_WM_UNIT_SUBTYPE" val="d"/>
  <p:tag name="KSO_WM_UNIT_TYPE" val="o_h_i"/>
  <p:tag name="KSO_WM_UNIT_INDEX" val="1_1_1"/>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62496673343685,&quot;top&quot;:125.94586486816407,&quot;width&quot;:851.2999877929688}"/>
  <p:tag name="KSO_WM_DIAGRAM_COLOR_MATCH_VALUE" val="{&quot;shape&quot;:{&quot;fill&quot;:{&quot;gradient&quot;:[{&quot;brightness&quot;:0.800000011920929,&quot;colorType&quot;:1,&quot;foreColorIndex&quot;:5,&quot;pos&quot;:0,&quot;transparency&quot;:0},{&quot;brightness&quot;:0,&quot;colorType&quot;:1,&quot;foreColorIndex&quot;:5,&quot;pos&quot;:1,&quot;transparency&quot;:0},{&quot;brightness&quot;:0.4000000059604645,&quot;colorType&quot;:1,&quot;foreColorIndex&quot;:5,&quot;pos&quot;:0.30000001192092896,&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USESOURCEFORMAT_APPLY" val="1"/>
</p:tagLst>
</file>

<file path=ppt/tags/tag40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2*o_h_i*1_3_1"/>
  <p:tag name="KSO_WM_TEMPLATE_CATEGORY" val="diagram"/>
  <p:tag name="KSO_WM_TEMPLATE_INDEX" val="20230933"/>
  <p:tag name="KSO_WM_UNIT_LAYERLEVEL" val="1_1_1"/>
  <p:tag name="KSO_WM_TAG_VERSION" val="3.0"/>
  <p:tag name="KSO_WM_DIAGRAM_GROUP_CODE" val="o1-1"/>
  <p:tag name="KSO_WM_UNIT_SUBTYPE" val="d"/>
  <p:tag name="KSO_WM_UNIT_TYPE" val="o_h_i"/>
  <p:tag name="KSO_WM_UNIT_INDEX" val="1_3_1"/>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62496673343685,&quot;top&quot;:125.94586486816407,&quot;width&quot;:851.2999877929688}"/>
  <p:tag name="KSO_WM_DIAGRAM_COLOR_MATCH_VALUE" val="{&quot;shape&quot;:{&quot;fill&quot;:{&quot;gradient&quot;:[{&quot;brightness&quot;:0.800000011920929,&quot;colorType&quot;:1,&quot;foreColorIndex&quot;:5,&quot;pos&quot;:0,&quot;transparency&quot;:0},{&quot;brightness&quot;:0,&quot;colorType&quot;:1,&quot;foreColorIndex&quot;:5,&quot;pos&quot;:1,&quot;transparency&quot;:0},{&quot;brightness&quot;:0.4000000059604645,&quot;colorType&quot;:1,&quot;foreColorIndex&quot;:5,&quot;pos&quot;:0.30000001192092896,&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USESOURCEFORMAT_APPLY" val="1"/>
</p:tagLst>
</file>

<file path=ppt/tags/tag40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o_h_f"/>
  <p:tag name="KSO_WM_UNIT_INDEX" val="1_1_1"/>
  <p:tag name="KSO_WM_UNIT_ID" val="diagram20230933_2*o_h_f*1_1_1"/>
  <p:tag name="KSO_WM_TEMPLATE_CATEGORY" val="diagram"/>
  <p:tag name="KSO_WM_TEMPLATE_INDEX" val="20230933"/>
  <p:tag name="KSO_WM_UNIT_LAYERLEVEL" val="1_1_1"/>
  <p:tag name="KSO_WM_TAG_VERSION" val="3.0"/>
  <p:tag name="KSO_WM_DIAGRAM_GROUP_CODE" val="o1-1"/>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62496673343685,&quot;top&quot;:125.94586486816407,&quot;width&quot;:851.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LAYER_COUNT" val="1"/>
  <p:tag name="KSO_WM_UNIT_PRESET_TEXT" val="单击此处添加文本具体内容，简明扼要地阐述您的观点。根据需要可酌情增减文字"/>
  <p:tag name="KSO_WM_UNIT_TEXT_FILL_FORE_SCHEMECOLOR_INDEX" val="1"/>
  <p:tag name="KSO_WM_UNIT_TEXT_FILL_TYPE" val="1"/>
  <p:tag name="KSO_WM_UNIT_USESOURCEFORMAT_APPLY" val="1"/>
</p:tagLst>
</file>

<file path=ppt/tags/tag40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o_h_a"/>
  <p:tag name="KSO_WM_UNIT_INDEX" val="1_1_1"/>
  <p:tag name="KSO_WM_UNIT_ID" val="diagram20230933_2*o_h_a*1_1_1"/>
  <p:tag name="KSO_WM_TEMPLATE_CATEGORY" val="diagram"/>
  <p:tag name="KSO_WM_TEMPLATE_INDEX" val="20230933"/>
  <p:tag name="KSO_WM_UNIT_LAYERLEVEL" val="1_1_1"/>
  <p:tag name="KSO_WM_TAG_VERSION" val="3.0"/>
  <p:tag name="KSO_WM_DIAGRAM_GROUP_CODE" val="o1-1"/>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62496673343685,&quot;top&quot;:125.94586486816407,&quot;width&quot;:851.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40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o_h_a"/>
  <p:tag name="KSO_WM_UNIT_INDEX" val="1_2_1"/>
  <p:tag name="KSO_WM_UNIT_ID" val="diagram20230933_2*o_h_a*1_2_1"/>
  <p:tag name="KSO_WM_TEMPLATE_CATEGORY" val="diagram"/>
  <p:tag name="KSO_WM_TEMPLATE_INDEX" val="20230933"/>
  <p:tag name="KSO_WM_UNIT_LAYERLEVEL" val="1_1_1"/>
  <p:tag name="KSO_WM_TAG_VERSION" val="3.0"/>
  <p:tag name="KSO_WM_DIAGRAM_GROUP_CODE" val="o1-1"/>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62496673343685,&quot;top&quot;:125.94586486816407,&quot;width&quot;:851.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40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o_h_f"/>
  <p:tag name="KSO_WM_UNIT_INDEX" val="1_2_1"/>
  <p:tag name="KSO_WM_UNIT_ID" val="diagram20230933_2*o_h_f*1_2_1"/>
  <p:tag name="KSO_WM_TEMPLATE_CATEGORY" val="diagram"/>
  <p:tag name="KSO_WM_TEMPLATE_INDEX" val="20230933"/>
  <p:tag name="KSO_WM_UNIT_LAYERLEVEL" val="1_1_1"/>
  <p:tag name="KSO_WM_TAG_VERSION" val="3.0"/>
  <p:tag name="KSO_WM_DIAGRAM_GROUP_CODE" val="o1-1"/>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62496673343685,&quot;top&quot;:125.94586486816407,&quot;width&quot;:851.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LAYER_COUNT" val="1"/>
  <p:tag name="KSO_WM_UNIT_PRESET_TEXT" val="单击此处添加文本具体内容，简明扼要地阐述您的观点。根据需要可酌情增减文字"/>
  <p:tag name="KSO_WM_UNIT_TEXT_FILL_FORE_SCHEMECOLOR_INDEX" val="1"/>
  <p:tag name="KSO_WM_UNIT_TEXT_FILL_TYPE" val="1"/>
  <p:tag name="KSO_WM_UNIT_USESOURCEFORMAT_APPLY" val="1"/>
</p:tagLst>
</file>

<file path=ppt/tags/tag40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o_h_f"/>
  <p:tag name="KSO_WM_UNIT_INDEX" val="1_3_1"/>
  <p:tag name="KSO_WM_UNIT_ID" val="diagram20230933_2*o_h_f*1_3_1"/>
  <p:tag name="KSO_WM_TEMPLATE_CATEGORY" val="diagram"/>
  <p:tag name="KSO_WM_TEMPLATE_INDEX" val="20230933"/>
  <p:tag name="KSO_WM_UNIT_LAYERLEVEL" val="1_1_1"/>
  <p:tag name="KSO_WM_TAG_VERSION" val="3.0"/>
  <p:tag name="KSO_WM_DIAGRAM_GROUP_CODE" val="o1-1"/>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62496673343685,&quot;top&quot;:125.94586486816407,&quot;width&quot;:851.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LAYER_COUNT" val="1"/>
  <p:tag name="KSO_WM_UNIT_PRESET_TEXT" val="单击此处添加文本具体内容，简明扼要地阐述您的观点"/>
  <p:tag name="KSO_WM_UNIT_TEXT_FILL_FORE_SCHEMECOLOR_INDEX" val="1"/>
  <p:tag name="KSO_WM_UNIT_TEXT_FILL_TYPE" val="1"/>
  <p:tag name="KSO_WM_UNIT_USESOURCEFORMAT_APPLY" val="1"/>
</p:tagLst>
</file>

<file path=ppt/tags/tag40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o_h_a"/>
  <p:tag name="KSO_WM_UNIT_INDEX" val="1_3_1"/>
  <p:tag name="KSO_WM_UNIT_ID" val="diagram20230933_2*o_h_a*1_3_1"/>
  <p:tag name="KSO_WM_TEMPLATE_CATEGORY" val="diagram"/>
  <p:tag name="KSO_WM_TEMPLATE_INDEX" val="20230933"/>
  <p:tag name="KSO_WM_UNIT_LAYERLEVEL" val="1_1_1"/>
  <p:tag name="KSO_WM_TAG_VERSION" val="3.0"/>
  <p:tag name="KSO_WM_DIAGRAM_GROUP_CODE" val="o1-1"/>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62496673343685,&quot;top&quot;:125.94586486816407,&quot;width&quot;:851.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401.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40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2*o_h_i*1_2_4"/>
  <p:tag name="KSO_WM_TEMPLATE_CATEGORY" val="diagram"/>
  <p:tag name="KSO_WM_TEMPLATE_INDEX" val="20230933"/>
  <p:tag name="KSO_WM_UNIT_LAYERLEVEL" val="1_1_1"/>
  <p:tag name="KSO_WM_TAG_VERSION" val="3.0"/>
  <p:tag name="KSO_WM_DIAGRAM_GROUP_CODE" val="o1-1"/>
  <p:tag name="KSO_WM_UNIT_TYPE" val="o_h_i"/>
  <p:tag name="KSO_WM_UNIT_INDEX" val="1_2_4"/>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62496673343685,&quot;top&quot;:125.94586486816407,&quot;width&quot;:851.2999877929688}"/>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40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2*o_h_i*1_2_3"/>
  <p:tag name="KSO_WM_TEMPLATE_CATEGORY" val="diagram"/>
  <p:tag name="KSO_WM_TEMPLATE_INDEX" val="20230933"/>
  <p:tag name="KSO_WM_UNIT_LAYERLEVEL" val="1_1_1"/>
  <p:tag name="KSO_WM_TAG_VERSION" val="3.0"/>
  <p:tag name="KSO_WM_DIAGRAM_GROUP_CODE" val="o1-1"/>
  <p:tag name="KSO_WM_UNIT_TYPE" val="o_h_i"/>
  <p:tag name="KSO_WM_UNIT_INDEX" val="1_2_3"/>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62496673343685,&quot;top&quot;:125.94586486816407,&quot;width&quot;:851.2999877929688}"/>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1"/>
</p:tagLst>
</file>

<file path=ppt/tags/tag40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2*o_h_i*1_3_4"/>
  <p:tag name="KSO_WM_TEMPLATE_CATEGORY" val="diagram"/>
  <p:tag name="KSO_WM_TEMPLATE_INDEX" val="20230933"/>
  <p:tag name="KSO_WM_UNIT_LAYERLEVEL" val="1_1_1"/>
  <p:tag name="KSO_WM_TAG_VERSION" val="3.0"/>
  <p:tag name="KSO_WM_DIAGRAM_GROUP_CODE" val="o1-1"/>
  <p:tag name="KSO_WM_UNIT_TYPE" val="o_h_i"/>
  <p:tag name="KSO_WM_UNIT_INDEX" val="1_3_4"/>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62496673343685,&quot;top&quot;:125.94586486816407,&quot;width&quot;:851.299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33_2*o_h_i*1_3_3"/>
  <p:tag name="KSO_WM_TEMPLATE_CATEGORY" val="diagram"/>
  <p:tag name="KSO_WM_TEMPLATE_INDEX" val="20230933"/>
  <p:tag name="KSO_WM_UNIT_LAYERLEVEL" val="1_1_1"/>
  <p:tag name="KSO_WM_TAG_VERSION" val="3.0"/>
  <p:tag name="KSO_WM_DIAGRAM_GROUP_CODE" val="o1-1"/>
  <p:tag name="KSO_WM_UNIT_TYPE" val="o_h_i"/>
  <p:tag name="KSO_WM_UNIT_INDEX" val="1_3_3"/>
  <p:tag name="KSO_WM_DIAGRAM_VERSION" val="3"/>
  <p:tag name="KSO_WM_DIAGRAM_COLOR_TRICK" val="2"/>
  <p:tag name="KSO_WM_DIAGRAM_COLOR_TEXT_CAN_REMOVE" val="n"/>
  <p:tag name="KSO_WM_DIAGRAM_MAX_ITEMCNT" val="6"/>
  <p:tag name="KSO_WM_DIAGRAM_MIN_ITEMCNT" val="2"/>
  <p:tag name="KSO_WM_DIAGRAM_VIRTUALLY_FRAME" val="{&quot;height&quot;:380.0082702636719,&quot;left&quot;:54.62496673343685,&quot;top&quot;:125.94586486816407,&quot;width&quot;:851.299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014.xml><?xml version="1.0" encoding="utf-8"?>
<p:tagLst xmlns:p="http://schemas.openxmlformats.org/presentationml/2006/main">
  <p:tag name="KSO_WM_BEAUTIFY_FLAG" val="#wm#"/>
  <p:tag name="KSO_WM_TEMPLATE_CATEGORY" val="diagram"/>
  <p:tag name="KSO_WM_TEMPLATE_INDEX" val="20230933"/>
  <p:tag name="KSO_WM_SPECIAL_SOURCE" val="bdnull"/>
  <p:tag name="KSO_WM_SLIDE_ID" val="diagram20230933_2"/>
  <p:tag name="KSO_WM_TEMPLATE_SUBCATEGORY" val="0"/>
  <p:tag name="KSO_WM_TEMPLATE_MASTER_TYPE" val="0"/>
  <p:tag name="KSO_WM_TEMPLATE_COLOR_TYPE" val="0"/>
  <p:tag name="KSO_WM_SLIDE_ITEM_CNT" val="3"/>
  <p:tag name="KSO_WM_SLIDE_INDEX" val="2"/>
  <p:tag name="KSO_WM_TAG_VERSION" val="3.0"/>
  <p:tag name="KSO_WM_SLIDE_LAYOUT" val="a_o"/>
  <p:tag name="KSO_WM_SLIDE_LAYOUT_CNT" val="1_1"/>
  <p:tag name="KSO_WM_SLIDE_TYPE" val="text"/>
  <p:tag name="KSO_WM_SLIDE_SUBTYPE" val="diag"/>
  <p:tag name="KSO_WM_SLIDE_SIZE" val="849.85*379.9"/>
  <p:tag name="KSO_WM_SLIDE_POSITION" val="55.35*132.9"/>
  <p:tag name="KSO_WM_DIAGRAM_GROUP_CODE" val="o1-1"/>
  <p:tag name="KSO_WM_SLIDE_DIAGTYPE" val="o"/>
</p:tagLst>
</file>

<file path=ppt/tags/tag4015.xml><?xml version="1.0" encoding="utf-8"?>
<p:tagLst xmlns:p="http://schemas.openxmlformats.org/presentationml/2006/main">
  <p:tag name="KSO_WM_MEDIACOVER_FLAG" val="1"/>
  <p:tag name="KSO_WM_UNIT_MEDIACOVER_BTN_STATE" val="1"/>
  <p:tag name="KSO_WM_UNIT_MEDIACOVER_BTNRECT" val="0*0*0*0"/>
</p:tagLst>
</file>

<file path=ppt/tags/tag4016.xml><?xml version="1.0" encoding="utf-8"?>
<p:tagLst xmlns:p="http://schemas.openxmlformats.org/presentationml/2006/main">
  <p:tag name="KSO_WM_BEAUTIFY_FLAG" val="#wm#"/>
  <p:tag name="KSO_WM_TEMPLATE_CATEGORY" val="diagram"/>
  <p:tag name="KSO_WM_TEMPLATE_INDEX" val="20230933"/>
</p:tagLst>
</file>

<file path=ppt/tags/tag4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1*l_h_i*1_1_3"/>
  <p:tag name="KSO_WM_TEMPLATE_CATEGORY" val="diagram"/>
  <p:tag name="KSO_WM_TEMPLATE_INDEX" val="20231983"/>
  <p:tag name="KSO_WM_UNIT_LAYERLEVEL" val="1_1_1"/>
  <p:tag name="KSO_WM_TAG_VERSION" val="3.0"/>
  <p:tag name="KSO_WM_BEAUTIFY_FLAG" val="#wm#"/>
  <p:tag name="KSO_WM_UNIT_TYPE" val="l_h_i"/>
  <p:tag name="KSO_WM_UNIT_INDEX" val="1_1_3"/>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37.2050476074219,&quot;left&quot;:49.660563195896884,&quot;top&quot;:128.52889351912373,&quot;width&quot;:850.3936767578125}"/>
  <p:tag name="KSO_WM_DIAGRAM_COLOR_MATCH_VALUE" val="{&quot;shape&quot;:{&quot;fill&quot;:{&quot;gradient&quot;:[{&quot;brightness&quot;:0,&quot;colorType&quot;:1,&quot;foreColorIndex&quot;:5,&quot;pos&quot;:0,&quot;transparency&quot;:0},{&quot;brightness&quot;:-0.10000000149011612,&quot;colorType&quot;:1,&quot;foreColorIndex&quot;:5,&quot;pos&quot;:1,&quot;transparency&quot;:0}],&quot;type&quot;:3},&quot;glow&quot;:{&quot;colorType&quot;:0},&quot;line&quot;:{&quot;solidLine&quot;:{&quot;brightness&quot;:0,&quot;colorType&quot;:1,&quot;foreColorIndex&quot;:13,&quot;transparency&quot;:0.8500000238418579},&quot;type&quot;:1},&quot;shadow&quot;:{&quot;brightness&quot;:0,&quot;colorType&quot;:1,&quot;foreColorIndex&quot;:13,&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3"/>
  <p:tag name="KSO_WM_UNIT_LINE_FILL_TYPE" val="2"/>
  <p:tag name="KSO_WM_UNIT_SHADOW_SCHEMECOLOR_INDEX" val="13"/>
  <p:tag name="KSO_WM_UNIT_TEXT_FILL_FORE_SCHEMECOLOR_INDEX" val="2"/>
  <p:tag name="KSO_WM_UNIT_TEXT_FILL_TYPE" val="1"/>
  <p:tag name="KSO_WM_UNIT_USESOURCEFORMAT_APPLY" val="1"/>
</p:tagLst>
</file>

<file path=ppt/tags/tag4018.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UNIT_ID" val="diagram20231983_1*a*1"/>
  <p:tag name="KSO_WM_TEMPLATE_CATEGORY" val="diagram"/>
  <p:tag name="KSO_WM_TEMPLATE_INDEX" val="2023198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019.xml><?xml version="1.0" encoding="utf-8"?>
<p:tagLst xmlns:p="http://schemas.openxmlformats.org/presentationml/2006/main">
  <p:tag name="KSO_WM_UNIT_SUBTYPE" val="a"/>
  <p:tag name="KSO_WM_UNIT_NOCLEAR" val="0"/>
  <p:tag name="KSO_WM_UNIT_VALUE" val="41"/>
  <p:tag name="KSO_WM_UNIT_HIGHLIGHT" val="0"/>
  <p:tag name="KSO_WM_UNIT_COMPATIBLE" val="0"/>
  <p:tag name="KSO_WM_UNIT_DIAGRAM_ISNUMVISUAL" val="0"/>
  <p:tag name="KSO_WM_UNIT_DIAGRAM_ISREFERUNIT" val="0"/>
  <p:tag name="KSO_WM_UNIT_TYPE" val="l_h_f"/>
  <p:tag name="KSO_WM_UNIT_INDEX" val="1_1_1"/>
  <p:tag name="KSO_WM_UNIT_ID" val="diagram20231983_1*l_h_f*1_1_1"/>
  <p:tag name="KSO_WM_TEMPLATE_CATEGORY" val="diagram"/>
  <p:tag name="KSO_WM_TEMPLATE_INDEX" val="20231983"/>
  <p:tag name="KSO_WM_UNIT_LAYERLEVEL" val="1_1_1"/>
  <p:tag name="KSO_WM_TAG_VERSION" val="3.0"/>
  <p:tag name="KSO_WM_BEAUTIFY_FLAG" val="#wm#"/>
  <p:tag name="KSO_WM_DIAGRAM_MAX_ITEMCNT" val="4"/>
  <p:tag name="KSO_WM_DIAGRAM_MIN_ITEMCNT" val="3"/>
  <p:tag name="KSO_WM_DIAGRAM_VIRTUALLY_FRAME" val="{&quot;height&quot;:337.2050476074219,&quot;left&quot;:49.660563195896884,&quot;top&quot;:128.52889351912373,&quot;width&quot;:850.3936767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EXT_CAN_REMOVE" val="n"/>
  <p:tag name="KSO_WM_DIAGRAM_COLOR_TRICK" val="1"/>
  <p:tag name="KSO_WM_UNIT_PRESET_TEXT" val="单击此处输入你的项正文，文字是您思想的提炼，请尽量言简意赅。"/>
  <p:tag name="KSO_WM_UNIT_TEXT_FILL_FORE_SCHEMECOLOR_INDEX" val="1"/>
  <p:tag name="KSO_WM_UNIT_TEXT_FILL_TYPE" val="1"/>
  <p:tag name="KSO_WM_UNIT_TEXT_TYPE" val="1"/>
  <p:tag name="KSO_WM_UNIT_USESOURCEFORMAT_APPLY" val="1"/>
</p:tagLst>
</file>

<file path=ppt/tags/tag40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0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83_1*l_h_a*1_1_1"/>
  <p:tag name="KSO_WM_TEMPLATE_CATEGORY" val="diagram"/>
  <p:tag name="KSO_WM_TEMPLATE_INDEX" val="20231983"/>
  <p:tag name="KSO_WM_UNIT_LAYERLEVEL" val="1_1_1"/>
  <p:tag name="KSO_WM_TAG_VERSION" val="3.0"/>
  <p:tag name="KSO_WM_BEAUTIFY_FLAG" val="#wm#"/>
  <p:tag name="KSO_WM_UNIT_TEXT_FILL_FORE_SCHEMECOLOR_INDEX_BRIGHTNESS" val="0.15"/>
  <p:tag name="KSO_WM_DIAGRAM_MAX_ITEMCNT" val="4"/>
  <p:tag name="KSO_WM_DIAGRAM_MIN_ITEMCNT" val="3"/>
  <p:tag name="KSO_WM_DIAGRAM_VIRTUALLY_FRAME" val="{&quot;height&quot;:337.2050476074219,&quot;left&quot;:49.660563195896884,&quot;top&quot;:128.52889351912373,&quot;width&quot;:850.3936767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EXT_CAN_REMOVE" val="n"/>
  <p:tag name="KSO_WM_DIAGRAM_COLOR_TRICK" val="1"/>
  <p:tag name="KSO_WM_UNIT_PRESET_TEXT" val="此处添加项标题"/>
  <p:tag name="KSO_WM_UNIT_TEXT_FILL_FORE_SCHEMECOLOR_INDEX" val="1"/>
  <p:tag name="KSO_WM_UNIT_TEXT_FILL_TYPE" val="1"/>
  <p:tag name="KSO_WM_UNIT_TEXT_TYPE" val="1"/>
  <p:tag name="KSO_WM_UNIT_USESOURCEFORMAT_APPLY" val="1"/>
</p:tagLst>
</file>

<file path=ppt/tags/tag40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1*l_h_i*1_1_2"/>
  <p:tag name="KSO_WM_TEMPLATE_CATEGORY" val="diagram"/>
  <p:tag name="KSO_WM_TEMPLATE_INDEX" val="20231983"/>
  <p:tag name="KSO_WM_UNIT_LAYERLEVEL" val="1_1_1"/>
  <p:tag name="KSO_WM_TAG_VERSION" val="3.0"/>
  <p:tag name="KSO_WM_BEAUTIFY_FLAG" val="#wm#"/>
  <p:tag name="KSO_WM_UNIT_TYPE" val="l_h_i"/>
  <p:tag name="KSO_WM_UNIT_INDEX" val="1_1_2"/>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37.2050476074219,&quot;left&quot;:49.660563195896884,&quot;top&quot;:128.52889351912373,&quot;width&quot;:850.3936767578125}"/>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0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983_1*l_h_i*1_1_1"/>
  <p:tag name="KSO_WM_TEMPLATE_CATEGORY" val="diagram"/>
  <p:tag name="KSO_WM_TEMPLATE_INDEX" val="20231983"/>
  <p:tag name="KSO_WM_UNIT_LAYERLEVEL" val="1_1_1"/>
  <p:tag name="KSO_WM_TAG_VERSION" val="3.0"/>
  <p:tag name="KSO_WM_BEAUTIFY_FLAG" val="#wm#"/>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37.2050476074219,&quot;left&quot;:49.660563195896884,&quot;top&quot;:128.52889351912373,&quot;width&quot;:850.3936767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40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1*l_h_i*1_2_3"/>
  <p:tag name="KSO_WM_TEMPLATE_CATEGORY" val="diagram"/>
  <p:tag name="KSO_WM_TEMPLATE_INDEX" val="20231983"/>
  <p:tag name="KSO_WM_UNIT_LAYERLEVEL" val="1_1_1"/>
  <p:tag name="KSO_WM_TAG_VERSION" val="3.0"/>
  <p:tag name="KSO_WM_BEAUTIFY_FLAG" val="#wm#"/>
  <p:tag name="KSO_WM_UNIT_TYPE" val="l_h_i"/>
  <p:tag name="KSO_WM_UNIT_INDEX" val="1_2_3"/>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37.2050476074219,&quot;left&quot;:49.660563195896884,&quot;top&quot;:128.52889351912373,&quot;width&quot;:850.39367675781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13,&quot;transparency&quot;:0.8500000238418579},&quot;type&quot;:1},&quot;shadow&quot;:{&quot;brightness&quot;:0,&quot;colorType&quot;:1,&quot;foreColorIndex&quot;:13,&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SHADOW_SCHEMECOLOR_INDEX" val="13"/>
  <p:tag name="KSO_WM_UNIT_TEXT_FILL_FORE_SCHEMECOLOR_INDEX" val="2"/>
  <p:tag name="KSO_WM_UNIT_TEXT_FILL_TYPE" val="1"/>
  <p:tag name="KSO_WM_UNIT_USESOURCEFORMAT_APPLY" val="1"/>
</p:tagLst>
</file>

<file path=ppt/tags/tag40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983_1*l_h_i*1_2_1"/>
  <p:tag name="KSO_WM_TEMPLATE_CATEGORY" val="diagram"/>
  <p:tag name="KSO_WM_TEMPLATE_INDEX" val="20231983"/>
  <p:tag name="KSO_WM_UNIT_LAYERLEVEL" val="1_1_1"/>
  <p:tag name="KSO_WM_TAG_VERSION" val="3.0"/>
  <p:tag name="KSO_WM_BEAUTIFY_FLAG" val="#wm#"/>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37.2050476074219,&quot;left&quot;:49.660563195896884,&quot;top&quot;:128.52889351912373,&quot;width&quot;:850.3936767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bfbfb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0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1*l_h_i*1_2_2"/>
  <p:tag name="KSO_WM_TEMPLATE_CATEGORY" val="diagram"/>
  <p:tag name="KSO_WM_TEMPLATE_INDEX" val="20231983"/>
  <p:tag name="KSO_WM_UNIT_LAYERLEVEL" val="1_1_1"/>
  <p:tag name="KSO_WM_TAG_VERSION" val="3.0"/>
  <p:tag name="KSO_WM_BEAUTIFY_FLAG" val="#wm#"/>
  <p:tag name="KSO_WM_UNIT_TYPE" val="l_h_i"/>
  <p:tag name="KSO_WM_UNIT_INDEX" val="1_2_2"/>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37.2050476074219,&quot;left&quot;:49.660563195896884,&quot;top&quot;:128.52889351912373,&quot;width&quot;:850.3936767578125}"/>
  <p:tag name="KSO_WM_DIAGRAM_COLOR_MATCH_VALUE" val="{&quot;shape&quot;:{&quot;fill&quot;:{&quot;type&quot;:0},&quot;glow&quot;:{&quot;colorType&quot;:0},&quot;line&quot;:{&quot;solidLine&quot;:{&quot;brightness&quot;:0,&quot;colorType&quot;:2,&quot;rgb&quot;:&quot;#bfbfb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026.xml><?xml version="1.0" encoding="utf-8"?>
<p:tagLst xmlns:p="http://schemas.openxmlformats.org/presentationml/2006/main">
  <p:tag name="KSO_WM_UNIT_SUBTYPE" val="a"/>
  <p:tag name="KSO_WM_UNIT_NOCLEAR" val="0"/>
  <p:tag name="KSO_WM_UNIT_VALUE" val="41"/>
  <p:tag name="KSO_WM_UNIT_HIGHLIGHT" val="0"/>
  <p:tag name="KSO_WM_UNIT_COMPATIBLE" val="0"/>
  <p:tag name="KSO_WM_UNIT_DIAGRAM_ISNUMVISUAL" val="0"/>
  <p:tag name="KSO_WM_UNIT_DIAGRAM_ISREFERUNIT" val="0"/>
  <p:tag name="KSO_WM_UNIT_TYPE" val="l_h_f"/>
  <p:tag name="KSO_WM_UNIT_INDEX" val="1_2_1"/>
  <p:tag name="KSO_WM_UNIT_ID" val="diagram20231983_1*l_h_f*1_2_1"/>
  <p:tag name="KSO_WM_TEMPLATE_CATEGORY" val="diagram"/>
  <p:tag name="KSO_WM_TEMPLATE_INDEX" val="20231983"/>
  <p:tag name="KSO_WM_UNIT_LAYERLEVEL" val="1_1_1"/>
  <p:tag name="KSO_WM_TAG_VERSION" val="3.0"/>
  <p:tag name="KSO_WM_BEAUTIFY_FLAG" val="#wm#"/>
  <p:tag name="KSO_WM_DIAGRAM_MAX_ITEMCNT" val="4"/>
  <p:tag name="KSO_WM_DIAGRAM_MIN_ITEMCNT" val="3"/>
  <p:tag name="KSO_WM_DIAGRAM_VIRTUALLY_FRAME" val="{&quot;height&quot;:337.2050476074219,&quot;left&quot;:49.660563195896884,&quot;top&quot;:128.52889351912373,&quot;width&quot;:850.3936767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0000000298023224,&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EXT_CAN_REMOVE" val="n"/>
  <p:tag name="KSO_WM_DIAGRAM_COLOR_TRICK" val="1"/>
  <p:tag name="KSO_WM_UNIT_PRESET_TEXT" val="单击此处输入你的项正文，文字是您思想的提炼，请尽量言简意赅，单击此处输入你的项正文。"/>
  <p:tag name="KSO_WM_UNIT_TEXT_FILL_FORE_SCHEMECOLOR_INDEX" val="1"/>
  <p:tag name="KSO_WM_UNIT_TEXT_FILL_TYPE" val="1"/>
  <p:tag name="KSO_WM_UNIT_TEXT_TYPE" val="1"/>
  <p:tag name="KSO_WM_UNIT_USESOURCEFORMAT_APPLY" val="1"/>
</p:tagLst>
</file>

<file path=ppt/tags/tag40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83_1*l_h_a*1_2_1"/>
  <p:tag name="KSO_WM_TEMPLATE_CATEGORY" val="diagram"/>
  <p:tag name="KSO_WM_TEMPLATE_INDEX" val="20231983"/>
  <p:tag name="KSO_WM_UNIT_LAYERLEVEL" val="1_1_1"/>
  <p:tag name="KSO_WM_TAG_VERSION" val="3.0"/>
  <p:tag name="KSO_WM_BEAUTIFY_FLAG" val="#wm#"/>
  <p:tag name="KSO_WM_UNIT_TEXT_FILL_FORE_SCHEMECOLOR_INDEX_BRIGHTNESS" val="0.15"/>
  <p:tag name="KSO_WM_DIAGRAM_MAX_ITEMCNT" val="4"/>
  <p:tag name="KSO_WM_DIAGRAM_MIN_ITEMCNT" val="3"/>
  <p:tag name="KSO_WM_DIAGRAM_VIRTUALLY_FRAME" val="{&quot;height&quot;:337.2050476074219,&quot;left&quot;:49.660563195896884,&quot;top&quot;:128.52889351912373,&quot;width&quot;:850.3936767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EXT_CAN_REMOVE" val="n"/>
  <p:tag name="KSO_WM_DIAGRAM_COLOR_TRICK" val="1"/>
  <p:tag name="KSO_WM_UNIT_PRESET_TEXT" val="此处添加项标题"/>
  <p:tag name="KSO_WM_UNIT_TEXT_FILL_FORE_SCHEMECOLOR_INDEX" val="1"/>
  <p:tag name="KSO_WM_UNIT_TEXT_FILL_TYPE" val="1"/>
  <p:tag name="KSO_WM_UNIT_TEXT_TYPE" val="1"/>
  <p:tag name="KSO_WM_UNIT_USESOURCEFORMAT_APPLY" val="1"/>
</p:tagLst>
</file>

<file path=ppt/tags/tag40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1*l_h_i*1_3_3"/>
  <p:tag name="KSO_WM_TEMPLATE_CATEGORY" val="diagram"/>
  <p:tag name="KSO_WM_TEMPLATE_INDEX" val="20231983"/>
  <p:tag name="KSO_WM_UNIT_LAYERLEVEL" val="1_1_1"/>
  <p:tag name="KSO_WM_TAG_VERSION" val="3.0"/>
  <p:tag name="KSO_WM_BEAUTIFY_FLAG" val="#wm#"/>
  <p:tag name="KSO_WM_UNIT_TYPE" val="l_h_i"/>
  <p:tag name="KSO_WM_UNIT_INDEX" val="1_3_3"/>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37.2050476074219,&quot;left&quot;:49.660563195896884,&quot;top&quot;:128.52889351912373,&quot;width&quot;:850.39367675781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13,&quot;transparency&quot;:0.8500000238418579},&quot;type&quot;:1},&quot;shadow&quot;:{&quot;brightness&quot;:0,&quot;colorType&quot;:1,&quot;foreColorIndex&quot;:13,&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SHADOW_SCHEMECOLOR_INDEX" val="13"/>
  <p:tag name="KSO_WM_UNIT_TEXT_FILL_FORE_SCHEMECOLOR_INDEX" val="2"/>
  <p:tag name="KSO_WM_UNIT_TEXT_FILL_TYPE" val="1"/>
  <p:tag name="KSO_WM_UNIT_USESOURCEFORMAT_APPLY" val="1"/>
</p:tagLst>
</file>

<file path=ppt/tags/tag40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983_1*l_h_i*1_3_1"/>
  <p:tag name="KSO_WM_TEMPLATE_CATEGORY" val="diagram"/>
  <p:tag name="KSO_WM_TEMPLATE_INDEX" val="20231983"/>
  <p:tag name="KSO_WM_UNIT_LAYERLEVEL" val="1_1_1"/>
  <p:tag name="KSO_WM_TAG_VERSION" val="3.0"/>
  <p:tag name="KSO_WM_BEAUTIFY_FLAG" val="#wm#"/>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37.2050476074219,&quot;left&quot;:49.660563195896884,&quot;top&quot;:128.52889351912373,&quot;width&quot;:850.3936767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bfbfb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0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0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1*l_h_i*1_3_2"/>
  <p:tag name="KSO_WM_TEMPLATE_CATEGORY" val="diagram"/>
  <p:tag name="KSO_WM_TEMPLATE_INDEX" val="20231983"/>
  <p:tag name="KSO_WM_UNIT_LAYERLEVEL" val="1_1_1"/>
  <p:tag name="KSO_WM_TAG_VERSION" val="3.0"/>
  <p:tag name="KSO_WM_BEAUTIFY_FLAG" val="#wm#"/>
  <p:tag name="KSO_WM_UNIT_TYPE" val="l_h_i"/>
  <p:tag name="KSO_WM_UNIT_INDEX" val="1_3_2"/>
  <p:tag name="KSO_WM_DIAGRAM_GROUP_CODE" val="l1-1"/>
  <p:tag name="KSO_WM_DIAGRAM_VERSION" val="3"/>
  <p:tag name="KSO_WM_DIAGRAM_COLOR_TEXT_CAN_REMOVE" val="n"/>
  <p:tag name="KSO_WM_DIAGRAM_COLOR_TRICK" val="1"/>
  <p:tag name="KSO_WM_DIAGRAM_MAX_ITEMCNT" val="4"/>
  <p:tag name="KSO_WM_DIAGRAM_MIN_ITEMCNT" val="3"/>
  <p:tag name="KSO_WM_DIAGRAM_VIRTUALLY_FRAME" val="{&quot;height&quot;:337.2050476074219,&quot;left&quot;:49.660563195896884,&quot;top&quot;:128.52889351912373,&quot;width&quot;:850.3936767578125}"/>
  <p:tag name="KSO_WM_DIAGRAM_COLOR_MATCH_VALUE" val="{&quot;shape&quot;:{&quot;fill&quot;:{&quot;type&quot;:0},&quot;glow&quot;:{&quot;colorType&quot;:0},&quot;line&quot;:{&quot;solidLine&quot;:{&quot;brightness&quot;:0,&quot;colorType&quot;:2,&quot;rgb&quot;:&quot;#bfbfb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031.xml><?xml version="1.0" encoding="utf-8"?>
<p:tagLst xmlns:p="http://schemas.openxmlformats.org/presentationml/2006/main">
  <p:tag name="KSO_WM_UNIT_SUBTYPE" val="a"/>
  <p:tag name="KSO_WM_UNIT_NOCLEAR" val="0"/>
  <p:tag name="KSO_WM_UNIT_VALUE" val="41"/>
  <p:tag name="KSO_WM_UNIT_HIGHLIGHT" val="0"/>
  <p:tag name="KSO_WM_UNIT_COMPATIBLE" val="0"/>
  <p:tag name="KSO_WM_UNIT_DIAGRAM_ISNUMVISUAL" val="0"/>
  <p:tag name="KSO_WM_UNIT_DIAGRAM_ISREFERUNIT" val="0"/>
  <p:tag name="KSO_WM_UNIT_TYPE" val="l_h_f"/>
  <p:tag name="KSO_WM_UNIT_INDEX" val="1_3_1"/>
  <p:tag name="KSO_WM_UNIT_ID" val="diagram20231983_1*l_h_f*1_3_1"/>
  <p:tag name="KSO_WM_TEMPLATE_CATEGORY" val="diagram"/>
  <p:tag name="KSO_WM_TEMPLATE_INDEX" val="20231983"/>
  <p:tag name="KSO_WM_UNIT_LAYERLEVEL" val="1_1_1"/>
  <p:tag name="KSO_WM_TAG_VERSION" val="3.0"/>
  <p:tag name="KSO_WM_BEAUTIFY_FLAG" val="#wm#"/>
  <p:tag name="KSO_WM_DIAGRAM_MAX_ITEMCNT" val="4"/>
  <p:tag name="KSO_WM_DIAGRAM_MIN_ITEMCNT" val="3"/>
  <p:tag name="KSO_WM_DIAGRAM_VIRTUALLY_FRAME" val="{&quot;height&quot;:337.2050476074219,&quot;left&quot;:49.660563195896884,&quot;top&quot;:128.52889351912373,&quot;width&quot;:850.3936767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0000000298023224,&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EXT_CAN_REMOVE" val="n"/>
  <p:tag name="KSO_WM_DIAGRAM_COLOR_TRICK" val="1"/>
  <p:tag name="KSO_WM_UNIT_PRESET_TEXT" val="单击此处输入你的项正文，文字是您思想的提炼，请尽量言简意赅，单击此处输入你的项正文。"/>
  <p:tag name="KSO_WM_UNIT_TEXT_FILL_FORE_SCHEMECOLOR_INDEX" val="1"/>
  <p:tag name="KSO_WM_UNIT_TEXT_FILL_TYPE" val="1"/>
  <p:tag name="KSO_WM_UNIT_TEXT_TYPE" val="1"/>
  <p:tag name="KSO_WM_UNIT_USESOURCEFORMAT_APPLY" val="1"/>
</p:tagLst>
</file>

<file path=ppt/tags/tag40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83_1*l_h_a*1_3_1"/>
  <p:tag name="KSO_WM_TEMPLATE_CATEGORY" val="diagram"/>
  <p:tag name="KSO_WM_TEMPLATE_INDEX" val="20231983"/>
  <p:tag name="KSO_WM_UNIT_LAYERLEVEL" val="1_1_1"/>
  <p:tag name="KSO_WM_TAG_VERSION" val="3.0"/>
  <p:tag name="KSO_WM_BEAUTIFY_FLAG" val="#wm#"/>
  <p:tag name="KSO_WM_UNIT_TEXT_FILL_FORE_SCHEMECOLOR_INDEX_BRIGHTNESS" val="0.15"/>
  <p:tag name="KSO_WM_DIAGRAM_MAX_ITEMCNT" val="4"/>
  <p:tag name="KSO_WM_DIAGRAM_MIN_ITEMCNT" val="3"/>
  <p:tag name="KSO_WM_DIAGRAM_VIRTUALLY_FRAME" val="{&quot;height&quot;:337.2050476074219,&quot;left&quot;:49.660563195896884,&quot;top&quot;:128.52889351912373,&quot;width&quot;:850.3936767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EXT_CAN_REMOVE" val="n"/>
  <p:tag name="KSO_WM_DIAGRAM_COLOR_TRICK" val="1"/>
  <p:tag name="KSO_WM_UNIT_PRESET_TEXT" val="此处添加项标题"/>
  <p:tag name="KSO_WM_UNIT_TEXT_FILL_FORE_SCHEMECOLOR_INDEX" val="1"/>
  <p:tag name="KSO_WM_UNIT_TEXT_FILL_TYPE" val="1"/>
  <p:tag name="KSO_WM_UNIT_TEXT_TYPE" val="1"/>
  <p:tag name="KSO_WM_UNIT_USESOURCEFORMAT_APPLY" val="1"/>
</p:tagLst>
</file>

<file path=ppt/tags/tag4033.xml><?xml version="1.0" encoding="utf-8"?>
<p:tagLst xmlns:p="http://schemas.openxmlformats.org/presentationml/2006/main">
  <p:tag name="KSO_WM_SLIDE_ID" val="diagram20231983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diagram"/>
  <p:tag name="KSO_WM_TEMPLATE_INDEX" val="20231983"/>
  <p:tag name="KSO_WM_SLIDE_TYPE" val="text"/>
  <p:tag name="KSO_WM_SLIDE_SUBTYPE" val="diag"/>
  <p:tag name="KSO_WM_SLIDE_SIZE" val="771.806*337.205"/>
  <p:tag name="KSO_WM_SLIDE_POSITION" val="85.5043*128.529"/>
  <p:tag name="KSO_WM_SLIDE_LAYOUT" val="a_l"/>
  <p:tag name="KSO_WM_SLIDE_LAYOUT_CNT" val="1_1"/>
  <p:tag name="KSO_WM_SPECIAL_SOURCE" val="bdnull"/>
  <p:tag name="KSO_WM_DIAGRAM_GROUP_CODE" val="l1-1"/>
  <p:tag name="KSO_WM_SLIDE_DIAGTYPE" val="l"/>
</p:tagLst>
</file>

<file path=ppt/tags/tag403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077_1*a*1"/>
  <p:tag name="KSO_WM_TEMPLATE_CATEGORY" val="diagram"/>
  <p:tag name="KSO_WM_TEMPLATE_INDEX" val="20231077"/>
  <p:tag name="KSO_WM_UNIT_LAYERLEVEL" val="1"/>
  <p:tag name="KSO_WM_TAG_VERSION" val="3.0"/>
  <p:tag name="KSO_WM_BEAUTIFY_FLAG" val="#wm#"/>
  <p:tag name="KSO_WM_DIAGRAM_GROUP_CODE" val="q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0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31077_1*q_i*1_1"/>
  <p:tag name="KSO_WM_TEMPLATE_CATEGORY" val="diagram"/>
  <p:tag name="KSO_WM_TEMPLATE_INDEX" val="20231077"/>
  <p:tag name="KSO_WM_UNIT_LAYERLEVEL" val="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19.7986572265625,&quot;left&quot;:90.04991790531184,&quot;top&quot;:131.70067138671874,&quot;width&quot;:766.4000854492188}"/>
  <p:tag name="KSO_WM_DIAGRAM_COLOR_MATCH_VALUE" val="{&quot;shape&quot;:{&quot;fill&quot;:{&quot;solid&quot;:{&quot;brightness&quot;:0,&quot;colorType&quot;:1,&quot;foreColorIndex&quot;:16,&quot;transparency&quot;:0},&quot;type&quot;:1},&quot;glow&quot;:{&quot;colorType&quot;:0},&quot;line&quot;:{&quot;type&quot;:0},&quot;shadow&quot;:{&quot;brightness&quot;:0.3499999940395355,&quot;colorType&quot;:1,&quot;foreColorIndex&quot;:13,&quot;transparency&quot;:0.94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6"/>
  <p:tag name="KSO_WM_UNIT_FILL_FORE_SCHEMECOLOR_INDEX_BRIGHTNESS" val="0"/>
  <p:tag name="KSO_WM_UNIT_SHADOW_SCHEMECOLOR_INDEX" val="13"/>
  <p:tag name="KSO_WM_UNIT_TEXT_FILL_FORE_SCHEMECOLOR_INDEX" val="2"/>
  <p:tag name="KSO_WM_UNIT_TEXT_FILL_TYPE" val="1"/>
  <p:tag name="KSO_WM_UNIT_USESOURCEFORMAT_APPLY" val="1"/>
</p:tagLst>
</file>

<file path=ppt/tags/tag403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31077_1*q_h_i*1_1_3"/>
  <p:tag name="KSO_WM_TEMPLATE_CATEGORY" val="diagram"/>
  <p:tag name="KSO_WM_TEMPLATE_INDEX" val="20231077"/>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19.7986572265625,&quot;left&quot;:90.04991790531184,&quot;top&quot;:131.70067138671874,&quot;width&quot;:766.4000854492188}"/>
  <p:tag name="KSO_WM_DIAGRAM_COLOR_MATCH_VALUE" val="{&quot;shape&quot;:{&quot;fill&quot;:{&quot;gradient&quot;:[{&quot;brightness&quot;:0.4000000059604645,&quot;colorType&quot;:1,&quot;foreColorIndex&quot;:5,&quot;pos&quot;:0.25,&quot;transparency&quot;:0},{&quot;brightness&quot;:0,&quot;colorType&quot;:1,&quot;foreColorIndex&quot;:5,&quot;pos&quot;:0.899999976158142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2"/>
  <p:tag name="KSO_WM_UNIT_TEXT_FILL_TYPE" val="1"/>
  <p:tag name="KSO_WM_UNIT_USESOURCEFORMAT_APPLY" val="1"/>
</p:tagLst>
</file>

<file path=ppt/tags/tag403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31077_1*q_h_i*1_2_3"/>
  <p:tag name="KSO_WM_TEMPLATE_CATEGORY" val="diagram"/>
  <p:tag name="KSO_WM_TEMPLATE_INDEX" val="20231077"/>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19.7986572265625,&quot;left&quot;:90.04991790531184,&quot;top&quot;:131.70067138671874,&quot;width&quot;:766.4000854492188}"/>
  <p:tag name="KSO_WM_DIAGRAM_COLOR_MATCH_VALUE" val="{&quot;shape&quot;:{&quot;fill&quot;:{&quot;gradient&quot;:[{&quot;brightness&quot;:0.4000000059604645,&quot;colorType&quot;:1,&quot;foreColorIndex&quot;:6,&quot;pos&quot;:0.25,&quot;transparency&quot;:0},{&quot;brightness&quot;:0,&quot;colorType&quot;:1,&quot;foreColorIndex&quot;:6,&quot;pos&quot;:0.8999999761581421,&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6"/>
  <p:tag name="KSO_WM_UNIT_TEXT_FILL_FORE_SCHEMECOLOR_INDEX" val="2"/>
  <p:tag name="KSO_WM_UNIT_TEXT_FILL_TYPE" val="1"/>
  <p:tag name="KSO_WM_UNIT_USESOURCEFORMAT_APPLY" val="1"/>
</p:tagLst>
</file>

<file path=ppt/tags/tag40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31077_1*q_h_i*1_3_3"/>
  <p:tag name="KSO_WM_TEMPLATE_CATEGORY" val="diagram"/>
  <p:tag name="KSO_WM_TEMPLATE_INDEX" val="20231077"/>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19.7986572265625,&quot;left&quot;:90.04991790531184,&quot;top&quot;:131.70067138671874,&quot;width&quot;:766.4000854492188}"/>
  <p:tag name="KSO_WM_DIAGRAM_COLOR_MATCH_VALUE" val="{&quot;shape&quot;:{&quot;fill&quot;:{&quot;gradient&quot;:[{&quot;brightness&quot;:0.4000000059604645,&quot;colorType&quot;:1,&quot;foreColorIndex&quot;:7,&quot;pos&quot;:0.25,&quot;transparency&quot;:0},{&quot;brightness&quot;:0,&quot;colorType&quot;:1,&quot;foreColorIndex&quot;:7,&quot;pos&quot;:0.8999999761581421,&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7"/>
  <p:tag name="KSO_WM_UNIT_TEXT_FILL_FORE_SCHEMECOLOR_INDEX" val="2"/>
  <p:tag name="KSO_WM_UNIT_TEXT_FILL_TYPE" val="1"/>
  <p:tag name="KSO_WM_UNIT_USESOURCEFORMAT_APPLY" val="1"/>
</p:tagLst>
</file>

<file path=ppt/tags/tag40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31077_1*q_h_i*1_1_1"/>
  <p:tag name="KSO_WM_TEMPLATE_CATEGORY" val="diagram"/>
  <p:tag name="KSO_WM_TEMPLATE_INDEX" val="20231077"/>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19.7986572265625,&quot;left&quot;:90.04991790531184,&quot;top&quot;:131.70067138671874,&quot;width&quot;:766.4000854492188}"/>
  <p:tag name="KSO_WM_DIAGRAM_COLOR_MATCH_VALUE" val="{&quot;shape&quot;:{&quot;fill&quot;:{&quot;gradient&quot;:[{&quot;brightness&quot;:0.4000000059604645,&quot;colorType&quot;:1,&quot;foreColorIndex&quot;:5,&quot;pos&quot;:0.25,&quot;transparency&quot;:0},{&quot;brightness&quot;:0,&quot;colorType&quot;:1,&quot;foreColorIndex&quot;:5,&quot;pos&quot;:0.899999976158142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UNIT_SHADOW_SCHEMECOLOR_INDEX" val="5"/>
  <p:tag name="KSO_WM_UNIT_USESOURCEFORMAT_APPLY" val="1"/>
</p:tagLst>
</file>

<file path=ppt/tags/tag40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40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31077_1*q_h_i*1_2_1"/>
  <p:tag name="KSO_WM_TEMPLATE_CATEGORY" val="diagram"/>
  <p:tag name="KSO_WM_TEMPLATE_INDEX" val="20231077"/>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19.7986572265625,&quot;left&quot;:90.04991790531184,&quot;top&quot;:131.70067138671874,&quot;width&quot;:766.4000854492188}"/>
  <p:tag name="KSO_WM_DIAGRAM_COLOR_MATCH_VALUE" val="{&quot;shape&quot;:{&quot;fill&quot;:{&quot;gradient&quot;:[{&quot;brightness&quot;:0.4000000059604645,&quot;colorType&quot;:1,&quot;foreColorIndex&quot;:6,&quot;pos&quot;:0.25,&quot;transparency&quot;:0},{&quot;brightness&quot;:0,&quot;colorType&quot;:1,&quot;foreColorIndex&quot;:6,&quot;pos&quot;:0.8999999761581421,&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UNIT_SHADOW_SCHEMECOLOR_INDEX" val="6"/>
  <p:tag name="KSO_WM_UNIT_USESOURCEFORMAT_APPLY" val="1"/>
</p:tagLst>
</file>

<file path=ppt/tags/tag40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31077_1*q_h_i*1_3_1"/>
  <p:tag name="KSO_WM_TEMPLATE_CATEGORY" val="diagram"/>
  <p:tag name="KSO_WM_TEMPLATE_INDEX" val="20231077"/>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19.7986572265625,&quot;left&quot;:90.04991790531184,&quot;top&quot;:131.70067138671874,&quot;width&quot;:766.4000854492188}"/>
  <p:tag name="KSO_WM_DIAGRAM_COLOR_MATCH_VALUE" val="{&quot;shape&quot;:{&quot;fill&quot;:{&quot;gradient&quot;:[{&quot;brightness&quot;:0.4000000059604645,&quot;colorType&quot;:1,&quot;foreColorIndex&quot;:7,&quot;pos&quot;:0.25,&quot;transparency&quot;:0},{&quot;brightness&quot;:0,&quot;colorType&quot;:1,&quot;foreColorIndex&quot;:7,&quot;pos&quot;:0.8999999761581421,&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UNIT_SHADOW_SCHEMECOLOR_INDEX" val="7"/>
  <p:tag name="KSO_WM_UNIT_USESOURCEFORMAT_APPLY" val="1"/>
</p:tagLst>
</file>

<file path=ppt/tags/tag40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2_1"/>
  <p:tag name="KSO_WM_UNIT_ID" val="diagram20231077_1*q_h_a*1_2_1"/>
  <p:tag name="KSO_WM_TEMPLATE_CATEGORY" val="diagram"/>
  <p:tag name="KSO_WM_TEMPLATE_INDEX" val="20231077"/>
  <p:tag name="KSO_WM_UNIT_LAYERLEVEL" val="1_1_1"/>
  <p:tag name="KSO_WM_TAG_VERSION" val="3.0"/>
  <p:tag name="KSO_WM_BEAUTIFY_FLAG" val="#wm#"/>
  <p:tag name="KSO_WM_DIAGRAM_GROUP_CODE" val="q1-1"/>
  <p:tag name="KSO_WM_DIAGRAM_VERSION" val="3"/>
  <p:tag name="KSO_WM_DIAGRAM_COLOR_TRICK" val="4"/>
  <p:tag name="KSO_WM_DIAGRAM_COLOR_TEXT_CAN_REMOVE" val="n"/>
  <p:tag name="KSO_WM_DIAGRAM_MAX_ITEMCNT" val="6"/>
  <p:tag name="KSO_WM_DIAGRAM_MIN_ITEMCNT" val="3"/>
  <p:tag name="KSO_WM_DIAGRAM_VIRTUALLY_FRAME" val="{&quot;height&quot;:319.7986572265625,&quot;left&quot;:90.04991790531184,&quot;top&quot;:131.70067138671874,&quot;width&quot;:766.4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404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31077_1*q_h_f*1_2_1"/>
  <p:tag name="KSO_WM_TEMPLATE_CATEGORY" val="diagram"/>
  <p:tag name="KSO_WM_TEMPLATE_INDEX" val="20231077"/>
  <p:tag name="KSO_WM_UNIT_LAYERLEVEL" val="1_1_1"/>
  <p:tag name="KSO_WM_TAG_VERSION" val="3.0"/>
  <p:tag name="KSO_WM_BEAUTIFY_FLAG" val="#wm#"/>
  <p:tag name="KSO_WM_UNIT_VALUE" val="54"/>
  <p:tag name="KSO_WM_DIAGRAM_VERSION" val="3"/>
  <p:tag name="KSO_WM_DIAGRAM_COLOR_TRICK" val="4"/>
  <p:tag name="KSO_WM_DIAGRAM_COLOR_TEXT_CAN_REMOVE" val="n"/>
  <p:tag name="KSO_WM_DIAGRAM_MAX_ITEMCNT" val="6"/>
  <p:tag name="KSO_WM_DIAGRAM_MIN_ITEMCNT" val="3"/>
  <p:tag name="KSO_WM_DIAGRAM_VIRTUALLY_FRAME" val="{&quot;height&quot;:319.7986572265625,&quot;left&quot;:90.04991790531184,&quot;top&quot;:131.70067138671874,&quot;width&quot;:766.4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UNIT_TEXT_TYPE" val="1"/>
  <p:tag name="KSO_WM_UNIT_USESOURCEFORMAT_APPLY" val="1"/>
</p:tagLst>
</file>

<file path=ppt/tags/tag404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31077_1*q_h_i*1_2_2"/>
  <p:tag name="KSO_WM_TEMPLATE_CATEGORY" val="diagram"/>
  <p:tag name="KSO_WM_TEMPLATE_INDEX" val="20231077"/>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19.7986572265625,&quot;left&quot;:90.04991790531184,&quot;top&quot;:131.70067138671874,&quot;width&quot;:766.4000854492188}"/>
  <p:tag name="KSO_WM_DIAGRAM_COLOR_MATCH_VALUE" val="{&quot;shape&quot;:{&quot;fill&quot;:{&quot;type&quot;:0},&quot;glow&quot;:{&quot;colorType&quot;:0},&quot;line&quot;:{&quot;gradient&quot;:[{&quot;brightness&quot;:0,&quot;colorType&quot;:1,&quot;foreColorIndex&quot;:6,&quot;pos&quot;:0.8500000238418579,&quot;transparency&quot;:1},{&quot;brightness&quot;:0,&quot;colorType&quot;:1,&quot;foreColorIndex&quot;:6,&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USESOURCEFORMAT_APPLY" val="1"/>
</p:tagLst>
</file>

<file path=ppt/tags/tag40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3_1"/>
  <p:tag name="KSO_WM_UNIT_ID" val="diagram20231077_1*q_h_a*1_3_1"/>
  <p:tag name="KSO_WM_TEMPLATE_CATEGORY" val="diagram"/>
  <p:tag name="KSO_WM_TEMPLATE_INDEX" val="20231077"/>
  <p:tag name="KSO_WM_UNIT_LAYERLEVEL" val="1_1_1"/>
  <p:tag name="KSO_WM_TAG_VERSION" val="3.0"/>
  <p:tag name="KSO_WM_BEAUTIFY_FLAG" val="#wm#"/>
  <p:tag name="KSO_WM_DIAGRAM_GROUP_CODE" val="q1-1"/>
  <p:tag name="KSO_WM_DIAGRAM_VERSION" val="3"/>
  <p:tag name="KSO_WM_DIAGRAM_COLOR_TRICK" val="4"/>
  <p:tag name="KSO_WM_DIAGRAM_COLOR_TEXT_CAN_REMOVE" val="n"/>
  <p:tag name="KSO_WM_DIAGRAM_MAX_ITEMCNT" val="6"/>
  <p:tag name="KSO_WM_DIAGRAM_MIN_ITEMCNT" val="3"/>
  <p:tag name="KSO_WM_DIAGRAM_VIRTUALLY_FRAME" val="{&quot;height&quot;:319.7986572265625,&quot;left&quot;:90.04991790531184,&quot;top&quot;:131.70067138671874,&quot;width&quot;:766.4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404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31077_1*q_h_f*1_3_1"/>
  <p:tag name="KSO_WM_TEMPLATE_CATEGORY" val="diagram"/>
  <p:tag name="KSO_WM_TEMPLATE_INDEX" val="20231077"/>
  <p:tag name="KSO_WM_UNIT_LAYERLEVEL" val="1_1_1"/>
  <p:tag name="KSO_WM_TAG_VERSION" val="3.0"/>
  <p:tag name="KSO_WM_BEAUTIFY_FLAG" val="#wm#"/>
  <p:tag name="KSO_WM_UNIT_VALUE" val="54"/>
  <p:tag name="KSO_WM_DIAGRAM_VERSION" val="3"/>
  <p:tag name="KSO_WM_DIAGRAM_COLOR_TRICK" val="4"/>
  <p:tag name="KSO_WM_DIAGRAM_COLOR_TEXT_CAN_REMOVE" val="n"/>
  <p:tag name="KSO_WM_DIAGRAM_MAX_ITEMCNT" val="6"/>
  <p:tag name="KSO_WM_DIAGRAM_MIN_ITEMCNT" val="3"/>
  <p:tag name="KSO_WM_DIAGRAM_VIRTUALLY_FRAME" val="{&quot;height&quot;:319.7986572265625,&quot;left&quot;:90.04991790531184,&quot;top&quot;:131.70067138671874,&quot;width&quot;:766.4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10;文字是您思想的提炼"/>
  <p:tag name="KSO_WM_UNIT_TEXT_FILL_FORE_SCHEMECOLOR_INDEX" val="1"/>
  <p:tag name="KSO_WM_UNIT_TEXT_FILL_TYPE" val="1"/>
  <p:tag name="KSO_WM_UNIT_TEXT_TYPE" val="1"/>
  <p:tag name="KSO_WM_UNIT_USESOURCEFORMAT_APPLY" val="1"/>
</p:tagLst>
</file>

<file path=ppt/tags/tag404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31077_1*q_h_i*1_3_2"/>
  <p:tag name="KSO_WM_TEMPLATE_CATEGORY" val="diagram"/>
  <p:tag name="KSO_WM_TEMPLATE_INDEX" val="20231077"/>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19.7986572265625,&quot;left&quot;:90.04991790531184,&quot;top&quot;:131.70067138671874,&quot;width&quot;:766.4000854492188}"/>
  <p:tag name="KSO_WM_DIAGRAM_COLOR_MATCH_VALUE" val="{&quot;shape&quot;:{&quot;fill&quot;:{&quot;type&quot;:0},&quot;glow&quot;:{&quot;colorType&quot;:0},&quot;line&quot;:{&quot;gradient&quot;:[{&quot;brightness&quot;:0,&quot;colorType&quot;:1,&quot;foreColorIndex&quot;:7,&quot;pos&quot;:0.8500000238418579,&quot;transparency&quot;:1},{&quot;brightness&quot;:0,&quot;colorType&quot;:1,&quot;foreColorIndex&quot;:7,&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USESOURCEFORMAT_APPLY" val="1"/>
</p:tagLst>
</file>

<file path=ppt/tags/tag40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31077_1*q_h_a*1_1_1"/>
  <p:tag name="KSO_WM_TEMPLATE_CATEGORY" val="diagram"/>
  <p:tag name="KSO_WM_TEMPLATE_INDEX" val="20231077"/>
  <p:tag name="KSO_WM_UNIT_LAYERLEVEL" val="1_1_1"/>
  <p:tag name="KSO_WM_TAG_VERSION" val="3.0"/>
  <p:tag name="KSO_WM_BEAUTIFY_FLAG" val="#wm#"/>
  <p:tag name="KSO_WM_UNIT_PLACING_PICTURE_USER_VIEWPORT" val="{&quot;height&quot;:1133.8582677165355,&quot;width&quot;:4423}"/>
  <p:tag name="KSO_WM_DIAGRAM_VERSION" val="3"/>
  <p:tag name="KSO_WM_DIAGRAM_COLOR_TRICK" val="4"/>
  <p:tag name="KSO_WM_DIAGRAM_COLOR_TEXT_CAN_REMOVE" val="n"/>
  <p:tag name="KSO_WM_UNIT_VALUE" val="13"/>
  <p:tag name="KSO_WM_DIAGRAM_MAX_ITEMCNT" val="6"/>
  <p:tag name="KSO_WM_DIAGRAM_MIN_ITEMCNT" val="3"/>
  <p:tag name="KSO_WM_DIAGRAM_VIRTUALLY_FRAME" val="{&quot;height&quot;:319.7986572265625,&quot;left&quot;:90.04991790531184,&quot;top&quot;:131.70067138671874,&quot;width&quot;:766.4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404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31077_1*q_h_f*1_1_1"/>
  <p:tag name="KSO_WM_TEMPLATE_CATEGORY" val="diagram"/>
  <p:tag name="KSO_WM_TEMPLATE_INDEX" val="20231077"/>
  <p:tag name="KSO_WM_UNIT_LAYERLEVEL" val="1_1_1"/>
  <p:tag name="KSO_WM_TAG_VERSION" val="3.0"/>
  <p:tag name="KSO_WM_BEAUTIFY_FLAG" val="#wm#"/>
  <p:tag name="KSO_WM_UNIT_PLACING_PICTURE_USER_VIEWPORT" val="{&quot;height&quot;:1417,&quot;width&quot;:4423}"/>
  <p:tag name="KSO_WM_DIAGRAM_VERSION" val="3"/>
  <p:tag name="KSO_WM_DIAGRAM_COLOR_TRICK" val="4"/>
  <p:tag name="KSO_WM_DIAGRAM_COLOR_TEXT_CAN_REMOVE" val="n"/>
  <p:tag name="KSO_WM_UNIT_VALUE" val="40"/>
  <p:tag name="KSO_WM_DIAGRAM_MAX_ITEMCNT" val="6"/>
  <p:tag name="KSO_WM_DIAGRAM_MIN_ITEMCNT" val="3"/>
  <p:tag name="KSO_WM_DIAGRAM_VIRTUALLY_FRAME" val="{&quot;height&quot;:319.7986572265625,&quot;left&quot;:90.04991790531184,&quot;top&quot;:131.70067138671874,&quot;width&quot;:766.40008544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10;文字是您思想的提炼"/>
  <p:tag name="KSO_WM_UNIT_TEXT_FILL_FORE_SCHEMECOLOR_INDEX" val="1"/>
  <p:tag name="KSO_WM_UNIT_TEXT_FILL_TYPE" val="1"/>
  <p:tag name="KSO_WM_UNIT_TEXT_TYPE" val="1"/>
  <p:tag name="KSO_WM_UNIT_USESOURCEFORMAT_APPLY" val="1"/>
</p:tagLst>
</file>

<file path=ppt/tags/tag405.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405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31077_1*q_h_i*1_1_2"/>
  <p:tag name="KSO_WM_TEMPLATE_CATEGORY" val="diagram"/>
  <p:tag name="KSO_WM_TEMPLATE_INDEX" val="20231077"/>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319.7986572265625,&quot;left&quot;:90.04991790531184,&quot;top&quot;:131.70067138671874,&quot;width&quot;:766.4000854492188}"/>
  <p:tag name="KSO_WM_DIAGRAM_COLOR_MATCH_VALUE" val="{&quot;shape&quot;:{&quot;fill&quot;:{&quot;type&quot;:0},&quot;glow&quot;:{&quot;colorType&quot;:0},&quot;line&quot;:{&quot;gradient&quot;:[{&quot;brightness&quot;:0,&quot;colorType&quot;:2,&quot;pos&quot;:0.8500000238418579,&quot;rgb&quot;:&quot;#376fff&quot;,&quot;transparency&quot;:1},{&quot;brightness&quot;:0,&quot;colorType&quot;:1,&quot;foreColorIndex&quot;:5,&quot;pos&quot;:0.5,&quot;transparency&quot;:0},{&quot;brightness&quot;:0,&quot;colorType&quot;:1,&quot;foreColorIndex&quot;:5,&quot;pos&quot;:0.15000000596046448,&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4051.xml><?xml version="1.0" encoding="utf-8"?>
<p:tagLst xmlns:p="http://schemas.openxmlformats.org/presentationml/2006/main">
  <p:tag name="KSO_WM_SLIDE_ID" val="diagram20231077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diagram"/>
  <p:tag name="KSO_WM_TEMPLATE_INDEX" val="20231077"/>
  <p:tag name="KSO_WM_SLIDE_TYPE" val="text"/>
  <p:tag name="KSO_WM_SLIDE_SUBTYPE" val="diag"/>
  <p:tag name="KSO_WM_SLIDE_SIZE" val="766.4*274.5"/>
  <p:tag name="KSO_WM_SLIDE_POSITION" val="89.15*152.75"/>
  <p:tag name="KSO_WM_SLIDE_LAYOUT" val="a_q"/>
  <p:tag name="KSO_WM_SLIDE_LAYOUT_CNT" val="1_1"/>
  <p:tag name="KSO_WM_SPECIAL_SOURCE" val="bdnull"/>
  <p:tag name="KSO_WM_DIAGRAM_GROUP_CODE" val="q1-1"/>
  <p:tag name="KSO_WM_SLIDE_DIAGTYPE" val="q"/>
</p:tagLst>
</file>

<file path=ppt/tags/tag40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i*1_1"/>
  <p:tag name="KSO_WM_TEMPLATE_CATEGORY" val="diagram"/>
  <p:tag name="KSO_WM_TEMPLATE_INDEX" val="2023156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type&quot;:0},&quot;glow&quot;:{&quot;colorType&quot;:0},&quot;line&quot;:{&quot;gradient&quot;:[{&quot;brightness&quot;:0,&quot;colorType&quot;:1,&quot;foreColorIndex&quot;:5,&quot;pos&quot;:0,&quot;transparency&quot;:0.6000000238418579},{&quot;brightness&quot;:0,&quot;colorType&quot;:1,&quot;foreColorIndex&quot;:5,&quot;pos&quot;:0.5299999713897705,&quot;transparency&quot;:1}],&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40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i*1_2"/>
  <p:tag name="KSO_WM_TEMPLATE_CATEGORY" val="diagram"/>
  <p:tag name="KSO_WM_TEMPLATE_INDEX" val="20231564"/>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5299999713897705,&quot;transparency&quot;:1}],&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40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a*1"/>
  <p:tag name="KSO_WM_TEMPLATE_CATEGORY" val="diagram"/>
  <p:tag name="KSO_WM_TEMPLATE_INDEX" val="20231564"/>
  <p:tag name="KSO_WM_UNIT_LAYERLEVEL" val="1"/>
  <p:tag name="KSO_WM_TAG_VERSION" val="3.0"/>
  <p:tag name="KSO_WM_BEAUTIFY_FLAG" val="#wm#"/>
  <p:tag name="KSO_WM_UNIT_ISCONTENTSTITLE" val="0"/>
  <p:tag name="KSO_WM_UNIT_ISNUMDGMTITLE" val="0"/>
  <p:tag name="KSO_WM_UNIT_NOCLEAR" val="0"/>
  <p:tag name="KSO_WM_UNIT_VALUE" val="30"/>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0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i*1_3"/>
  <p:tag name="KSO_WM_TEMPLATE_CATEGORY" val="diagram"/>
  <p:tag name="KSO_WM_TEMPLATE_INDEX" val="20231564"/>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gradient&quot;:[{&quot;brightness&quot;:0,&quot;colorType&quot;:1,&quot;foreColorIndex&quot;:5,&quot;pos&quot;:1,&quot;transparency&quot;:0.8199999928474426},{&quot;brightness&quot;:0,&quot;colorType&quot;:1,&quot;foreColorIndex&quot;:5,&quot;pos&quot;:0,&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40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1_2"/>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gradient&quot;:[{&quot;brightness&quot;:0,&quot;colorType&quot;:1,&quot;foreColorIndex&quot;:5,&quot;pos&quot;:0.75,&quot;transparency&quot;:0},{&quot;brightness&quot;:0.4000000059604645,&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USESOURCEFORMAT_APPLY" val="1"/>
</p:tagLst>
</file>

<file path=ppt/tags/tag40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1_3"/>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2"/>
  <p:tag name="KSO_WM_UNIT_TEXT_FILL_TYPE" val="1"/>
  <p:tag name="KSO_WM_UNIT_USESOURCEFORMAT_APPLY" val="1"/>
</p:tagLst>
</file>

<file path=ppt/tags/tag40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1_4"/>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2"/>
  <p:tag name="KSO_WM_UNIT_TEXT_FILL_TYPE" val="1"/>
  <p:tag name="KSO_WM_UNIT_USESOURCEFORMAT_APPLY" val="1"/>
</p:tagLst>
</file>

<file path=ppt/tags/tag40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564_3*l_h_f*1_1_1"/>
  <p:tag name="KSO_WM_TEMPLATE_CATEGORY" val="diagram"/>
  <p:tag name="KSO_WM_TEMPLATE_INDEX" val="2023156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文字是您思想的提炼"/>
  <p:tag name="KSO_WM_UNIT_TEXT_FILL_FORE_SCHEMECOLOR_INDEX" val="1"/>
  <p:tag name="KSO_WM_UNIT_TEXT_FILL_TYPE" val="1"/>
  <p:tag name="KSO_WM_UNIT_USESOURCEFORMAT_APPLY" val="1"/>
</p:tagLst>
</file>

<file path=ppt/tags/tag40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0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564_3*l_h_a*1_1_1"/>
  <p:tag name="KSO_WM_TEMPLATE_CATEGORY" val="diagram"/>
  <p:tag name="KSO_WM_TEMPLATE_INDEX" val="2023156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36000001430511475,&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项标题"/>
  <p:tag name="KSO_WM_UNIT_TEXT_FILL_FORE_SCHEMECOLOR_INDEX" val="3"/>
  <p:tag name="KSO_WM_UNIT_TEXT_FILL_TYPE" val="3"/>
  <p:tag name="KSO_WM_UNIT_USESOURCEFORMAT_APPLY" val="1"/>
</p:tagLst>
</file>

<file path=ppt/tags/tag40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1_1"/>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40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2_2"/>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gradient&quot;:[{&quot;brightness&quot;:0,&quot;colorType&quot;:1,&quot;foreColorIndex&quot;:8,&quot;pos&quot;:0.75,&quot;transparency&quot;:0},{&quot;brightness&quot;:0.4000000059604645,&quot;colorType&quot;:1,&quot;foreColorIndex&quot;:8,&quot;pos&quot;:0,&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6"/>
  <p:tag name="KSO_WM_UNIT_USESOURCEFORMAT_APPLY" val="1"/>
</p:tagLst>
</file>

<file path=ppt/tags/tag40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2_3"/>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TEXT_FILL_FORE_SCHEMECOLOR_INDEX" val="2"/>
  <p:tag name="KSO_WM_UNIT_TEXT_FILL_TYPE" val="1"/>
  <p:tag name="KSO_WM_UNIT_USESOURCEFORMAT_APPLY" val="1"/>
</p:tagLst>
</file>

<file path=ppt/tags/tag40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2_4"/>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2_4"/>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TEXT_FILL_FORE_SCHEMECOLOR_INDEX" val="2"/>
  <p:tag name="KSO_WM_UNIT_TEXT_FILL_TYPE" val="1"/>
  <p:tag name="KSO_WM_UNIT_USESOURCEFORMAT_APPLY" val="1"/>
</p:tagLst>
</file>

<file path=ppt/tags/tag40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564_3*l_h_f*1_2_1"/>
  <p:tag name="KSO_WM_TEMPLATE_CATEGORY" val="diagram"/>
  <p:tag name="KSO_WM_TEMPLATE_INDEX" val="2023156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文字是您思想的提炼"/>
  <p:tag name="KSO_WM_UNIT_TEXT_FILL_FORE_SCHEMECOLOR_INDEX" val="1"/>
  <p:tag name="KSO_WM_UNIT_TEXT_FILL_TYPE" val="1"/>
  <p:tag name="KSO_WM_UNIT_USESOURCEFORMAT_APPLY" val="1"/>
  <p:tag name="wpp_generatetext" val="1"/>
</p:tagLst>
</file>

<file path=ppt/tags/tag40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564_3*l_h_a*1_2_1"/>
  <p:tag name="KSO_WM_TEMPLATE_CATEGORY" val="diagram"/>
  <p:tag name="KSO_WM_TEMPLATE_INDEX" val="2023156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8,&quot;pos&quot;:0.36000001430511475,&quot;transparency&quot;:0},{&quot;brightness&quot;:0.4000000059604645,&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项标题"/>
  <p:tag name="KSO_WM_UNIT_TEXT_FILL_FORE_SCHEMECOLOR_INDEX" val="3"/>
  <p:tag name="KSO_WM_UNIT_TEXT_FILL_TYPE" val="3"/>
  <p:tag name="KSO_WM_UNIT_USESOURCEFORMAT_APPLY" val="1"/>
</p:tagLst>
</file>

<file path=ppt/tags/tag40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2_1"/>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USESOURCEFORMAT_APPLY" val="1"/>
</p:tagLst>
</file>

<file path=ppt/tags/tag40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3_2"/>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gradient&quot;:[{&quot;brightness&quot;:0,&quot;colorType&quot;:1,&quot;foreColorIndex&quot;:5,&quot;pos&quot;:0.75,&quot;transparency&quot;:0},{&quot;brightness&quot;:0.4000000059604645,&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7"/>
  <p:tag name="KSO_WM_UNIT_USESOURCEFORMAT_APPLY" val="1"/>
</p:tagLst>
</file>

<file path=ppt/tags/tag40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3_3"/>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3_3"/>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UNIT_TEXT_FILL_FORE_SCHEMECOLOR_INDEX" val="2"/>
  <p:tag name="KSO_WM_UNIT_TEXT_FILL_TYPE" val="1"/>
  <p:tag name="KSO_WM_UNIT_USESOURCEFORMAT_APPLY" val="1"/>
</p:tagLst>
</file>

<file path=ppt/tags/tag40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0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3_4"/>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3_4"/>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UNIT_TEXT_FILL_FORE_SCHEMECOLOR_INDEX" val="2"/>
  <p:tag name="KSO_WM_UNIT_TEXT_FILL_TYPE" val="1"/>
  <p:tag name="KSO_WM_UNIT_USESOURCEFORMAT_APPLY" val="1"/>
</p:tagLst>
</file>

<file path=ppt/tags/tag40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564_3*l_h_f*1_3_1"/>
  <p:tag name="KSO_WM_TEMPLATE_CATEGORY" val="diagram"/>
  <p:tag name="KSO_WM_TEMPLATE_INDEX" val="2023156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文字是您思想的提炼"/>
  <p:tag name="KSO_WM_UNIT_TEXT_FILL_FORE_SCHEMECOLOR_INDEX" val="1"/>
  <p:tag name="KSO_WM_UNIT_TEXT_FILL_TYPE" val="1"/>
  <p:tag name="KSO_WM_UNIT_USESOURCEFORMAT_APPLY" val="1"/>
</p:tagLst>
</file>

<file path=ppt/tags/tag40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564_3*l_h_a*1_3_1"/>
  <p:tag name="KSO_WM_TEMPLATE_CATEGORY" val="diagram"/>
  <p:tag name="KSO_WM_TEMPLATE_INDEX" val="2023156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36000001430511475,&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项标题"/>
  <p:tag name="KSO_WM_UNIT_TEXT_FILL_FORE_SCHEMECOLOR_INDEX" val="3"/>
  <p:tag name="KSO_WM_UNIT_TEXT_FILL_TYPE" val="3"/>
  <p:tag name="KSO_WM_UNIT_USESOURCEFORMAT_APPLY" val="1"/>
  <p:tag name="wpp_generatetext" val="1"/>
</p:tagLst>
</file>

<file path=ppt/tags/tag40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3_1"/>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USESOURCEFORMAT_APPLY" val="1"/>
</p:tagLst>
</file>

<file path=ppt/tags/tag40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4_2"/>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gradient&quot;:[{&quot;brightness&quot;:0,&quot;colorType&quot;:1,&quot;foreColorIndex&quot;:8,&quot;pos&quot;:0.75,&quot;transparency&quot;:0},{&quot;brightness&quot;:0.4000000059604645,&quot;colorType&quot;:1,&quot;foreColorIndex&quot;:8,&quot;pos&quot;:0,&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8"/>
  <p:tag name="KSO_WM_UNIT_USESOURCEFORMAT_APPLY" val="1"/>
</p:tagLst>
</file>

<file path=ppt/tags/tag40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4_3"/>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4_3"/>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UNIT_TEXT_FILL_FORE_SCHEMECOLOR_INDEX" val="2"/>
  <p:tag name="KSO_WM_UNIT_TEXT_FILL_TYPE" val="1"/>
  <p:tag name="KSO_WM_UNIT_USESOURCEFORMAT_APPLY" val="1"/>
</p:tagLst>
</file>

<file path=ppt/tags/tag40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4_4"/>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4_4"/>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0.8600000143051147,&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UNIT_TEXT_FILL_FORE_SCHEMECOLOR_INDEX" val="2"/>
  <p:tag name="KSO_WM_UNIT_TEXT_FILL_TYPE" val="1"/>
  <p:tag name="KSO_WM_UNIT_USESOURCEFORMAT_APPLY" val="1"/>
</p:tagLst>
</file>

<file path=ppt/tags/tag40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564_3*l_h_f*1_4_1"/>
  <p:tag name="KSO_WM_TEMPLATE_CATEGORY" val="diagram"/>
  <p:tag name="KSO_WM_TEMPLATE_INDEX" val="2023156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文字是您思想的提炼"/>
  <p:tag name="KSO_WM_UNIT_TEXT_FILL_FORE_SCHEMECOLOR_INDEX" val="1"/>
  <p:tag name="KSO_WM_UNIT_TEXT_FILL_TYPE" val="1"/>
  <p:tag name="KSO_WM_UNIT_USESOURCEFORMAT_APPLY" val="1"/>
</p:tagLst>
</file>

<file path=ppt/tags/tag40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564_3*l_h_a*1_4_1"/>
  <p:tag name="KSO_WM_TEMPLATE_CATEGORY" val="diagram"/>
  <p:tag name="KSO_WM_TEMPLATE_INDEX" val="2023156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8,&quot;pos&quot;:0.36000001430511475,&quot;transparency&quot;:0},{&quot;brightness&quot;:0.4000000059604645,&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项标题"/>
  <p:tag name="KSO_WM_UNIT_TEXT_FILL_FORE_SCHEMECOLOR_INDEX" val="3"/>
  <p:tag name="KSO_WM_UNIT_TEXT_FILL_TYPE" val="3"/>
  <p:tag name="KSO_WM_UNIT_USESOURCEFORMAT_APPLY" val="1"/>
  <p:tag name="wpp_generatetext" val="1"/>
</p:tagLst>
</file>

<file path=ppt/tags/tag40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i*1_4_1"/>
  <p:tag name="KSO_WM_TEMPLATE_CATEGORY" val="diagram"/>
  <p:tag name="KSO_WM_TEMPLATE_INDEX" val="20231564"/>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type&quot;:0},&quot;glow&quot;:{&quot;colorType&quot;:0},&quot;line&quot;:{&quot;gradient&quot;:[{&quot;brightness&quot;:0,&quot;colorType&quot;:1,&quot;foreColorIndex&quot;:8,&quot;pos&quot;:0,&quot;transparency&quot;:0},{&quot;brightness&quot;:0,&quot;colorType&quot;:1,&quot;foreColorIndex&quot;:8,&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UNIT_USESOURCEFORMAT_APPLY" val="1"/>
</p:tagLst>
</file>

<file path=ppt/tags/tag40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Lst>
</file>

<file path=ppt/tags/tag40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i*1_4"/>
  <p:tag name="KSO_WM_TEMPLATE_CATEGORY" val="diagram"/>
  <p:tag name="KSO_WM_TEMPLATE_INDEX" val="20231564"/>
  <p:tag name="KSO_WM_UNIT_LAYERLEVEL" val="1_1"/>
  <p:tag name="KSO_WM_TAG_VERSION" val="3.0"/>
  <p:tag name="KSO_WM_BEAUTIFY_FLAG" val="#wm#"/>
  <p:tag name="KSO_WM_DIAGRAM_GROUP_CODE" val="l1-1"/>
  <p:tag name="KSO_WM_UNIT_TYPE" val="l_i"/>
  <p:tag name="KSO_WM_UNIT_INDEX" val="1_4"/>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gradient&quot;:[{&quot;brightness&quot;:0,&quot;colorType&quot;:1,&quot;foreColorIndex&quot;:5,&quot;pos&quot;:0.8999999761581421,&quot;transparency&quot;:1},{&quot;brightness&quot;:0,&quot;colorType&quot;:1,&quot;foreColorIndex&quot;:5,&quot;pos&quot;:0.5,&quot;transparency&quot;:0.8199999928474426},{&quot;brightness&quot;:0,&quot;colorType&quot;:1,&quot;foreColorIndex&quot;:5,&quot;pos&quot;:0.10000000149011612,&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40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x*1_1_1"/>
  <p:tag name="KSO_WM_TEMPLATE_CATEGORY" val="diagram"/>
  <p:tag name="KSO_WM_TEMPLATE_INDEX" val="20231564"/>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UNIT_SHADOW_SCHEMECOLOR_INDEX" val="5"/>
  <p:tag name="KSO_WM_UNIT_USESOURCEFORMAT_APPLY" val="1"/>
</p:tagLst>
</file>

<file path=ppt/tags/tag40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x*1_2_1"/>
  <p:tag name="KSO_WM_TEMPLATE_CATEGORY" val="diagram"/>
  <p:tag name="KSO_WM_TEMPLATE_INDEX" val="20231564"/>
  <p:tag name="KSO_WM_UNIT_LAYERLEVEL" val="1_1_1"/>
  <p:tag name="KSO_WM_TAG_VERSION" val="3.0"/>
  <p:tag name="KSO_WM_BEAUTIFY_FLAG" val="#wm#"/>
  <p:tag name="KSO_WM_UNIT_VALUE" val="77*77"/>
  <p:tag name="KSO_WM_DIAGRAM_GROUP_CODE" val="l1-1"/>
  <p:tag name="KSO_WM_UNIT_TYPE" val="l_h_x"/>
  <p:tag name="KSO_WM_UNIT_INDEX" val="1_2_1"/>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UNIT_SHADOW_SCHEMECOLOR_INDEX" val="6"/>
  <p:tag name="KSO_WM_UNIT_USESOURCEFORMAT_APPLY" val="1"/>
</p:tagLst>
</file>

<file path=ppt/tags/tag40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x*1_3_1"/>
  <p:tag name="KSO_WM_TEMPLATE_CATEGORY" val="diagram"/>
  <p:tag name="KSO_WM_TEMPLATE_INDEX" val="20231564"/>
  <p:tag name="KSO_WM_UNIT_LAYERLEVEL" val="1_1_1"/>
  <p:tag name="KSO_WM_TAG_VERSION" val="3.0"/>
  <p:tag name="KSO_WM_BEAUTIFY_FLAG" val="#wm#"/>
  <p:tag name="KSO_WM_UNIT_VALUE" val="44*86"/>
  <p:tag name="KSO_WM_DIAGRAM_GROUP_CODE" val="l1-1"/>
  <p:tag name="KSO_WM_UNIT_TYPE" val="l_h_x"/>
  <p:tag name="KSO_WM_UNIT_INDEX" val="1_3_1"/>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UNIT_SHADOW_SCHEMECOLOR_INDEX" val="7"/>
  <p:tag name="KSO_WM_UNIT_USESOURCEFORMAT_APPLY" val="1"/>
</p:tagLst>
</file>

<file path=ppt/tags/tag40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564_3*l_h_x*1_4_1"/>
  <p:tag name="KSO_WM_TEMPLATE_CATEGORY" val="diagram"/>
  <p:tag name="KSO_WM_TEMPLATE_INDEX" val="20231564"/>
  <p:tag name="KSO_WM_UNIT_LAYERLEVEL" val="1_1_1"/>
  <p:tag name="KSO_WM_TAG_VERSION" val="3.0"/>
  <p:tag name="KSO_WM_BEAUTIFY_FLAG" val="#wm#"/>
  <p:tag name="KSO_WM_UNIT_VALUE" val="65*89"/>
  <p:tag name="KSO_WM_DIAGRAM_GROUP_CODE" val="l1-1"/>
  <p:tag name="KSO_WM_UNIT_TYPE" val="l_h_x"/>
  <p:tag name="KSO_WM_UNIT_INDEX" val="1_4_1"/>
  <p:tag name="KSO_WM_DIAGRAM_VERSION" val="3"/>
  <p:tag name="KSO_WM_DIAGRAM_COLOR_TRICK" val="2"/>
  <p:tag name="KSO_WM_DIAGRAM_COLOR_TEXT_CAN_REMOVE" val="n"/>
  <p:tag name="KSO_WM_DIAGRAM_MAX_ITEMCNT" val="6"/>
  <p:tag name="KSO_WM_DIAGRAM_MIN_ITEMCNT" val="2"/>
  <p:tag name="KSO_WM_DIAGRAM_VIRTUALLY_FRAME" val="{&quot;height&quot;:376.7429956967812,&quot;left&quot;:47.90550316037161,&quot;top&quot;:126.90700430321881,&quot;width&quot;:863.71655273437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UNIT_SHADOW_SCHEMECOLOR_INDEX" val="8"/>
  <p:tag name="KSO_WM_UNIT_USESOURCEFORMAT_APPLY" val="1"/>
</p:tagLst>
</file>

<file path=ppt/tags/tag4085.xml><?xml version="1.0" encoding="utf-8"?>
<p:tagLst xmlns:p="http://schemas.openxmlformats.org/presentationml/2006/main">
  <p:tag name="KSO_WM_SLIDE_ID" val="diagram20231564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564"/>
  <p:tag name="KSO_WM_SLIDE_TYPE" val="text"/>
  <p:tag name="KSO_WM_SLIDE_SUBTYPE" val="diag"/>
  <p:tag name="KSO_WM_SLIDE_SIZE" val="863.717*365.793"/>
  <p:tag name="KSO_WM_SLIDE_POSITION" val="47.9055*120.857"/>
  <p:tag name="KSO_WM_SLIDE_LAYOUT" val="a_l"/>
  <p:tag name="KSO_WM_SLIDE_LAYOUT_CNT" val="1_1"/>
  <p:tag name="KSO_WM_SPECIAL_SOURCE" val="bdnull"/>
  <p:tag name="KSO_WM_DIAGRAM_GROUP_CODE" val="l1-1"/>
  <p:tag name="KSO_WM_SLIDE_DIAGTYPE" val="l"/>
</p:tagLst>
</file>

<file path=ppt/tags/tag408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319_3*m_i*1_1"/>
  <p:tag name="KSO_WM_TEMPLATE_CATEGORY" val="diagram"/>
  <p:tag name="KSO_WM_TEMPLATE_INDEX" val="20230319"/>
  <p:tag name="KSO_WM_UNIT_LAYERLEVEL" val="1_1"/>
  <p:tag name="KSO_WM_TAG_VERSION" val="3.0"/>
  <p:tag name="KSO_WM_DIAGRAM_VERSION" val="3"/>
  <p:tag name="KSO_WM_DIAGRAM_COLOR_TRICK" val="2"/>
  <p:tag name="KSO_WM_DIAGRAM_COLOR_TEXT_CAN_REMOVE" val="n"/>
  <p:tag name="KSO_WM_UNIT_TYPE" val="m_i"/>
  <p:tag name="KSO_WM_UNIT_INDEX" val="1_1"/>
  <p:tag name="KSO_WM_DIAGRAM_MAX_ITEMCNT" val="8"/>
  <p:tag name="KSO_WM_DIAGRAM_MIN_ITEMCNT" val="2"/>
  <p:tag name="KSO_WM_DIAGRAM_VIRTUALLY_FRAME" val="{&quot;height&quot;:378.3999938964844,&quot;left&quot;:46.41913407933989,&quot;top&quot;:114.32500305175782,&quot;width&quot;:846.4872436523438}"/>
  <p:tag name="KSO_WM_DIAGRAM_COLOR_MATCH_VALUE" val="{&quot;shape&quot;:{&quot;fill&quot;:{&quot;type&quot;:0},&quot;glow&quot;:{&quot;colorType&quot;:0},&quot;line&quot;:{&quot;gradient&quot;:[{&quot;brightness&quot;:0.949999988079071,&quot;colorType&quot;:1,&quot;foreColorIndex&quot;:5,&quot;pos&quot;:0,&quot;transparency&quot;:1},{&quot;brightness&quot;:0,&quot;colorType&quot;:1,&quot;foreColorIndex&quot;:5,&quot;pos&quot;:0.6700000166893005,&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13"/>
  <p:tag name="KSO_WM_UNIT_TEXT_FILL_TYPE" val="1"/>
  <p:tag name="KSO_WM_UNIT_USESOURCEFORMAT_APPLY" val="1"/>
</p:tagLst>
</file>

<file path=ppt/tags/tag40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19_3*a*1"/>
  <p:tag name="KSO_WM_TEMPLATE_CATEGORY" val="diagram"/>
  <p:tag name="KSO_WM_TEMPLATE_INDEX" val="20230319"/>
  <p:tag name="KSO_WM_UNIT_LAYERLEVEL" val="1"/>
  <p:tag name="KSO_WM_TAG_VERSION" val="3.0"/>
  <p:tag name="KSO_WM_BEAUTIFY_FLAG" val="#wm#"/>
  <p:tag name="KSO_WM_UNIT_ISCONTENTSTITLE" val="0"/>
  <p:tag name="KSO_WM_UNIT_ISNUMDGMTITLE" val="0"/>
  <p:tag name="KSO_WM_UNIT_NOCLEAR" val="0"/>
  <p:tag name="KSO_WM_UNIT_VALUE" val="30"/>
  <p:tag name="KSO_WM_DIAGRAM_GROUP_CODE" val="m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08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3*m_h_a*1_3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3_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46.41913407933989,&quot;top&quot;:114.32500305175782,&quot;width&quot;:846.4872436523438}"/>
  <p:tag name="KSO_WM_DIAGRAM_COLOR_MATCH_VALUE" val="{&quot;shape&quot;:{&quot;fill&quot;:{&quot;gradient&quot;:[{&quot;brightness&quot;:0,&quot;colorType&quot;:1,&quot;foreColorIndex&quot;:5,&quot;pos&quot;:0.47999998927116394,&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PRESET_TEXT" val="添加标题"/>
  <p:tag name="KSO_WM_UNIT_FILL_TYPE" val="3"/>
  <p:tag name="KSO_WM_UNIT_LINE_FORE_SCHEMECOLOR_INDEX" val="7"/>
  <p:tag name="KSO_WM_UNIT_TEXT_FILL_FORE_SCHEMECOLOR_INDEX" val="1"/>
  <p:tag name="KSO_WM_UNIT_TEXT_FILL_TYPE" val="1"/>
  <p:tag name="KSO_WM_UNIT_TEXT_TYPE" val="1"/>
  <p:tag name="KSO_WM_UNIT_LINE_FILL_TYPE" val="2"/>
  <p:tag name="KSO_WM_UNIT_USESOURCEFORMAT_APPLY" val="1"/>
</p:tagLst>
</file>

<file path=ppt/tags/tag4089.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3*m_h_i*1_3_1"/>
  <p:tag name="KSO_WM_TEMPLATE_CATEGORY" val="diagram"/>
  <p:tag name="KSO_WM_TEMPLATE_INDEX" val="20230319"/>
  <p:tag name="KSO_WM_UNIT_LAYERLEVEL" val="1_1_1"/>
  <p:tag name="KSO_WM_TAG_VERSION" val="3.0"/>
  <p:tag name="KSO_WM_DIAGRAM_GROUP_CODE" val="m1-1"/>
  <p:tag name="KSO_WM_UNIT_TYPE" val="m_h_i"/>
  <p:tag name="KSO_WM_UNIT_INDEX" val="1_3_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46.41913407933989,&quot;top&quot;:114.32500305175782,&quot;width&quot;:846.4872436523438}"/>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type&quot;:3},&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7"/>
  <p:tag name="KSO_WM_UNIT_SHADOW_SCHEMECOLOR_INDEX" val="7"/>
  <p:tag name="KSO_WM_UNIT_USESOURCEFORMAT_APPLY" val="1"/>
</p:tagLst>
</file>

<file path=ppt/tags/tag409.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409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3*m_h_a*1_1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1_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46.41913407933989,&quot;top&quot;:114.32500305175782,&quot;width&quot;:846.4872436523438}"/>
  <p:tag name="KSO_WM_DIAGRAM_COLOR_MATCH_VALUE" val="{&quot;shape&quot;:{&quot;fill&quot;:{&quot;gradient&quot;:[{&quot;brightness&quot;:0,&quot;colorType&quot;:1,&quot;foreColorIndex&quot;:5,&quot;pos&quot;:0.47999998927116394,&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PRESET_TEXT" val="添加标题"/>
  <p:tag name="KSO_WM_UNIT_FILL_TYPE" val="3"/>
  <p:tag name="KSO_WM_UNIT_LINE_FORE_SCHEMECOLOR_INDEX" val="5"/>
  <p:tag name="KSO_WM_UNIT_TEXT_FILL_FORE_SCHEMECOLOR_INDEX" val="1"/>
  <p:tag name="KSO_WM_UNIT_TEXT_FILL_TYPE" val="1"/>
  <p:tag name="KSO_WM_UNIT_TEXT_TYPE" val="1"/>
  <p:tag name="KSO_WM_UNIT_LINE_FILL_TYPE" val="2"/>
  <p:tag name="KSO_WM_UNIT_USESOURCEFORMAT_APPLY" val="1"/>
</p:tagLst>
</file>

<file path=ppt/tags/tag4091.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3*m_h_i*1_1_1"/>
  <p:tag name="KSO_WM_TEMPLATE_CATEGORY" val="diagram"/>
  <p:tag name="KSO_WM_TEMPLATE_INDEX" val="20230319"/>
  <p:tag name="KSO_WM_UNIT_LAYERLEVEL" val="1_1_1"/>
  <p:tag name="KSO_WM_TAG_VERSION" val="3.0"/>
  <p:tag name="KSO_WM_DIAGRAM_GROUP_CODE" val="m1-1"/>
  <p:tag name="KSO_WM_UNIT_TYPE" val="m_h_i"/>
  <p:tag name="KSO_WM_UNIT_INDEX" val="1_1_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46.41913407933989,&quot;top&quot;:114.32500305175782,&quot;width&quot;:846.4872436523438}"/>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type&quot;:3},&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SHADOW_SCHEMECOLOR_INDEX" val="5"/>
  <p:tag name="KSO_WM_UNIT_USESOURCEFORMAT_APPLY" val="1"/>
</p:tagLst>
</file>

<file path=ppt/tags/tag409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3*m_h_a*1_2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2_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46.41913407933989,&quot;top&quot;:114.32500305175782,&quot;width&quot;:846.4872436523438}"/>
  <p:tag name="KSO_WM_DIAGRAM_COLOR_MATCH_VALUE" val="{&quot;shape&quot;:{&quot;fill&quot;:{&quot;gradient&quot;:[{&quot;brightness&quot;:0,&quot;colorType&quot;:1,&quot;foreColorIndex&quot;:8,&quot;pos&quot;:0.47999998927116394,&quot;transparency&quot;:0},{&quot;brightness&quot;:0.4000000059604645,&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PRESET_TEXT" val="添加标题"/>
  <p:tag name="KSO_WM_UNIT_FILL_TYPE" val="3"/>
  <p:tag name="KSO_WM_UNIT_LINE_FORE_SCHEMECOLOR_INDEX" val="6"/>
  <p:tag name="KSO_WM_UNIT_TEXT_FILL_FORE_SCHEMECOLOR_INDEX" val="1"/>
  <p:tag name="KSO_WM_UNIT_TEXT_FILL_TYPE" val="1"/>
  <p:tag name="KSO_WM_UNIT_TEXT_TYPE" val="1"/>
  <p:tag name="KSO_WM_UNIT_LINE_FILL_TYPE" val="2"/>
  <p:tag name="KSO_WM_UNIT_USESOURCEFORMAT_APPLY" val="1"/>
</p:tagLst>
</file>

<file path=ppt/tags/tag409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3*m_h_i*1_2_1"/>
  <p:tag name="KSO_WM_TEMPLATE_CATEGORY" val="diagram"/>
  <p:tag name="KSO_WM_TEMPLATE_INDEX" val="20230319"/>
  <p:tag name="KSO_WM_UNIT_LAYERLEVEL" val="1_1_1"/>
  <p:tag name="KSO_WM_TAG_VERSION" val="3.0"/>
  <p:tag name="KSO_WM_DIAGRAM_GROUP_CODE" val="m1-1"/>
  <p:tag name="KSO_WM_UNIT_TYPE" val="m_h_i"/>
  <p:tag name="KSO_WM_UNIT_INDEX" val="1_2_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46.41913407933989,&quot;top&quot;:114.32500305175782,&quot;width&quot;:846.4872436523438}"/>
  <p:tag name="KSO_WM_DIAGRAM_COLOR_MATCH_VALUE" val="{&quot;shape&quot;:{&quot;fill&quot;:{&quot;gradient&quot;:[{&quot;brightness&quot;:0,&quot;colorType&quot;:1,&quot;foreColorIndex&quot;:8,&quot;pos&quot;:0.5400000214576721,&quot;transparency&quot;:0},{&quot;brightness&quot;:0.800000011920929,&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gradient&quot;:[{&quot;brightness&quot;:0,&quot;colorType&quot;:2,&quot;pos&quot;:0.3700000047683716,&quot;rgb&quot;:&quot;#ffffff&quot;,&quot;transparency&quot;:0},{&quot;brightness&quot;:0.800000011920929,&quot;colorType&quot;:1,&quot;foreColorIndex&quot;:8,&quot;pos&quot;:0,&quot;transparency&quot;:0},{&quot;brightness&quot;:0,&quot;colorType&quot;:2,&quot;pos&quot;:1,&quot;rgb&quot;:&quot;#ffffff&quot;,&quot;transparency&quot;:0},{&quot;brightness&quot;:0.800000011920929,&quot;colorType&quot;:1,&quot;foreColorIndex&quot;:8,&quot;pos&quot;:0.7099999785423279,&quot;transparency&quot;:0}],&quot;type&quot;:2},&quot;shadow&quot;:{&quot;brightness&quot;:0,&quot;colorType&quot;:1,&quot;foreColorIndex&quot;:8,&quot;transparency&quot;:0.54000002145767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6"/>
  <p:tag name="KSO_WM_UNIT_SHADOW_SCHEMECOLOR_INDEX" val="6"/>
  <p:tag name="KSO_WM_UNIT_USESOURCEFORMAT_APPLY" val="1"/>
</p:tagLst>
</file>

<file path=ppt/tags/tag409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3*m_h_a*1_4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4_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46.41913407933989,&quot;top&quot;:114.32500305175782,&quot;width&quot;:846.4872436523438}"/>
  <p:tag name="KSO_WM_DIAGRAM_COLOR_MATCH_VALUE" val="{&quot;shape&quot;:{&quot;fill&quot;:{&quot;gradient&quot;:[{&quot;brightness&quot;:0,&quot;colorType&quot;:1,&quot;foreColorIndex&quot;:8,&quot;pos&quot;:0.47999998927116394,&quot;transparency&quot;:0},{&quot;brightness&quot;:0.4000000059604645,&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PRESET_TEXT" val="添加标题"/>
  <p:tag name="KSO_WM_UNIT_FILL_TYPE" val="3"/>
  <p:tag name="KSO_WM_UNIT_LINE_FORE_SCHEMECOLOR_INDEX" val="8"/>
  <p:tag name="KSO_WM_UNIT_TEXT_FILL_FORE_SCHEMECOLOR_INDEX" val="1"/>
  <p:tag name="KSO_WM_UNIT_TEXT_FILL_TYPE" val="1"/>
  <p:tag name="KSO_WM_UNIT_TEXT_TYPE" val="1"/>
  <p:tag name="KSO_WM_UNIT_LINE_FILL_TYPE" val="2"/>
  <p:tag name="KSO_WM_UNIT_USESOURCEFORMAT_APPLY" val="1"/>
</p:tagLst>
</file>

<file path=ppt/tags/tag409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3*m_h_i*1_4_1"/>
  <p:tag name="KSO_WM_TEMPLATE_CATEGORY" val="diagram"/>
  <p:tag name="KSO_WM_TEMPLATE_INDEX" val="20230319"/>
  <p:tag name="KSO_WM_UNIT_LAYERLEVEL" val="1_1_1"/>
  <p:tag name="KSO_WM_TAG_VERSION" val="3.0"/>
  <p:tag name="KSO_WM_DIAGRAM_GROUP_CODE" val="m1-1"/>
  <p:tag name="KSO_WM_UNIT_TYPE" val="m_h_i"/>
  <p:tag name="KSO_WM_UNIT_INDEX" val="1_4_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46.41913407933989,&quot;top&quot;:114.32500305175782,&quot;width&quot;:846.4872436523438}"/>
  <p:tag name="KSO_WM_DIAGRAM_COLOR_MATCH_VALUE" val="{&quot;shape&quot;:{&quot;fill&quot;:{&quot;gradient&quot;:[{&quot;brightness&quot;:0,&quot;colorType&quot;:1,&quot;foreColorIndex&quot;:8,&quot;pos&quot;:0.5400000214576721,&quot;transparency&quot;:0},{&quot;brightness&quot;:0.800000011920929,&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gradient&quot;:[{&quot;brightness&quot;:0,&quot;colorType&quot;:2,&quot;pos&quot;:0.3700000047683716,&quot;rgb&quot;:&quot;#ffffff&quot;,&quot;transparency&quot;:0},{&quot;brightness&quot;:0.800000011920929,&quot;colorType&quot;:1,&quot;foreColorIndex&quot;:8,&quot;pos&quot;:0,&quot;transparency&quot;:0},{&quot;brightness&quot;:0,&quot;colorType&quot;:2,&quot;pos&quot;:1,&quot;rgb&quot;:&quot;#ffffff&quot;,&quot;transparency&quot;:0},{&quot;brightness&quot;:0.800000011920929,&quot;colorType&quot;:1,&quot;foreColorIndex&quot;:8,&quot;pos&quot;:0.7099999785423279,&quot;transparency&quot;:0}],&quot;type&quot;:2},&quot;shadow&quot;:{&quot;brightness&quot;:0,&quot;colorType&quot;:1,&quot;foreColorIndex&quot;:8,&quot;transparency&quot;:0.54000002145767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8"/>
  <p:tag name="KSO_WM_UNIT_SHADOW_SCHEMECOLOR_INDEX" val="8"/>
  <p:tag name="KSO_WM_UNIT_USESOURCEFORMAT_APPLY" val="1"/>
</p:tagLst>
</file>

<file path=ppt/tags/tag40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0319_3*m_h_f*1_1_1"/>
  <p:tag name="KSO_WM_TEMPLATE_CATEGORY" val="diagram"/>
  <p:tag name="KSO_WM_TEMPLATE_INDEX" val="2023031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46.41913407933989,&quot;top&quot;:114.32500305175782,&quot;width&quot;:846.48724365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正文"/>
  <p:tag name="KSO_WM_UNIT_TEXT_FILL_FORE_SCHEMECOLOR_INDEX" val="1"/>
  <p:tag name="KSO_WM_UNIT_TEXT_FILL_TYPE" val="1"/>
  <p:tag name="KSO_WM_UNIT_TEXT_TYPE" val="1"/>
  <p:tag name="KSO_WM_UNIT_USESOURCEFORMAT_APPLY" val="1"/>
</p:tagLst>
</file>

<file path=ppt/tags/tag40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0319_3*m_h_f*1_2_1"/>
  <p:tag name="KSO_WM_TEMPLATE_CATEGORY" val="diagram"/>
  <p:tag name="KSO_WM_TEMPLATE_INDEX" val="2023031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46.41913407933989,&quot;top&quot;:114.32500305175782,&quot;width&quot;:846.48724365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正文"/>
  <p:tag name="KSO_WM_UNIT_TEXT_FILL_FORE_SCHEMECOLOR_INDEX" val="1"/>
  <p:tag name="KSO_WM_UNIT_TEXT_FILL_TYPE" val="1"/>
  <p:tag name="KSO_WM_UNIT_TEXT_TYPE" val="1"/>
  <p:tag name="KSO_WM_UNIT_USESOURCEFORMAT_APPLY" val="1"/>
</p:tagLst>
</file>

<file path=ppt/tags/tag40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0319_3*m_h_f*1_3_1"/>
  <p:tag name="KSO_WM_TEMPLATE_CATEGORY" val="diagram"/>
  <p:tag name="KSO_WM_TEMPLATE_INDEX" val="2023031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46.41913407933989,&quot;top&quot;:114.32500305175782,&quot;width&quot;:846.487243652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正文"/>
  <p:tag name="KSO_WM_UNIT_TEXT_FILL_FORE_SCHEMECOLOR_INDEX" val="1"/>
  <p:tag name="KSO_WM_UNIT_TEXT_FILL_TYPE" val="1"/>
  <p:tag name="KSO_WM_UNIT_TEXT_TYPE" val="1"/>
  <p:tag name="KSO_WM_UNIT_USESOURCEFORMAT_APPLY" val="1"/>
  <p:tag name="wpp_generatetext" val="1"/>
</p:tagLst>
</file>

<file path=ppt/tags/tag4099.xml><?xml version="1.0" encoding="utf-8"?>
<p:tagLst xmlns:p="http://schemas.openxmlformats.org/presentationml/2006/main">
  <p:tag name="wpp_generatetext" val="1"/>
</p:tagLst>
</file>

<file path=ppt/tags/tag41.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9*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1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4100.xml><?xml version="1.0" encoding="utf-8"?>
<p:tagLst xmlns:p="http://schemas.openxmlformats.org/presentationml/2006/main">
  <p:tag name="KSO_WM_BEAUTIFY_FLAG" val="#wm#"/>
  <p:tag name="KSO_WM_TEMPLATE_CATEGORY" val="diagram"/>
  <p:tag name="KSO_WM_TEMPLATE_INDEX" val="20230319"/>
  <p:tag name="KSO_WM_SPECIAL_SOURCE" val="bdnull"/>
  <p:tag name="KSO_WM_SLIDE_ID" val="diagram20230319_3"/>
  <p:tag name="KSO_WM_TEMPLATE_SUBCATEGORY" val="0"/>
  <p:tag name="KSO_WM_TEMPLATE_MASTER_TYPE" val="0"/>
  <p:tag name="KSO_WM_TEMPLATE_COLOR_TYPE" val="0"/>
  <p:tag name="KSO_WM_SLIDE_ITEM_CNT" val="4"/>
  <p:tag name="KSO_WM_SLIDE_INDEX" val="3"/>
  <p:tag name="KSO_WM_TAG_VERSION" val="3.0"/>
  <p:tag name="KSO_WM_SLIDE_LAYOUT" val="a_m"/>
  <p:tag name="KSO_WM_SLIDE_LAYOUT_CNT" val="1_1"/>
  <p:tag name="KSO_WM_SLIDE_TYPE" val="text"/>
  <p:tag name="KSO_WM_SLIDE_SUBTYPE" val="diag"/>
  <p:tag name="KSO_WM_SLIDE_SIZE" val="826.9*226.75"/>
  <p:tag name="KSO_WM_SLIDE_POSITION" val="51.9128*180.6"/>
  <p:tag name="KSO_WM_DIAGRAM_GROUP_CODE" val="m1-1"/>
  <p:tag name="KSO_WM_SLIDE_DIAGTYPE" val="m"/>
</p:tagLst>
</file>

<file path=ppt/tags/tag4101.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0935_1*l_h_i*1_3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57.2000030517578,&quot;left&quot;:78.89999389648438,&quot;top&quot;:133.39999694824218,&quot;width&quot;:799.1500122070313}"/>
  <p:tag name="KSO_WM_DIAGRAM_COLOR_MATCH_VALUE" val="{&quot;shape&quot;:{&quot;fill&quot;:{&quot;gradient&quot;:[{&quot;brightness&quot;:0.20000000298023224,&quot;colorType&quot;:1,&quot;foreColorIndex&quot;:8,&quot;pos&quot;:0,&quot;transparency&quot;:0},{&quot;brightness&quot;:0,&quot;colorType&quot;:1,&quot;foreColorIndex&quot;:8,&quot;pos&quot;:1,&quot;transparency&quot;:0}],&quot;type&quot;:3},&quot;glow&quot;:{&quot;colorType&quot;:0},&quot;line&quot;:{&quot;type&quot;:0},&quot;shadow&quot;:{&quot;brightness&quot;:-0.25,&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DIAGRAM_COLOR_TEXT_CAN_REMOVE" val="n"/>
  <p:tag name="KSO_WM_BEAUTIFY_FLAG" val="#wm#"/>
  <p:tag name="KSO_WM_UNIT_FILL_TYPE" val="3"/>
  <p:tag name="KSO_WM_UNIT_SHADOW_SCHEMECOLOR_INDEX" val="7"/>
  <p:tag name="KSO_WM_UNIT_TEXT_FILL_FORE_SCHEMECOLOR_INDEX" val="1"/>
  <p:tag name="KSO_WM_UNIT_TEXT_FILL_TYPE" val="1"/>
  <p:tag name="KSO_WM_UNIT_USESOURCEFORMAT_APPLY" val="1"/>
</p:tagLst>
</file>

<file path=ppt/tags/tag4102.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0935_1*l_h_i*1_4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57.2000030517578,&quot;left&quot;:78.89999389648438,&quot;top&quot;:133.39999694824218,&quot;width&quot;:799.1500122070313}"/>
  <p:tag name="KSO_WM_DIAGRAM_COLOR_MATCH_VALUE" val="{&quot;shape&quot;:{&quot;fill&quot;:{&quot;gradient&quot;:[{&quot;brightness&quot;:0.20000000298023224,&quot;colorType&quot;:1,&quot;foreColorIndex&quot;:7,&quot;pos&quot;:0,&quot;transparency&quot;:0},{&quot;brightness&quot;:0,&quot;colorType&quot;:1,&quot;foreColorIndex&quot;:7,&quot;pos&quot;:1,&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DIAGRAM_COLOR_TEXT_CAN_REMOVE" val="n"/>
  <p:tag name="KSO_WM_BEAUTIFY_FLAG" val="#wm#"/>
  <p:tag name="KSO_WM_UNIT_FILL_TYPE" val="3"/>
  <p:tag name="KSO_WM_UNIT_SHADOW_SCHEMECOLOR_INDEX" val="8"/>
  <p:tag name="KSO_WM_UNIT_TEXT_FILL_FORE_SCHEMECOLOR_INDEX" val="1"/>
  <p:tag name="KSO_WM_UNIT_TEXT_FILL_TYPE" val="1"/>
  <p:tag name="KSO_WM_UNIT_USESOURCEFORMAT_APPLY" val="1"/>
</p:tagLst>
</file>

<file path=ppt/tags/tag4103.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0935_1*l_h_i*1_2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57.2000030517578,&quot;left&quot;:78.89999389648438,&quot;top&quot;:133.39999694824218,&quot;width&quot;:799.1500122070313}"/>
  <p:tag name="KSO_WM_DIAGRAM_COLOR_MATCH_VALUE" val="{&quot;shape&quot;:{&quot;fill&quot;:{&quot;gradient&quot;:[{&quot;brightness&quot;:0.20000000298023224,&quot;colorType&quot;:1,&quot;foreColorIndex&quot;:6,&quot;pos&quot;:0,&quot;transparency&quot;:0},{&quot;brightness&quot;:0,&quot;colorType&quot;:1,&quot;foreColorIndex&quot;:6,&quot;pos&quot;: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DIAGRAM_COLOR_TEXT_CAN_REMOVE" val="n"/>
  <p:tag name="KSO_WM_BEAUTIFY_FLAG" val="#wm#"/>
  <p:tag name="KSO_WM_UNIT_FILL_TYPE" val="3"/>
  <p:tag name="KSO_WM_UNIT_SHADOW_SCHEMECOLOR_INDEX" val="6"/>
  <p:tag name="KSO_WM_UNIT_TEXT_FILL_FORE_SCHEMECOLOR_INDEX" val="1"/>
  <p:tag name="KSO_WM_UNIT_TEXT_FILL_TYPE" val="1"/>
  <p:tag name="KSO_WM_UNIT_USESOURCEFORMAT_APPLY" val="1"/>
</p:tagLst>
</file>

<file path=ppt/tags/tag4104.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0935_1*l_h_i*1_1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57.2000030517578,&quot;left&quot;:78.89999389648438,&quot;top&quot;:133.39999694824218,&quot;width&quot;:799.1500122070313}"/>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DIAGRAM_COLOR_TEXT_CAN_REMOVE" val="n"/>
  <p:tag name="KSO_WM_BEAUTIFY_FLAG" val="#wm#"/>
  <p:tag name="KSO_WM_UNIT_FILL_TYPE" val="3"/>
  <p:tag name="KSO_WM_UNIT_SHADOW_SCHEMECOLOR_INDEX" val="5"/>
  <p:tag name="KSO_WM_UNIT_TEXT_FILL_FORE_SCHEMECOLOR_INDEX" val="1"/>
  <p:tag name="KSO_WM_UNIT_TEXT_FILL_TYPE" val="1"/>
  <p:tag name="KSO_WM_UNIT_USESOURCEFORMAT_APPLY" val="1"/>
</p:tagLst>
</file>

<file path=ppt/tags/tag4105.xml><?xml version="1.0" encoding="utf-8"?>
<p:tagLst xmlns:p="http://schemas.openxmlformats.org/presentationml/2006/main">
  <p:tag name="KSO_WM_DIAGRAM_VERSION" val="3"/>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0935_1*l_h_x*1_3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57.2000030517578,&quot;left&quot;:78.89999389648438,&quot;top&quot;:133.39999694824218,&quot;width&quot;:799.1500122070313}"/>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8,&quot;transparency&quot;:0.6000000238418579},&quot;threeD&quot;:{&quot;curvedSurface&quot;:{&quot;brightness&quot;:0,&quot;colorType&quot;:2,&quot;rgb&quot;:&quot;#000000&quot;},&quot;depth&quot;:{&quot;colorType&quot;:0}}},&quot;text&quot;:{&quot;fill&quot;:{},&quot;glow&quot;:{},&quot;line&quot;:{},&quot;shadow&quot;:{},&quot;threeD&quot;:{}}}"/>
  <p:tag name="KSO_WM_DIAGRAM_COLOR_TRICK" val="4"/>
  <p:tag name="KSO_WM_DIAGRAM_COLOR_TEXT_CAN_REMOVE" val="n"/>
  <p:tag name="KSO_WM_BEAUTIFY_FLAG" val="#wm#"/>
  <p:tag name="KSO_WM_UNIT_SHADOW_SCHEMECOLOR_INDEX" val="7"/>
  <p:tag name="KSO_WM_UNIT_USESOURCEFORMAT_APPLY" val="1"/>
</p:tagLst>
</file>

<file path=ppt/tags/tag4106.xml><?xml version="1.0" encoding="utf-8"?>
<p:tagLst xmlns:p="http://schemas.openxmlformats.org/presentationml/2006/main">
  <p:tag name="KSO_WM_DIAGRAM_VERSION" val="3"/>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0935_1*l_h_x*1_1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57.2000030517578,&quot;left&quot;:78.89999389648438,&quot;top&quot;:133.39999694824218,&quot;width&quot;:799.1500122070313}"/>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COLOR_TRICK" val="4"/>
  <p:tag name="KSO_WM_DIAGRAM_COLOR_TEXT_CAN_REMOVE" val="n"/>
  <p:tag name="KSO_WM_BEAUTIFY_FLAG" val="#wm#"/>
  <p:tag name="KSO_WM_UNIT_FILL_TYPE" val="1"/>
  <p:tag name="KSO_WM_UNIT_FILL_FORE_SCHEMECOLOR_INDEX" val="14"/>
  <p:tag name="KSO_WM_UNIT_FILL_FORE_SCHEMECOLOR_INDEX_BRIGHTNESS" val="0"/>
  <p:tag name="KSO_WM_UNIT_SHADOW_SCHEMECOLOR_INDEX" val="5"/>
  <p:tag name="KSO_WM_UNIT_USESOURCEFORMAT_APPLY" val="1"/>
</p:tagLst>
</file>

<file path=ppt/tags/tag4107.xml><?xml version="1.0" encoding="utf-8"?>
<p:tagLst xmlns:p="http://schemas.openxmlformats.org/presentationml/2006/main">
  <p:tag name="KSO_WM_DIAGRAM_VERSION" val="3"/>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0935_1*l_h_x*1_2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57.2000030517578,&quot;left&quot;:78.89999389648438,&quot;top&quot;:133.39999694824218,&quot;width&quot;:799.1500122070313}"/>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6,&quot;transparency&quot;:0.6000000238418579},&quot;threeD&quot;:{&quot;curvedSurface&quot;:{&quot;brightness&quot;:0,&quot;colorType&quot;:2,&quot;rgb&quot;:&quot;#000000&quot;},&quot;depth&quot;:{&quot;colorType&quot;:0}}},&quot;text&quot;:{&quot;fill&quot;:{},&quot;glow&quot;:{},&quot;line&quot;:{},&quot;shadow&quot;:{},&quot;threeD&quot;:{}}}"/>
  <p:tag name="KSO_WM_DIAGRAM_COLOR_TRICK" val="4"/>
  <p:tag name="KSO_WM_DIAGRAM_COLOR_TEXT_CAN_REMOVE" val="n"/>
  <p:tag name="KSO_WM_BEAUTIFY_FLAG" val="#wm#"/>
  <p:tag name="KSO_WM_UNIT_SHADOW_SCHEMECOLOR_INDEX" val="6"/>
  <p:tag name="KSO_WM_UNIT_USESOURCEFORMAT_APPLY" val="1"/>
</p:tagLst>
</file>

<file path=ppt/tags/tag4108.xml><?xml version="1.0" encoding="utf-8"?>
<p:tagLst xmlns:p="http://schemas.openxmlformats.org/presentationml/2006/main">
  <p:tag name="KSO_WM_DIAGRAM_VERSION" val="3"/>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0935_1*l_h_x*1_4_1"/>
  <p:tag name="KSO_WM_TEMPLATE_CATEGORY" val="diagram"/>
  <p:tag name="KSO_WM_TEMPLATE_INDEX" val="20230935"/>
  <p:tag name="KSO_WM_UNIT_LAYERLEVEL" val="1_1_1"/>
  <p:tag name="KSO_WM_TAG_VERSION" val="3.0"/>
  <p:tag name="KSO_WM_DIAGRAM_MAX_ITEMCNT" val="4"/>
  <p:tag name="KSO_WM_DIAGRAM_MIN_ITEMCNT" val="4"/>
  <p:tag name="KSO_WM_DIAGRAM_VIRTUALLY_FRAME" val="{&quot;height&quot;:357.2000030517578,&quot;left&quot;:78.89999389648438,&quot;top&quot;:133.39999694824218,&quot;width&quot;:799.1500122070313}"/>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7,&quot;transparency&quot;:0.6000000238418579},&quot;threeD&quot;:{&quot;curvedSurface&quot;:{&quot;brightness&quot;:0,&quot;colorType&quot;:2,&quot;rgb&quot;:&quot;#000000&quot;},&quot;depth&quot;:{&quot;colorType&quot;:0}}},&quot;text&quot;:{&quot;fill&quot;:{},&quot;glow&quot;:{},&quot;line&quot;:{},&quot;shadow&quot;:{},&quot;threeD&quot;:{}}}"/>
  <p:tag name="KSO_WM_DIAGRAM_COLOR_TRICK" val="4"/>
  <p:tag name="KSO_WM_DIAGRAM_COLOR_TEXT_CAN_REMOVE" val="n"/>
  <p:tag name="KSO_WM_BEAUTIFY_FLAG" val="#wm#"/>
  <p:tag name="KSO_WM_UNIT_SHADOW_SCHEMECOLOR_INDEX" val="8"/>
  <p:tag name="KSO_WM_UNIT_USESOURCEFORMAT_APPLY" val="1"/>
</p:tagLst>
</file>

<file path=ppt/tags/tag41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35_1*l_h_f*1_1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57.2000030517578,&quot;left&quot;:78.89999389648438,&quot;top&quot;:133.39999694824218,&quot;width&quot;:799.15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UNIT_TEXT_LAYER_COUNT" val="1"/>
  <p:tag name="KSO_WM_BEAUTIFY_FLAG" val="#wm#"/>
  <p:tag name="KSO_WM_UNIT_PRESET_TEXT" val="单击此处添加文本，根据需要可酌情增减文字，单击此处添加文本"/>
  <p:tag name="KSO_WM_UNIT_TEXT_FILL_FORE_SCHEMECOLOR_INDEX" val="1"/>
  <p:tag name="KSO_WM_UNIT_TEXT_FILL_TYPE" val="1"/>
  <p:tag name="KSO_WM_UNIT_USESOURCEFORMAT_APPLY" val="1"/>
</p:tagLst>
</file>

<file path=ppt/tags/tag41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110.xml><?xml version="1.0" encoding="utf-8"?>
<p:tagLst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l_h_a"/>
  <p:tag name="KSO_WM_UNIT_INDEX" val="1_1_1"/>
  <p:tag name="KSO_WM_UNIT_ID" val="diagram20230935_1*l_h_a*1_1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57.2000030517578,&quot;left&quot;:78.89999389648438,&quot;top&quot;:133.39999694824218,&quot;width&quot;:799.15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BEAUTIFY_FLAG" val="#wm#"/>
  <p:tag name="KSO_WM_UNIT_PRESET_TEXT" val="添加项标题"/>
  <p:tag name="KSO_WM_UNIT_TEXT_FILL_FORE_SCHEMECOLOR_INDEX" val="1"/>
  <p:tag name="KSO_WM_UNIT_TEXT_FILL_TYPE" val="1"/>
  <p:tag name="KSO_WM_UNIT_USESOURCEFORMAT_APPLY" val="1"/>
</p:tagLst>
</file>

<file path=ppt/tags/tag41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35_1*l_h_f*1_3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57.2000030517578,&quot;left&quot;:78.89999389648438,&quot;top&quot;:133.39999694824218,&quot;width&quot;:799.15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UNIT_TEXT_LAYER_COUNT" val="1"/>
  <p:tag name="KSO_WM_BEAUTIFY_FLAG" val="#wm#"/>
  <p:tag name="KSO_WM_UNIT_PRESET_TEXT" val="单击添加文本内容，根据需要可酌情增减文字，单击此处添加文本"/>
  <p:tag name="KSO_WM_UNIT_TEXT_FILL_FORE_SCHEMECOLOR_INDEX" val="1"/>
  <p:tag name="KSO_WM_UNIT_TEXT_FILL_TYPE" val="1"/>
  <p:tag name="KSO_WM_UNIT_USESOURCEFORMAT_APPLY" val="1"/>
</p:tagLst>
</file>

<file path=ppt/tags/tag41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35_1*l_h_a*1_3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57.2000030517578,&quot;left&quot;:78.89999389648438,&quot;top&quot;:133.39999694824218,&quot;width&quot;:799.15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BEAUTIFY_FLAG" val="#wm#"/>
  <p:tag name="KSO_WM_UNIT_PRESET_TEXT" val="添加项标题"/>
  <p:tag name="KSO_WM_UNIT_TEXT_FILL_FORE_SCHEMECOLOR_INDEX" val="1"/>
  <p:tag name="KSO_WM_UNIT_TEXT_FILL_TYPE" val="1"/>
  <p:tag name="KSO_WM_UNIT_USESOURCEFORMAT_APPLY" val="1"/>
</p:tagLst>
</file>

<file path=ppt/tags/tag41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35_1*l_h_f*1_4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57.2000030517578,&quot;left&quot;:78.89999389648438,&quot;top&quot;:133.39999694824218,&quot;width&quot;:799.15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UNIT_TEXT_LAYER_COUNT" val="1"/>
  <p:tag name="KSO_WM_BEAUTIFY_FLAG" val="#wm#"/>
  <p:tag name="KSO_WM_UNIT_PRESET_TEXT" val="单击输入正文，文字是您思想的提炼，请言简意赅的阐述观点"/>
  <p:tag name="KSO_WM_UNIT_TEXT_FILL_FORE_SCHEMECOLOR_INDEX" val="1"/>
  <p:tag name="KSO_WM_UNIT_TEXT_FILL_TYPE" val="1"/>
  <p:tag name="KSO_WM_UNIT_USESOURCEFORMAT_APPLY" val="1"/>
</p:tagLst>
</file>

<file path=ppt/tags/tag41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0935_1*l_h_a*1_4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57.2000030517578,&quot;left&quot;:78.89999389648438,&quot;top&quot;:133.39999694824218,&quot;width&quot;:799.15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BEAUTIFY_FLAG" val="#wm#"/>
  <p:tag name="KSO_WM_UNIT_PRESET_TEXT" val="添加项标题"/>
  <p:tag name="KSO_WM_UNIT_TEXT_FILL_FORE_SCHEMECOLOR_INDEX" val="1"/>
  <p:tag name="KSO_WM_UNIT_TEXT_FILL_TYPE" val="1"/>
  <p:tag name="KSO_WM_UNIT_USESOURCEFORMAT_APPLY" val="1"/>
</p:tagLst>
</file>

<file path=ppt/tags/tag41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35_1*l_h_f*1_2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57.2000030517578,&quot;left&quot;:78.89999389648438,&quot;top&quot;:133.39999694824218,&quot;width&quot;:799.15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UNIT_TEXT_LAYER_COUNT" val="1"/>
  <p:tag name="KSO_WM_BEAUTIFY_FLAG" val="#wm#"/>
  <p:tag name="KSO_WM_UNIT_PRESET_TEXT" val="单击此处添加文本具体内容，根据需要可酌情增减文字"/>
  <p:tag name="KSO_WM_UNIT_TEXT_FILL_FORE_SCHEMECOLOR_INDEX" val="1"/>
  <p:tag name="KSO_WM_UNIT_TEXT_FILL_TYPE" val="1"/>
  <p:tag name="KSO_WM_UNIT_USESOURCEFORMAT_APPLY" val="1"/>
</p:tagLst>
</file>

<file path=ppt/tags/tag41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35_1*l_h_a*1_2_1"/>
  <p:tag name="KSO_WM_TEMPLATE_CATEGORY" val="diagram"/>
  <p:tag name="KSO_WM_TEMPLATE_INDEX" val="20230935"/>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357.2000030517578,&quot;left&quot;:78.89999389648438,&quot;top&quot;:133.39999694824218,&quot;width&quot;:799.15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COLOR_TRICK" val="4"/>
  <p:tag name="KSO_WM_DIAGRAM_COLOR_TEXT_CAN_REMOVE" val="n"/>
  <p:tag name="KSO_WM_BEAUTIFY_FLAG" val="#wm#"/>
  <p:tag name="KSO_WM_UNIT_PRESET_TEXT" val="添加项标题"/>
  <p:tag name="KSO_WM_UNIT_TEXT_FILL_FORE_SCHEMECOLOR_INDEX" val="1"/>
  <p:tag name="KSO_WM_UNIT_TEXT_FILL_TYPE" val="1"/>
  <p:tag name="KSO_WM_UNIT_USESOURCEFORMAT_APPLY" val="1"/>
</p:tagLst>
</file>

<file path=ppt/tags/tag411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0935_1*a*1"/>
  <p:tag name="KSO_WM_TEMPLATE_CATEGORY" val="diagram"/>
  <p:tag name="KSO_WM_TEMPLATE_INDEX" val="20230935"/>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118.xml><?xml version="1.0" encoding="utf-8"?>
<p:tagLst xmlns:p="http://schemas.openxmlformats.org/presentationml/2006/main">
  <p:tag name="KSO_WM_SLIDE_ID" val="diagram20230935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0935"/>
  <p:tag name="KSO_WM_SLIDE_TYPE" val="text"/>
  <p:tag name="KSO_WM_SLIDE_SUBTYPE" val="diag"/>
  <p:tag name="KSO_WM_SLIDE_SIZE" val="737.7*284.45"/>
  <p:tag name="KSO_WM_SLIDE_POSITION" val="110.9*183.3"/>
  <p:tag name="KSO_WM_SLIDE_LAYOUT" val="a_l"/>
  <p:tag name="KSO_WM_SLIDE_LAYOUT_CNT" val="1_1"/>
  <p:tag name="KSO_WM_SPECIAL_SOURCE" val="bdnull"/>
  <p:tag name="KSO_WM_DIAGRAM_GROUP_CODE" val="l1-1"/>
  <p:tag name="KSO_WM_SLIDE_DIAGTYPE" val="l"/>
</p:tagLst>
</file>

<file path=ppt/tags/tag411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081_3*a*1"/>
  <p:tag name="KSO_WM_TEMPLATE_CATEGORY" val="diagram"/>
  <p:tag name="KSO_WM_TEMPLATE_INDEX" val="20231081"/>
  <p:tag name="KSO_WM_UNIT_LAYERLEVEL" val="1"/>
  <p:tag name="KSO_WM_TAG_VERSION" val="3.0"/>
  <p:tag name="KSO_WM_BEAUTIFY_FLAG" val="#wm#"/>
  <p:tag name="KSO_WM_DIAGRAM_GROUP_CODE" val="n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1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1_3*n_h_i*1_1_4"/>
  <p:tag name="KSO_WM_TEMPLATE_CATEGORY" val="diagram"/>
  <p:tag name="KSO_WM_TEMPLATE_INDEX" val="20231081"/>
  <p:tag name="KSO_WM_UNIT_LAYERLEVEL" val="1_1_1"/>
  <p:tag name="KSO_WM_TAG_VERSION" val="3.0"/>
  <p:tag name="KSO_WM_DIAGRAM_GROUP_CODE" val="n1-1"/>
  <p:tag name="KSO_WM_UNIT_TYPE" val="n_h_i"/>
  <p:tag name="KSO_WM_UNIT_INDEX" val="1_1_4"/>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gradient&quot;:[{&quot;brightness&quot;:0.1899999976158142,&quot;colorType&quot;:1,&quot;foreColorIndex&quot;:5,&quot;pos&quot;:0.4099999964237213,&quot;transparency&quot;:0},{&quot;brightness&quot;:-0.4199999868869781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4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1_3*n_h_i*1_1_3"/>
  <p:tag name="KSO_WM_TEMPLATE_CATEGORY" val="diagram"/>
  <p:tag name="KSO_WM_TEMPLATE_INDEX" val="20231081"/>
  <p:tag name="KSO_WM_UNIT_LAYERLEVEL" val="1_1_1"/>
  <p:tag name="KSO_WM_TAG_VERSION" val="3.0"/>
  <p:tag name="KSO_WM_DIAGRAM_GROUP_CODE" val="n1-1"/>
  <p:tag name="KSO_WM_UNIT_TYPE" val="n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gradient&quot;:[{&quot;brightness&quot;:-0.20000000298023224,&quot;colorType&quot;:1,&quot;foreColorIndex&quot;:5,&quot;pos&quot;:0.019999999552965164,&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4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1_3*n_h_i*1_1_2"/>
  <p:tag name="KSO_WM_TEMPLATE_CATEGORY" val="diagram"/>
  <p:tag name="KSO_WM_TEMPLATE_INDEX" val="20231081"/>
  <p:tag name="KSO_WM_UNIT_LAYERLEVEL" val="1_1_1"/>
  <p:tag name="KSO_WM_TAG_VERSION" val="3.0"/>
  <p:tag name="KSO_WM_DIAGRAM_GROUP_CODE" val="n1-1"/>
  <p:tag name="KSO_WM_UNIT_TYPE" val="n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gradient&quot;:[{&quot;brightness&quot;:-0.20000000298023224,&quot;colorType&quot;:1,&quot;foreColorIndex&quot;:5,&quot;pos&quot;:0.019999999552965164,&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4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1_3*n_h_i*1_2_4"/>
  <p:tag name="KSO_WM_TEMPLATE_CATEGORY" val="diagram"/>
  <p:tag name="KSO_WM_TEMPLATE_INDEX" val="20231081"/>
  <p:tag name="KSO_WM_UNIT_LAYERLEVEL" val="1_1_1"/>
  <p:tag name="KSO_WM_TAG_VERSION" val="3.0"/>
  <p:tag name="KSO_WM_DIAGRAM_GROUP_CODE" val="n1-1"/>
  <p:tag name="KSO_WM_UNIT_TYPE" val="n_h_i"/>
  <p:tag name="KSO_WM_UNIT_INDEX" val="1_2_4"/>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gradient&quot;:[{&quot;brightness&quot;:0.4000000059604645,&quot;colorType&quot;:1,&quot;foreColorIndex&quot;:5,&quot;pos&quot;:1,&quot;transparency&quot;:0.5799999833106995},{&quot;brightness&quot;:0.800000011920929,&quot;colorType&quot;:1,&quot;foreColorIndex&quot;:5,&quot;pos&quot;:0.41999998688697815,&quot;transparency&quot;:1}],&quot;type&quot;:3},&quot;glow&quot;:{&quot;colorType&quot;:0},&quot;line&quot;:{&quot;gradient&quot;:[{&quot;brightness&quot;:0.5,&quot;colorType&quot;:1,&quot;foreColorIndex&quot;:5,&quot;pos&quot;:0.6499999761581421,&quot;transparency&quot;:0},{&quot;brightness&quot;:0.5,&quot;colorType&quot;:1,&quot;foreColorIndex&quot;:5,&quot;pos&quot;:0.38999998569488525,&quot;transparency&quot;:0},{&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6"/>
  <p:tag name="KSO_WM_UNIT_TEXT_FILL_FORE_SCHEMECOLOR_INDEX" val="2"/>
  <p:tag name="KSO_WM_UNIT_TEXT_FILL_TYPE" val="1"/>
  <p:tag name="KSO_WM_UNIT_USESOURCEFORMAT_APPLY" val="1"/>
</p:tagLst>
</file>

<file path=ppt/tags/tag4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1_3*n_h_i*1_1_6"/>
  <p:tag name="KSO_WM_TEMPLATE_CATEGORY" val="diagram"/>
  <p:tag name="KSO_WM_TEMPLATE_INDEX" val="20231081"/>
  <p:tag name="KSO_WM_UNIT_LAYERLEVEL" val="1_1_1"/>
  <p:tag name="KSO_WM_TAG_VERSION" val="3.0"/>
  <p:tag name="KSO_WM_DIAGRAM_GROUP_CODE" val="n1-1"/>
  <p:tag name="KSO_WM_UNIT_TYPE" val="n_h_i"/>
  <p:tag name="KSO_WM_UNIT_INDEX" val="1_1_6"/>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gradient&quot;:[{&quot;brightness&quot;:-0.20000000298023224,&quot;colorType&quot;:1,&quot;foreColorIndex&quot;:5,&quot;pos&quot;:0.019999999552965164,&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4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1_3*n_h_i*1_1_5"/>
  <p:tag name="KSO_WM_TEMPLATE_CATEGORY" val="diagram"/>
  <p:tag name="KSO_WM_TEMPLATE_INDEX" val="20231081"/>
  <p:tag name="KSO_WM_UNIT_LAYERLEVEL" val="1_1_1"/>
  <p:tag name="KSO_WM_TAG_VERSION" val="3.0"/>
  <p:tag name="KSO_WM_DIAGRAM_GROUP_CODE" val="n1-1"/>
  <p:tag name="KSO_WM_UNIT_TYPE" val="n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gradient&quot;:[{&quot;brightness&quot;:-0.20000000298023224,&quot;colorType&quot;:1,&quot;foreColorIndex&quot;:5,&quot;pos&quot;:0.019999999552965164,&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4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1_3*n_h_i*1_1_1"/>
  <p:tag name="KSO_WM_TEMPLATE_CATEGORY" val="diagram"/>
  <p:tag name="KSO_WM_TEMPLATE_INDEX" val="20231081"/>
  <p:tag name="KSO_WM_UNIT_LAYERLEVEL" val="1_1_1"/>
  <p:tag name="KSO_WM_TAG_VERSION" val="3.0"/>
  <p:tag name="KSO_WM_DIAGRAM_GROUP_CODE" val="n1-1"/>
  <p:tag name="KSO_WM_UNIT_TYPE" val="n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gradient&quot;:[{&quot;brightness&quot;:0,&quot;colorType&quot;:1,&quot;foreColorIndex&quot;:5,&quot;pos&quot;:0,&quot;transparency&quot;:0.8100000023841858},{&quot;brightness&quot;:0,&quot;colorType&quot;:2,&quot;pos&quot;:1,&quot;rgb&quot;:&quot;#f2f2f2&quot;,&quot;transparency&quot;:1},{&quot;brightness&quot;:0,&quot;colorType&quot;:1,&quot;foreColorIndex&quot;:5,&quot;pos&quot;:0.4699999988079071,&quot;transparency&quot;:0.7599999904632568}],&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4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1_3*n_h_h_i*1_2_1_3"/>
  <p:tag name="KSO_WM_TEMPLATE_CATEGORY" val="diagram"/>
  <p:tag name="KSO_WM_TEMPLATE_INDEX" val="20231081"/>
  <p:tag name="KSO_WM_UNIT_LAYERLEVEL" val="1_1_1_1"/>
  <p:tag name="KSO_WM_TAG_VERSION" val="3.0"/>
  <p:tag name="KSO_WM_DIAGRAM_GROUP_CODE" val="n1-1"/>
  <p:tag name="KSO_WM_UNIT_TYPE" val="n_h_h_i"/>
  <p:tag name="KSO_WM_UNIT_INDEX" val="1_2_1_3"/>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 val="5"/>
  <p:tag name="KSO_WM_UNIT_TEXT_FILL_FORE_SCHEMECOLOR_INDEX" val="2"/>
  <p:tag name="KSO_WM_UNIT_TEXT_FILL_TYPE" val="1"/>
  <p:tag name="KSO_WM_UNIT_USESOURCEFORMAT_APPLY" val="1"/>
</p:tagLst>
</file>

<file path=ppt/tags/tag4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1_3*n_h_h_i*1_2_3_3"/>
  <p:tag name="KSO_WM_TEMPLATE_CATEGORY" val="diagram"/>
  <p:tag name="KSO_WM_TEMPLATE_INDEX" val="20231081"/>
  <p:tag name="KSO_WM_UNIT_LAYERLEVEL" val="1_1_1_1"/>
  <p:tag name="KSO_WM_TAG_VERSION" val="3.0"/>
  <p:tag name="KSO_WM_DIAGRAM_GROUP_CODE" val="n1-1"/>
  <p:tag name="KSO_WM_UNIT_TYPE" val="n_h_h_i"/>
  <p:tag name="KSO_WM_UNIT_INDEX" val="1_2_3_3"/>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 val="7"/>
  <p:tag name="KSO_WM_UNIT_TEXT_FILL_FORE_SCHEMECOLOR_INDEX" val="2"/>
  <p:tag name="KSO_WM_UNIT_TEXT_FILL_TYPE" val="1"/>
  <p:tag name="KSO_WM_UNIT_USESOURCEFORMAT_APPLY" val="1"/>
</p:tagLst>
</file>

<file path=ppt/tags/tag4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1_3*n_h_h_i*1_2_2_3"/>
  <p:tag name="KSO_WM_TEMPLATE_CATEGORY" val="diagram"/>
  <p:tag name="KSO_WM_TEMPLATE_INDEX" val="20231081"/>
  <p:tag name="KSO_WM_UNIT_LAYERLEVEL" val="1_1_1_1"/>
  <p:tag name="KSO_WM_TAG_VERSION" val="3.0"/>
  <p:tag name="KSO_WM_DIAGRAM_GROUP_CODE" val="n1-1"/>
  <p:tag name="KSO_WM_UNIT_TYPE" val="n_h_h_i"/>
  <p:tag name="KSO_WM_UNIT_INDEX" val="1_2_2_3"/>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 val="6"/>
  <p:tag name="KSO_WM_UNIT_TEXT_FILL_FORE_SCHEMECOLOR_INDEX" val="2"/>
  <p:tag name="KSO_WM_UNIT_TEXT_FILL_TYPE" val="1"/>
  <p:tag name="KSO_WM_UNIT_USESOURCEFORMAT_APPLY" val="1"/>
</p:tagLst>
</file>

<file path=ppt/tags/tag41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1_3*n_h_h_i*1_2_4_3"/>
  <p:tag name="KSO_WM_TEMPLATE_CATEGORY" val="diagram"/>
  <p:tag name="KSO_WM_TEMPLATE_INDEX" val="20231081"/>
  <p:tag name="KSO_WM_UNIT_LAYERLEVEL" val="1_1_1_1"/>
  <p:tag name="KSO_WM_TAG_VERSION" val="3.0"/>
  <p:tag name="KSO_WM_DIAGRAM_GROUP_CODE" val="n1-1"/>
  <p:tag name="KSO_WM_UNIT_TYPE" val="n_h_h_i"/>
  <p:tag name="KSO_WM_UNIT_INDEX" val="1_2_4_3"/>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 val="8"/>
  <p:tag name="KSO_WM_UNIT_TEXT_FILL_FORE_SCHEMECOLOR_INDEX" val="2"/>
  <p:tag name="KSO_WM_UNIT_TEXT_FILL_TYPE" val="1"/>
  <p:tag name="KSO_WM_UNIT_USESOURCEFORMAT_APPLY" val="1"/>
</p:tagLst>
</file>

<file path=ppt/tags/tag41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081_3*n_h_h_a*1_2_3_1"/>
  <p:tag name="KSO_WM_TEMPLATE_CATEGORY" val="diagram"/>
  <p:tag name="KSO_WM_TEMPLATE_INDEX" val="20231081"/>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41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081_3*n_h_h_f*1_2_3_1"/>
  <p:tag name="KSO_WM_TEMPLATE_CATEGORY" val="diagram"/>
  <p:tag name="KSO_WM_TEMPLATE_INDEX" val="20231081"/>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10;形项正文"/>
  <p:tag name="KSO_WM_UNIT_TEXT_FILL_FORE_SCHEMECOLOR_INDEX" val="1"/>
  <p:tag name="KSO_WM_UNIT_TEXT_FILL_TYPE" val="1"/>
  <p:tag name="KSO_WM_UNIT_USESOURCEFORMAT_APPLY" val="1"/>
  <p:tag name="wpp_generatetext" val="1"/>
</p:tagLst>
</file>

<file path=ppt/tags/tag41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081_3*n_h_h_a*1_2_1_1"/>
  <p:tag name="KSO_WM_TEMPLATE_CATEGORY" val="diagram"/>
  <p:tag name="KSO_WM_TEMPLATE_INDEX" val="20231081"/>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 name="wpp_generatetext" val="1"/>
</p:tagLst>
</file>

<file path=ppt/tags/tag41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081_3*n_h_h_f*1_2_1_1"/>
  <p:tag name="KSO_WM_TEMPLATE_CATEGORY" val="diagram"/>
  <p:tag name="KSO_WM_TEMPLATE_INDEX" val="20231081"/>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10;形项正文内容"/>
  <p:tag name="KSO_WM_UNIT_TEXT_FILL_FORE_SCHEMECOLOR_INDEX" val="1"/>
  <p:tag name="KSO_WM_UNIT_TEXT_FILL_TYPE" val="1"/>
  <p:tag name="KSO_WM_UNIT_USESOURCEFORMAT_APPLY" val="1"/>
</p:tagLst>
</file>

<file path=ppt/tags/tag41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1081_3*n_h_h_a*1_2_4_1"/>
  <p:tag name="KSO_WM_TEMPLATE_CATEGORY" val="diagram"/>
  <p:tag name="KSO_WM_TEMPLATE_INDEX" val="20231081"/>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41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1081_3*n_h_h_f*1_2_4_1"/>
  <p:tag name="KSO_WM_TEMPLATE_CATEGORY" val="diagram"/>
  <p:tag name="KSO_WM_TEMPLATE_INDEX" val="20231081"/>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10;形项正文内容"/>
  <p:tag name="KSO_WM_UNIT_TEXT_FILL_FORE_SCHEMECOLOR_INDEX" val="1"/>
  <p:tag name="KSO_WM_UNIT_TEXT_FILL_TYPE" val="1"/>
  <p:tag name="KSO_WM_UNIT_USESOURCEFORMAT_APPLY" val="1"/>
  <p:tag name="wpp_generatetext" val="1"/>
</p:tagLst>
</file>

<file path=ppt/tags/tag41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081_3*n_h_h_a*1_2_2_1"/>
  <p:tag name="KSO_WM_TEMPLATE_CATEGORY" val="diagram"/>
  <p:tag name="KSO_WM_TEMPLATE_INDEX" val="20231081"/>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41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081_3*n_h_h_f*1_2_2_1"/>
  <p:tag name="KSO_WM_TEMPLATE_CATEGORY" val="diagram"/>
  <p:tag name="KSO_WM_TEMPLATE_INDEX" val="20231081"/>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10;形项正文"/>
  <p:tag name="KSO_WM_UNIT_TEXT_FILL_FORE_SCHEMECOLOR_INDEX" val="1"/>
  <p:tag name="KSO_WM_UNIT_TEXT_FILL_TYPE" val="1"/>
  <p:tag name="KSO_WM_UNIT_USESOURCEFORMAT_APPLY" val="1"/>
  <p:tag name="wpp_generatetext" val="1"/>
</p:tagLst>
</file>

<file path=ppt/tags/tag4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1_3*n_h_h_i*1_2_3_2"/>
  <p:tag name="KSO_WM_TEMPLATE_CATEGORY" val="diagram"/>
  <p:tag name="KSO_WM_TEMPLATE_INDEX" val="20231081"/>
  <p:tag name="KSO_WM_UNIT_LAYERLEVEL" val="1_1_1_1"/>
  <p:tag name="KSO_WM_TAG_VERSION" val="3.0"/>
  <p:tag name="KSO_WM_DIAGRAM_GROUP_CODE" val="n1-1"/>
  <p:tag name="KSO_WM_UNIT_TYPE" val="n_h_h_i"/>
  <p:tag name="KSO_WM_UNIT_INDEX" val="1_2_3_2"/>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LINE_FILL_TYPE" val="2"/>
  <p:tag name="KSO_WM_UNIT_TEXT_FILL_FORE_SCHEMECOLOR_INDEX" val="2"/>
  <p:tag name="KSO_WM_UNIT_TEXT_FILL_TYPE" val="1"/>
  <p:tag name="KSO_WM_UNIT_USESOURCEFORMAT_APPLY" val="1"/>
</p:tagLst>
</file>

<file path=ppt/tags/tag41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1_3*n_h_h_i*1_2_3_1"/>
  <p:tag name="KSO_WM_TEMPLATE_CATEGORY" val="diagram"/>
  <p:tag name="KSO_WM_TEMPLATE_INDEX" val="20231081"/>
  <p:tag name="KSO_WM_UNIT_LAYERLEVEL" val="1_1_1_1"/>
  <p:tag name="KSO_WM_TAG_VERSION" val="3.0"/>
  <p:tag name="KSO_WM_DIAGRAM_GROUP_CODE" val="n1-1"/>
  <p:tag name="KSO_WM_UNIT_TYPE" val="n_h_h_i"/>
  <p:tag name="KSO_WM_UNIT_INDEX" val="1_2_3_1"/>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1_3*n_h_h_i*1_2_1_2"/>
  <p:tag name="KSO_WM_TEMPLATE_CATEGORY" val="diagram"/>
  <p:tag name="KSO_WM_TEMPLATE_INDEX" val="20231081"/>
  <p:tag name="KSO_WM_UNIT_LAYERLEVEL" val="1_1_1_1"/>
  <p:tag name="KSO_WM_TAG_VERSION" val="3.0"/>
  <p:tag name="KSO_WM_DIAGRAM_GROUP_CODE" val="n1-1"/>
  <p:tag name="KSO_WM_UNIT_TYPE" val="n_h_h_i"/>
  <p:tag name="KSO_WM_UNIT_INDEX" val="1_2_1_2"/>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4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1_3*n_h_h_i*1_2_1_1"/>
  <p:tag name="KSO_WM_TEMPLATE_CATEGORY" val="diagram"/>
  <p:tag name="KSO_WM_TEMPLATE_INDEX" val="20231081"/>
  <p:tag name="KSO_WM_UNIT_LAYERLEVEL" val="1_1_1_1"/>
  <p:tag name="KSO_WM_TAG_VERSION" val="3.0"/>
  <p:tag name="KSO_WM_DIAGRAM_GROUP_CODE" val="n1-1"/>
  <p:tag name="KSO_WM_UNIT_TYPE" val="n_h_h_i"/>
  <p:tag name="KSO_WM_UNIT_INDEX" val="1_2_1_1"/>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1_3*n_h_h_i*1_2_4_2"/>
  <p:tag name="KSO_WM_TEMPLATE_CATEGORY" val="diagram"/>
  <p:tag name="KSO_WM_TEMPLATE_INDEX" val="20231081"/>
  <p:tag name="KSO_WM_UNIT_LAYERLEVEL" val="1_1_1_1"/>
  <p:tag name="KSO_WM_TAG_VERSION" val="3.0"/>
  <p:tag name="KSO_WM_DIAGRAM_GROUP_CODE" val="n1-1"/>
  <p:tag name="KSO_WM_UNIT_TYPE" val="n_h_h_i"/>
  <p:tag name="KSO_WM_UNIT_INDEX" val="1_2_4_2"/>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LINE_FILL_TYPE" val="2"/>
  <p:tag name="KSO_WM_UNIT_TEXT_FILL_FORE_SCHEMECOLOR_INDEX" val="2"/>
  <p:tag name="KSO_WM_UNIT_TEXT_FILL_TYPE" val="1"/>
  <p:tag name="KSO_WM_UNIT_USESOURCEFORMAT_APPLY" val="1"/>
</p:tagLst>
</file>

<file path=ppt/tags/tag4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1_3*n_h_h_i*1_2_4_1"/>
  <p:tag name="KSO_WM_TEMPLATE_CATEGORY" val="diagram"/>
  <p:tag name="KSO_WM_TEMPLATE_INDEX" val="20231081"/>
  <p:tag name="KSO_WM_UNIT_LAYERLEVEL" val="1_1_1_1"/>
  <p:tag name="KSO_WM_TAG_VERSION" val="3.0"/>
  <p:tag name="KSO_WM_DIAGRAM_GROUP_CODE" val="n1-1"/>
  <p:tag name="KSO_WM_UNIT_TYPE" val="n_h_h_i"/>
  <p:tag name="KSO_WM_UNIT_INDEX" val="1_2_4_1"/>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1_3*n_h_h_i*1_2_2_2"/>
  <p:tag name="KSO_WM_TEMPLATE_CATEGORY" val="diagram"/>
  <p:tag name="KSO_WM_TEMPLATE_INDEX" val="20231081"/>
  <p:tag name="KSO_WM_UNIT_LAYERLEVEL" val="1_1_1_1"/>
  <p:tag name="KSO_WM_TAG_VERSION" val="3.0"/>
  <p:tag name="KSO_WM_DIAGRAM_GROUP_CODE" val="n1-1"/>
  <p:tag name="KSO_WM_UNIT_TYPE" val="n_h_h_i"/>
  <p:tag name="KSO_WM_UNIT_INDEX" val="1_2_2_2"/>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4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1_3*n_h_h_i*1_2_2_1"/>
  <p:tag name="KSO_WM_TEMPLATE_CATEGORY" val="diagram"/>
  <p:tag name="KSO_WM_TEMPLATE_INDEX" val="20231081"/>
  <p:tag name="KSO_WM_UNIT_LAYERLEVEL" val="1_1_1_1"/>
  <p:tag name="KSO_WM_TAG_VERSION" val="3.0"/>
  <p:tag name="KSO_WM_DIAGRAM_GROUP_CODE" val="n1-1"/>
  <p:tag name="KSO_WM_UNIT_TYPE" val="n_h_h_i"/>
  <p:tag name="KSO_WM_UNIT_INDEX" val="1_2_2_1"/>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1_3*n_h_h_x*1_2_1_1"/>
  <p:tag name="KSO_WM_TEMPLATE_CATEGORY" val="diagram"/>
  <p:tag name="KSO_WM_TEMPLATE_INDEX" val="20231081"/>
  <p:tag name="KSO_WM_UNIT_LAYERLEVEL" val="1_1_1_1"/>
  <p:tag name="KSO_WM_TAG_VERSION" val="3.0"/>
  <p:tag name="KSO_WM_UNIT_VALUE" val="60*60"/>
  <p:tag name="KSO_WM_DIAGRAM_GROUP_CODE" val="n1-1"/>
  <p:tag name="KSO_WM_UNIT_TYPE" val="n_h_h_x"/>
  <p:tag name="KSO_WM_UNIT_INDEX" val="1_2_1_1"/>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UNIT_USESOURCEFORMAT_APPLY" val="1"/>
</p:tagLst>
</file>

<file path=ppt/tags/tag4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1_3*n_h_h_x*1_2_2_1"/>
  <p:tag name="KSO_WM_TEMPLATE_CATEGORY" val="diagram"/>
  <p:tag name="KSO_WM_TEMPLATE_INDEX" val="20231081"/>
  <p:tag name="KSO_WM_UNIT_LAYERLEVEL" val="1_1_1_1"/>
  <p:tag name="KSO_WM_TAG_VERSION" val="3.0"/>
  <p:tag name="KSO_WM_UNIT_VALUE" val="60*60"/>
  <p:tag name="KSO_WM_DIAGRAM_GROUP_CODE" val="n1-1"/>
  <p:tag name="KSO_WM_UNIT_TYPE" val="n_h_h_x"/>
  <p:tag name="KSO_WM_UNIT_INDEX" val="1_2_2_1"/>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UNIT_USESOURCEFORMAT_APPLY" val="1"/>
</p:tagLst>
</file>

<file path=ppt/tags/tag4149.xml><?xml version="1.0" encoding="utf-8"?>
<p:tagLst xmlns:p="http://schemas.openxmlformats.org/presentationml/2006/main">
  <p:tag name="KSO_WM_DIAGRAM_VERSION" val="3"/>
  <p:tag name="KSO_WM_DIAGRAM_COLOR_TRICK" val="1"/>
  <p:tag name="KSO_WM_DIAGRAM_COLOR_TEXT_CAN_REMOVE" val="n"/>
  <p:tag name="KSO_WM_UNIT_VALUE" val="58*4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1081_3*n_h_h_x*1_2_3_1"/>
  <p:tag name="KSO_WM_TEMPLATE_CATEGORY" val="diagram"/>
  <p:tag name="KSO_WM_TEMPLATE_INDEX" val="20231081"/>
  <p:tag name="KSO_WM_UNIT_LAYERLEVEL" val="1_1_1_1"/>
  <p:tag name="KSO_WM_TAG_VERSION" val="3.0"/>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UNIT_USESOURCEFORMAT_APPLY" val="1"/>
</p:tagLst>
</file>

<file path=ppt/tags/tag415.xml><?xml version="1.0" encoding="utf-8"?>
<p:tagLst xmlns:p="http://schemas.openxmlformats.org/presentationml/2006/main">
  <p:tag name="KSO_WM_BEAUTIFY_FLAG" val="#fgm#"/>
  <p:tag name="KSO_WM_FIGMA_FLAG" val="#fgm#"/>
  <p:tag name="KSO_WM_UNIT_INDEX" val="1"/>
  <p:tag name="KSO_WM_UNIT_TYPE" val="a"/>
  <p:tag name="KSO_WM_LAYOUT_CHECK_HASH" val="d3dcfab81387c88dffff3e3913921a1a26b5782a"/>
  <p:tag name="KSO_WM_NEWLAYOUT_GROUP_ID" val="layout_10009"/>
  <p:tag name="KSO_WM_NEWLAYOUT_ID" val="slide_f7947cb6c5374e19"/>
</p:tagLst>
</file>

<file path=ppt/tags/tag4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1_3*n_h_h_x*1_2_4_1"/>
  <p:tag name="KSO_WM_TEMPLATE_CATEGORY" val="diagram"/>
  <p:tag name="KSO_WM_TEMPLATE_INDEX" val="20231081"/>
  <p:tag name="KSO_WM_UNIT_LAYERLEVEL" val="1_1_1_1"/>
  <p:tag name="KSO_WM_TAG_VERSION" val="3.0"/>
  <p:tag name="KSO_WM_UNIT_VALUE" val="55*53"/>
  <p:tag name="KSO_WM_DIAGRAM_GROUP_CODE" val="n1-1"/>
  <p:tag name="KSO_WM_UNIT_TYPE" val="n_h_h_x"/>
  <p:tag name="KSO_WM_UNIT_INDEX" val="1_2_4_1"/>
  <p:tag name="KSO_WM_DIAGRAM_VERSION" val="3"/>
  <p:tag name="KSO_WM_DIAGRAM_COLOR_TRICK" val="1"/>
  <p:tag name="KSO_WM_DIAGRAM_COLOR_TEXT_CAN_REMOVE" val="n"/>
  <p:tag name="KSO_WM_DIAGRAM_MAX_ITEMCNT" val="6"/>
  <p:tag name="KSO_WM_DIAGRAM_MIN_ITEMCNT" val="2"/>
  <p:tag name="KSO_WM_DIAGRAM_VIRTUALLY_FRAME" val="{&quot;height&quot;:294.3,&quot;left&quot;:54.825006103515626,&quot;top&quot;:137.65,&quot;width&quot;:843.7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UNIT_USESOURCEFORMAT_APPLY" val="1"/>
</p:tagLst>
</file>

<file path=ppt/tags/tag4151.xml><?xml version="1.0" encoding="utf-8"?>
<p:tagLst xmlns:p="http://schemas.openxmlformats.org/presentationml/2006/main">
  <p:tag name="KSO_WM_SLIDE_ID" val="diagram20231081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1081"/>
  <p:tag name="KSO_WM_SLIDE_TYPE" val="text"/>
  <p:tag name="KSO_WM_SLIDE_SUBTYPE" val="diag"/>
  <p:tag name="KSO_WM_SLIDE_SIZE" val="839.75*294.3"/>
  <p:tag name="KSO_WM_SLIDE_POSITION" val="62.9*158.4"/>
  <p:tag name="KSO_WM_SLIDE_LAYOUT" val="a_n"/>
  <p:tag name="KSO_WM_SLIDE_LAYOUT_CNT" val="1_1"/>
  <p:tag name="KSO_WM_SPECIAL_SOURCE" val="bdnull"/>
  <p:tag name="KSO_WM_DIAGRAM_GROUP_CODE" val="n1-1"/>
  <p:tag name="KSO_WM_SLIDE_DIAGTYPE" val="n"/>
</p:tagLst>
</file>

<file path=ppt/tags/tag415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057_2*a*1"/>
  <p:tag name="KSO_WM_TEMPLATE_CATEGORY" val="diagram"/>
  <p:tag name="KSO_WM_TEMPLATE_INDEX" val="20231057"/>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57_2*l_h_i*1_1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3"/>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gradient&quot;:[{&quot;brightness&quot;:-0.15000000596046448,&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4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57_2*l_h_i*1_3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3"/>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gradient&quot;:[{&quot;brightness&quot;:-0.15000000596046448,&quot;colorType&quot;:1,&quot;foreColorIndex&quot;:7,&quot;pos&quot;:0,&quot;transparency&quot;:0},{&quot;brightness&quot;:0,&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4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57_2*l_h_i*1_2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3"/>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gradient&quot;:[{&quot;brightness&quot;:-0.25,&quot;colorType&quot;:1,&quot;foreColorIndex&quot;:6,&quot;pos&quot;:0,&quot;transparency&quot;:0},{&quot;brightness&quot;:-0.10000000149011612,&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4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57_2*l_h_i*1_4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3"/>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gradient&quot;:[{&quot;brightness&quot;:-0.25,&quot;colorType&quot;:1,&quot;foreColorIndex&quot;:8,&quot;pos&quot;:0,&quot;transparency&quot;:0},{&quot;brightness&quot;:-0.10000000149011612,&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4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57_2*l_h_i*1_1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1"/>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4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57_2*l_h_i*1_3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1"/>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type&quot;:0},&quot;glow&quot;:{&quot;colorType&quot;:0},&quot;line&quot;:{&quot;solidLine&quot;:{&quot;brightness&quot;:0.4000000059604645,&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LINE_FILL_TYPE" val="2"/>
  <p:tag name="KSO_WM_UNIT_USESOURCEFORMAT_APPLY" val="1"/>
</p:tagLst>
</file>

<file path=ppt/tags/tag4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57_2*l_h_i*1_1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2"/>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gradient&quot;:[{&quot;brightness&quot;:0.25,&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41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57_2*l_h_i*1_2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1"/>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type&quot;:0},&quot;glow&quot;:{&quot;colorType&quot;:0},&quot;line&quot;:{&quot;solidLine&quot;:{&quot;brightness&quot;:0.4000000059604645,&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LINE_FILL_TYPE" val="2"/>
  <p:tag name="KSO_WM_UNIT_USESOURCEFORMAT_APPLY" val="1"/>
</p:tagLst>
</file>

<file path=ppt/tags/tag4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57_2*l_h_i*1_4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1"/>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type&quot;:0},&quot;glow&quot;:{&quot;colorType&quot;:0},&quot;line&quot;:{&quot;solidLine&quot;:{&quot;brightness&quot;:0.4000000059604645,&quot;colorType&quot;:1,&quot;foreColorIndex&quot;:8,&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UNIT_LINE_FILL_TYPE" val="2"/>
  <p:tag name="KSO_WM_UNIT_USESOURCEFORMAT_APPLY" val="1"/>
</p:tagLst>
</file>

<file path=ppt/tags/tag4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57_2*l_h_i*1_3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2"/>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gradient&quot;:[{&quot;brightness&quot;:0.25,&quot;colorType&quot;:1,&quot;foreColorIndex&quot;:7,&quot;pos&quot;:0,&quot;transparency&quot;:0},{&quot;brightness&quot;:0.15000000596046448,&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4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57_2*l_h_i*1_2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2"/>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gradient&quot;:[{&quot;brightness&quot;:0.25,&quot;colorType&quot;:1,&quot;foreColorIndex&quot;:6,&quot;pos&quot;:0,&quot;transparency&quot;:0},{&quot;brightness&quot;:0.15000000596046448,&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4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57_2*l_h_i*1_4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2"/>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gradient&quot;:[{&quot;brightness&quot;:0.25,&quot;colorType&quot;:1,&quot;foreColorIndex&quot;:8,&quot;pos&quot;:0,&quot;transparency&quot;:0},{&quot;brightness&quot;:0.15000000596046448,&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416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1057_2*l_h_f*1_1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BEAUTIFY_FLAG" val="#wm#"/>
  <p:tag name="KSO_WM_UNIT_PRESET_TEXT" val="单击此处添加文本内容，简明扼要地阐述您的观点"/>
  <p:tag name="KSO_WM_UNIT_TEXT_FILL_FORE_SCHEMECOLOR_INDEX" val="1"/>
  <p:tag name="KSO_WM_UNIT_TEXT_FILL_TYPE" val="1"/>
  <p:tag name="KSO_WM_UNIT_USESOURCEFORMAT_APPLY" val="1"/>
</p:tagLst>
</file>

<file path=ppt/tags/tag416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1057_2*l_h_f*1_3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
  <p:tag name="KSO_WM_UNIT_TEXT_FILL_FORE_SCHEMECOLOR_INDEX" val="1"/>
  <p:tag name="KSO_WM_UNIT_TEXT_FILL_TYPE" val="1"/>
  <p:tag name="KSO_WM_UNIT_USESOURCEFORMAT_APPLY" val="1"/>
</p:tagLst>
</file>

<file path=ppt/tags/tag41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1057_2*l_h_f*1_4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
  <p:tag name="KSO_WM_UNIT_TEXT_FILL_FORE_SCHEMECOLOR_INDEX" val="1"/>
  <p:tag name="KSO_WM_UNIT_TEXT_FILL_TYPE" val="1"/>
  <p:tag name="KSO_WM_UNIT_USESOURCEFORMAT_APPLY" val="1"/>
</p:tagLst>
</file>

<file path=ppt/tags/tag416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1057_2*l_h_f*1_2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内容，简明扼要地阐述您的观点"/>
  <p:tag name="KSO_WM_UNIT_TEXT_FILL_FORE_SCHEMECOLOR_INDEX" val="1"/>
  <p:tag name="KSO_WM_UNIT_TEXT_FILL_TYPE" val="1"/>
  <p:tag name="KSO_WM_UNIT_USESOURCEFORMAT_APPLY" val="1"/>
</p:tagLst>
</file>

<file path=ppt/tags/tag41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1057_2*l_h_a*1_4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gradient&quot;:[{&quot;brightness&quot;:0.30000001192092896,&quot;colorType&quot;:1,&quot;foreColorIndex&quot;:8,&quot;pos&quot;:0.800000011920929,&quot;transparency&quot;:0},{&quot;brightness&quot;:0,&quot;colorType&quot;:1,&quot;foreColorIndex&quot;:8,&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TYPE" val="1"/>
  <p:tag name="KSO_WM_BEAUTIFY_FLAG" val="#wm#"/>
  <p:tag name="KSO_WM_UNIT_PRESET_TEXT" val="单击此处添加标题"/>
  <p:tag name="KSO_WM_UNIT_FILL_TYPE" val="3"/>
  <p:tag name="KSO_WM_UNIT_USESOURCEFORMAT_APPLY" val="1"/>
</p:tagLst>
</file>

<file path=ppt/tags/tag41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1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1057_2*l_h_a*1_3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gradient&quot;:[{&quot;brightness&quot;:0.30000001192092896,&quot;colorType&quot;:1,&quot;foreColorIndex&quot;:7,&quot;pos&quot;:0.800000011920929,&quot;transparency&quot;:0},{&quot;brightness&quot;:0,&quot;colorType&quot;:1,&quot;foreColorIndex&quot;:7,&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TYPE" val="1"/>
  <p:tag name="KSO_WM_BEAUTIFY_FLAG" val="#wm#"/>
  <p:tag name="KSO_WM_UNIT_PRESET_TEXT" val="单击此处添加标题"/>
  <p:tag name="KSO_WM_UNIT_FILL_TYPE" val="3"/>
  <p:tag name="KSO_WM_UNIT_USESOURCEFORMAT_APPLY" val="1"/>
</p:tagLst>
</file>

<file path=ppt/tags/tag417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1057_2*l_h_a*1_2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gradient&quot;:[{&quot;brightness&quot;:0.30000001192092896,&quot;colorType&quot;:1,&quot;foreColorIndex&quot;:6,&quot;pos&quot;:0.800000011920929,&quot;transparency&quot;:0},{&quot;brightness&quot;:0,&quot;colorType&quot;:1,&quot;foreColorIndex&quot;:6,&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TYPE" val="1"/>
  <p:tag name="KSO_WM_BEAUTIFY_FLAG" val="#wm#"/>
  <p:tag name="KSO_WM_UNIT_PRESET_TEXT" val="单击此处添加标题"/>
  <p:tag name="KSO_WM_UNIT_FILL_TYPE" val="3"/>
  <p:tag name="KSO_WM_UNIT_USESOURCEFORMAT_APPLY" val="1"/>
</p:tagLst>
</file>

<file path=ppt/tags/tag4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2*l_h_x*1_2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UNIT_VALUE" val="53*48"/>
  <p:tag name="KSO_WM_UNIT_TYPE" val="l_h_x"/>
  <p:tag name="KSO_WM_UNIT_INDEX" val="1_2_1"/>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UNIT_USESOURCEFORMAT_APPLY" val="1"/>
</p:tagLst>
</file>

<file path=ppt/tags/tag41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1057_2*l_h_a*1_1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gradient&quot;:[{&quot;brightness&quot;:0.30000001192092896,&quot;colorType&quot;:1,&quot;foreColorIndex&quot;:5,&quot;pos&quot;:0.800000011920929,&quot;transparency&quot;:0},{&quot;brightness&quot;:0,&quot;colorType&quot;:1,&quot;foreColorIndex&quot;:5,&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FILL_TYPE" val="1"/>
  <p:tag name="KSO_WM_BEAUTIFY_FLAG" val="#wm#"/>
  <p:tag name="KSO_WM_UNIT_PRESET_TEXT" val="单击此处添加标题"/>
  <p:tag name="KSO_WM_UNIT_FILL_TYPE" val="3"/>
  <p:tag name="KSO_WM_UNIT_USESOURCEFORMAT_APPLY" val="1"/>
</p:tagLst>
</file>

<file path=ppt/tags/tag4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2*l_h_x*1_1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UNIT_VALUE" val="56*58"/>
  <p:tag name="KSO_WM_UNIT_TYPE" val="l_h_x"/>
  <p:tag name="KSO_WM_UNIT_INDEX" val="1_1_1"/>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UNIT_USESOURCEFORMAT_APPLY" val="1"/>
</p:tagLst>
</file>

<file path=ppt/tags/tag4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2*l_h_x*1_3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UNIT_VALUE" val="58*50"/>
  <p:tag name="KSO_WM_UNIT_TYPE" val="l_h_x"/>
  <p:tag name="KSO_WM_UNIT_INDEX" val="1_3_1"/>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UNIT_USESOURCEFORMAT_APPLY" val="1"/>
</p:tagLst>
</file>

<file path=ppt/tags/tag4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2*l_h_x*1_4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UNIT_VALUE" val="53*45"/>
  <p:tag name="KSO_WM_UNIT_TYPE" val="l_h_x"/>
  <p:tag name="KSO_WM_UNIT_INDEX" val="1_4_1"/>
  <p:tag name="KSO_WM_DIAGRAM_MAX_ITEMCNT" val="6"/>
  <p:tag name="KSO_WM_DIAGRAM_MIN_ITEMCNT" val="3"/>
  <p:tag name="KSO_WM_DIAGRAM_VIRTUALLY_FRAME" val="{&quot;height&quot;:366.7974853515625,&quot;left&quot;:56.78883056640625,&quot;top&quot;:111.6686982691006,&quot;width&quot;:849.0223388671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UNIT_USESOURCEFORMAT_APPLY" val="1"/>
</p:tagLst>
</file>

<file path=ppt/tags/tag4177.xml><?xml version="1.0" encoding="utf-8"?>
<p:tagLst xmlns:p="http://schemas.openxmlformats.org/presentationml/2006/main">
  <p:tag name="KSO_WM_SLIDE_ID" val="diagram2023105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1057"/>
  <p:tag name="KSO_WM_SLIDE_TYPE" val="text"/>
  <p:tag name="KSO_WM_SLIDE_SUBTYPE" val="diag"/>
  <p:tag name="KSO_WM_SLIDE_SIZE" val="845.391*280.05"/>
  <p:tag name="KSO_WM_SLIDE_POSITION" val="58.6047*148.992"/>
  <p:tag name="KSO_WM_SLIDE_LAYOUT" val="a_l"/>
  <p:tag name="KSO_WM_SLIDE_LAYOUT_CNT" val="1_1"/>
  <p:tag name="KSO_WM_SPECIAL_SOURCE" val="bdnull"/>
  <p:tag name="KSO_WM_DIAGRAM_GROUP_CODE" val="l1-1"/>
  <p:tag name="KSO_WM_SLIDE_DIAGTYPE" val="l"/>
</p:tagLst>
</file>

<file path=ppt/tags/tag4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2_2*a*1"/>
  <p:tag name="KSO_WM_TEMPLATE_CATEGORY" val="diagram"/>
  <p:tag name="KSO_WM_TEMPLATE_INDEX" val="20230962"/>
  <p:tag name="KSO_WM_UNIT_LAYERLEVEL" val="1"/>
  <p:tag name="KSO_WM_TAG_VERSION" val="3.0"/>
  <p:tag name="KSO_WM_BEAUTIFY_FLAG" val="#wm#"/>
  <p:tag name="KSO_WM_UNIT_ISCONTENTSTITLE" val="0"/>
  <p:tag name="KSO_WM_UNIT_ISNUMDGMTITLE" val="0"/>
  <p:tag name="KSO_WM_UNIT_NOCLEAR" val="0"/>
  <p:tag name="KSO_WM_UNIT_VALUE" val="30"/>
  <p:tag name="KSO_WM_DIAGRAM_GROUP_CODE" val="n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2_2*n_h_i*1_1_6"/>
  <p:tag name="KSO_WM_TEMPLATE_CATEGORY" val="diagram"/>
  <p:tag name="KSO_WM_TEMPLATE_INDEX" val="2023096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6"/>
  <p:tag name="KSO_WM_DIAGRAM_MAX_ITEMCNT" val="6"/>
  <p:tag name="KSO_WM_DIAGRAM_MIN_ITEMCNT" val="2"/>
  <p:tag name="KSO_WM_DIAGRAM_VIRTUALLY_FRAME" val="{&quot;height&quot;:322.45001220703125,&quot;left&quot;:52.27501220703125,&quot;top&quot;:136.6999938964844,&quot;width&quot;:869.5999755859375}"/>
  <p:tag name="KSO_WM_DIAGRAM_COLOR_MATCH_VALUE" val="{&quot;shape&quot;:{&quot;fill&quot;:{&quot;type&quot;:0},&quot;glow&quot;:{&quot;colorType&quot;:0},&quot;line&quot;:{&quot;gradient&quot;:[{&quot;brightness&quot;:0,&quot;colorType&quot;:1,&quot;foreColorIndex&quot;:5,&quot;pos&quot;:0.07999999821186066,&quot;transparency&quot;: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2"/>
  <p:tag name="KSO_WM_UNIT_TEXT_FILL_TYPE" val="1"/>
  <p:tag name="KSO_WM_UNIT_USESOURCEFORMAT_APPLY" val="1"/>
</p:tagLst>
</file>

<file path=ppt/tags/tag4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2_2*n_h_i*1_1_5"/>
  <p:tag name="KSO_WM_TEMPLATE_CATEGORY" val="diagram"/>
  <p:tag name="KSO_WM_TEMPLATE_INDEX" val="2023096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5"/>
  <p:tag name="KSO_WM_DIAGRAM_MAX_ITEMCNT" val="6"/>
  <p:tag name="KSO_WM_DIAGRAM_MIN_ITEMCNT" val="2"/>
  <p:tag name="KSO_WM_DIAGRAM_VIRTUALLY_FRAME" val="{&quot;height&quot;:322.45001220703125,&quot;left&quot;:52.27501220703125,&quot;top&quot;:136.6999938964844,&quot;width&quot;:869.5999755859375}"/>
  <p:tag name="KSO_WM_DIAGRAM_COLOR_MATCH_VALUE" val="{&quot;shape&quot;:{&quot;fill&quot;:{&quot;type&quot;:0},&quot;glow&quot;:{&quot;colorType&quot;:0},&quot;line&quot;:{&quot;gradient&quot;:[{&quot;brightness&quot;:0,&quot;colorType&quot;:1,&quot;foreColorIndex&quot;:5,&quot;pos&quot;:0.7099999785423279,&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2"/>
  <p:tag name="KSO_WM_UNIT_TEXT_FILL_TYPE" val="1"/>
  <p:tag name="KSO_WM_UNIT_USESOURCEFORMAT_APPLY" val="1"/>
</p:tagLst>
</file>

<file path=ppt/tags/tag4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2_2*n_h_i*1_1_4"/>
  <p:tag name="KSO_WM_TEMPLATE_CATEGORY" val="diagram"/>
  <p:tag name="KSO_WM_TEMPLATE_INDEX" val="2023096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4"/>
  <p:tag name="KSO_WM_DIAGRAM_MAX_ITEMCNT" val="6"/>
  <p:tag name="KSO_WM_DIAGRAM_MIN_ITEMCNT" val="2"/>
  <p:tag name="KSO_WM_DIAGRAM_VIRTUALLY_FRAME" val="{&quot;height&quot;:322.45001220703125,&quot;left&quot;:52.27501220703125,&quot;top&quot;:136.6999938964844,&quot;width&quot;:869.5999755859375}"/>
  <p:tag name="KSO_WM_DIAGRAM_COLOR_MATCH_VALUE" val="{&quot;shape&quot;:{&quot;fill&quot;:{&quot;type&quot;:0},&quot;glow&quot;:{&quot;colorType&quot;:0},&quot;line&quot;:{&quot;gradient&quot;:[{&quot;brightness&quot;:0,&quot;colorType&quot;:1,&quot;foreColorIndex&quot;:5,&quot;pos&quot;:0.15000000596046448,&quot;transparency&quot;:1},{&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2"/>
  <p:tag name="KSO_WM_UNIT_TEXT_FILL_TYPE" val="1"/>
  <p:tag name="KSO_WM_UNIT_USESOURCEFORMAT_APPLY" val="1"/>
</p:tagLst>
</file>

<file path=ppt/tags/tag4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2_2*n_h_h_i*1_2_2_2"/>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2"/>
  <p:tag name="KSO_WM_DIAGRAM_MAX_ITEMCNT" val="6"/>
  <p:tag name="KSO_WM_DIAGRAM_MIN_ITEMCNT" val="2"/>
  <p:tag name="KSO_WM_DIAGRAM_VIRTUALLY_FRAME" val="{&quot;height&quot;:322.45001220703125,&quot;left&quot;:52.27501220703125,&quot;top&quot;:136.6999938964844,&quot;width&quot;:869.5999755859375}"/>
  <p:tag name="KSO_WM_DIAGRAM_COLOR_MATCH_VALUE" val="{&quot;shape&quot;:{&quot;fill&quot;:{&quot;gradient&quot;:[{&quot;brightness&quot;:0.800000011920929,&quot;colorType&quot;:1,&quot;foreColorIndex&quot;:5,&quot;pos&quot;:1,&quot;transparency&quot;:0},{&quot;brightness&quot;:0.4000000059604645,&quot;colorType&quot;:1,&quot;foreColorIndex&quot;:5,&quot;pos&quot;:0,&quot;transparency&quot;:0},{&quot;brightness&quot;:0,&quot;colorType&quot;:1,&quot;foreColorIndex&quot;:5,&quot;pos&quot;:0.3400000035762787,&quot;transparency&quot;:0},{&quot;brightness&quot;:0,&quot;colorType&quot;:1,&quot;foreColorIndex&quot;:5,&quot;pos&quot;:0.6200000047683716,&quot;transparency&quot;:0}],&quot;type&quot;:3},&quot;glow&quot;:{&quot;colorType&quot;:0},&quot;line&quot;:{&quot;gradient&quot;:[{&quot;brightness&quot;:0.800000011920929,&quot;colorType&quot;:1,&quot;foreColorIndex&quot;:5,&quot;pos&quot;:0,&quot;transparency&quot;:0},{&quot;brightness&quot;:0.949999988079071,&quot;colorType&quot;:2,&quot;pos&quot;:0.3700000047683716,&quot;rgb&quot;:&quot;#fdfeff&quot;,&quot;transparency&quot;:0},{&quot;brightness&quot;:0.800000011920929,&quot;colorType&quot;:1,&quot;foreColorIndex&quot;:5,&quot;pos&quot;:0.7099999785423279,&quot;transparency&quot;:0},{&quot;brightness&quot;:0,&quot;colorType&quot;:2,&quot;pos&quot;:1,&quot;rgb&quot;:&quot;#ffffff&quot;,&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6"/>
  <p:tag name="KSO_WM_UNIT_SHADOW_SCHEMECOLOR_INDEX" val="6"/>
  <p:tag name="KSO_WM_UNIT_TEXT_FILL_FORE_SCHEMECOLOR_INDEX" val="14"/>
  <p:tag name="KSO_WM_UNIT_TEXT_FILL_TYPE" val="1"/>
  <p:tag name="KSO_WM_UNIT_USESOURCEFORMAT_APPLY" val="1"/>
</p:tagLst>
</file>

<file path=ppt/tags/tag41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62_2*n_h_h_f*1_2_2_1"/>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22.45001220703125,&quot;left&quot;:52.27501220703125,&quot;top&quot;:136.6999938964844,&quot;width&quot;:869.5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智能图形正文，文字是您思想的提炼"/>
  <p:tag name="KSO_WM_UNIT_TEXT_FILL_FORE_SCHEMECOLOR_INDEX" val="1"/>
  <p:tag name="KSO_WM_UNIT_TEXT_FILL_TYPE" val="1"/>
  <p:tag name="KSO_WM_UNIT_USESOURCEFORMAT_APPLY" val="1"/>
</p:tagLst>
</file>

<file path=ppt/tags/tag4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62_2*n_h_h_a*1_2_2_1"/>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22.45001220703125,&quot;left&quot;:52.27501220703125,&quot;top&quot;:136.6999938964844,&quot;width&quot;:869.5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4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2_2*n_h_h_i*1_2_2_1"/>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22.45001220703125,&quot;left&quot;:52.27501220703125,&quot;top&quot;:136.6999938964844,&quot;width&quot;:869.5999755859375}"/>
  <p:tag name="KSO_WM_DIAGRAM_COLOR_MATCH_VALUE" val="{&quot;shape&quot;:{&quot;fill&quot;:{&quot;type&quot;:0},&quot;glow&quot;:{&quot;colorType&quot;:0},&quot;line&quot;:{&quot;gradient&quot;:[{&quot;brightness&quot;:0,&quot;colorType&quot;:2,&quot;pos&quot;:0.949999988079071,&quot;rgb&quot;:&quot;#376fff&quot;,&quot;transparency&quot;:1},{&quot;brightness&quot;:0,&quot;colorType&quot;:1,&quot;foreColorIndex&quot;:5,&quot;pos&quot;:0,&quot;transparency&quot;:1},{&quot;brightness&quot;:0,&quot;colorType&quot;:1,&quot;foreColorIndex&quot;:5,&quot;pos&quot;:0.5,&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USESOURCEFORMAT_APPLY" val="1"/>
</p:tagLst>
</file>

<file path=ppt/tags/tag4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2_2*n_h_h_i*1_2_3_2"/>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2"/>
  <p:tag name="KSO_WM_DIAGRAM_MAX_ITEMCNT" val="6"/>
  <p:tag name="KSO_WM_DIAGRAM_MIN_ITEMCNT" val="2"/>
  <p:tag name="KSO_WM_DIAGRAM_VIRTUALLY_FRAME" val="{&quot;height&quot;:322.45001220703125,&quot;left&quot;:52.27501220703125,&quot;top&quot;:136.6999938964844,&quot;width&quot;:869.5999755859375}"/>
  <p:tag name="KSO_WM_DIAGRAM_COLOR_MATCH_VALUE" val="{&quot;shape&quot;:{&quot;fill&quot;:{&quot;gradient&quot;:[{&quot;brightness&quot;:0.800000011920929,&quot;colorType&quot;:1,&quot;foreColorIndex&quot;:5,&quot;pos&quot;:1,&quot;transparency&quot;:0},{&quot;brightness&quot;:0.4000000059604645,&quot;colorType&quot;:1,&quot;foreColorIndex&quot;:5,&quot;pos&quot;:0,&quot;transparency&quot;:0},{&quot;brightness&quot;:0,&quot;colorType&quot;:1,&quot;foreColorIndex&quot;:5,&quot;pos&quot;:0.3400000035762787,&quot;transparency&quot;:0},{&quot;brightness&quot;:0,&quot;colorType&quot;:1,&quot;foreColorIndex&quot;:5,&quot;pos&quot;:0.6200000047683716,&quot;transparency&quot;:0}],&quot;type&quot;:3},&quot;glow&quot;:{&quot;colorType&quot;:0},&quot;line&quot;:{&quot;gradient&quot;:[{&quot;brightness&quot;:0.800000011920929,&quot;colorType&quot;:1,&quot;foreColorIndex&quot;:5,&quot;pos&quot;:0,&quot;transparency&quot;:0},{&quot;brightness&quot;:0.949999988079071,&quot;colorType&quot;:2,&quot;pos&quot;:0.3700000047683716,&quot;rgb&quot;:&quot;#fdfeff&quot;,&quot;transparency&quot;:0},{&quot;brightness&quot;:0.800000011920929,&quot;colorType&quot;:1,&quot;foreColorIndex&quot;:5,&quot;pos&quot;:0.7099999785423279,&quot;transparency&quot;:0},{&quot;brightness&quot;:0,&quot;colorType&quot;:2,&quot;pos&quot;:1,&quot;rgb&quot;:&quot;#ffffff&quot;,&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7"/>
  <p:tag name="KSO_WM_UNIT_SHADOW_SCHEMECOLOR_INDEX" val="7"/>
  <p:tag name="KSO_WM_UNIT_TEXT_FILL_FORE_SCHEMECOLOR_INDEX" val="14"/>
  <p:tag name="KSO_WM_UNIT_TEXT_FILL_TYPE" val="1"/>
  <p:tag name="KSO_WM_UNIT_USESOURCEFORMAT_APPLY" val="1"/>
</p:tagLst>
</file>

<file path=ppt/tags/tag41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62_2*n_h_h_f*1_2_3_1"/>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22.45001220703125,&quot;left&quot;:52.27501220703125,&quot;top&quot;:136.6999938964844,&quot;width&quot;:869.5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正文，文字是您思想的提炼，请言简意赅的阐述观点"/>
  <p:tag name="KSO_WM_UNIT_TEXT_FILL_FORE_SCHEMECOLOR_INDEX" val="1"/>
  <p:tag name="KSO_WM_UNIT_TEXT_FILL_TYPE" val="1"/>
  <p:tag name="KSO_WM_UNIT_USESOURCEFORMAT_APPLY" val="1"/>
</p:tagLst>
</file>

<file path=ppt/tags/tag41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62_2*n_h_h_a*1_2_3_1"/>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22.45001220703125,&quot;left&quot;:52.27501220703125,&quot;top&quot;:136.6999938964844,&quot;width&quot;:869.5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4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2_2*n_h_h_i*1_2_3_1"/>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322.45001220703125,&quot;left&quot;:52.27501220703125,&quot;top&quot;:136.6999938964844,&quot;width&quot;:869.5999755859375}"/>
  <p:tag name="KSO_WM_DIAGRAM_COLOR_MATCH_VALUE" val="{&quot;shape&quot;:{&quot;fill&quot;:{&quot;type&quot;:0},&quot;glow&quot;:{&quot;colorType&quot;:0},&quot;line&quot;:{&quot;gradient&quot;:[{&quot;brightness&quot;:0,&quot;colorType&quot;:2,&quot;pos&quot;:0.949999988079071,&quot;rgb&quot;:&quot;#376fff&quot;,&quot;transparency&quot;:1},{&quot;brightness&quot;:0,&quot;colorType&quot;:1,&quot;foreColorIndex&quot;:5,&quot;pos&quot;:0,&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USESOURCEFORMAT_APPLY" val="1"/>
</p:tagLst>
</file>

<file path=ppt/tags/tag41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2_2*n_h_h_i*1_2_1_2"/>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2"/>
  <p:tag name="KSO_WM_DIAGRAM_MAX_ITEMCNT" val="6"/>
  <p:tag name="KSO_WM_DIAGRAM_MIN_ITEMCNT" val="2"/>
  <p:tag name="KSO_WM_DIAGRAM_VIRTUALLY_FRAME" val="{&quot;height&quot;:322.45001220703125,&quot;left&quot;:52.27501220703125,&quot;top&quot;:136.6999938964844,&quot;width&quot;:869.5999755859375}"/>
  <p:tag name="KSO_WM_DIAGRAM_COLOR_MATCH_VALUE" val="{&quot;shape&quot;:{&quot;fill&quot;:{&quot;gradient&quot;:[{&quot;brightness&quot;:0.800000011920929,&quot;colorType&quot;:1,&quot;foreColorIndex&quot;:5,&quot;pos&quot;:1,&quot;transparency&quot;:0},{&quot;brightness&quot;:0.4000000059604645,&quot;colorType&quot;:1,&quot;foreColorIndex&quot;:5,&quot;pos&quot;:0,&quot;transparency&quot;:0},{&quot;brightness&quot;:0,&quot;colorType&quot;:1,&quot;foreColorIndex&quot;:5,&quot;pos&quot;:0.3400000035762787,&quot;transparency&quot;:0},{&quot;brightness&quot;:0,&quot;colorType&quot;:1,&quot;foreColorIndex&quot;:5,&quot;pos&quot;:0.6200000047683716,&quot;transparency&quot;:0}],&quot;type&quot;:3},&quot;glow&quot;:{&quot;colorType&quot;:0},&quot;line&quot;:{&quot;gradient&quot;:[{&quot;brightness&quot;:0.800000011920929,&quot;colorType&quot;:1,&quot;foreColorIndex&quot;:5,&quot;pos&quot;:0,&quot;transparency&quot;:0},{&quot;brightness&quot;:0.949999988079071,&quot;colorType&quot;:2,&quot;pos&quot;:0.3700000047683716,&quot;rgb&quot;:&quot;#fdfeff&quot;,&quot;transparency&quot;:0},{&quot;brightness&quot;:0.800000011920929,&quot;colorType&quot;:1,&quot;foreColorIndex&quot;:5,&quot;pos&quot;:0.7099999785423279,&quot;transparency&quot;:0},{&quot;brightness&quot;:0,&quot;colorType&quot;:2,&quot;pos&quot;:1,&quot;rgb&quot;:&quot;#ffffff&quot;,&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SHADOW_SCHEMECOLOR_INDEX" val="5"/>
  <p:tag name="KSO_WM_UNIT_TEXT_FILL_FORE_SCHEMECOLOR_INDEX" val="14"/>
  <p:tag name="KSO_WM_UNIT_TEXT_FILL_TYPE" val="1"/>
  <p:tag name="KSO_WM_UNIT_USESOURCEFORMAT_APPLY" val="1"/>
</p:tagLst>
</file>

<file path=ppt/tags/tag41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62_2*n_h_h_f*1_2_1_1"/>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22.45001220703125,&quot;left&quot;:52.27501220703125,&quot;top&quot;:136.6999938964844,&quot;width&quot;:869.5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输入智能图形正文，文字是您思想的提炼，请言简意赅的阐述观"/>
  <p:tag name="KSO_WM_UNIT_TEXT_FILL_FORE_SCHEMECOLOR_INDEX" val="1"/>
  <p:tag name="KSO_WM_UNIT_TEXT_FILL_TYPE" val="1"/>
  <p:tag name="KSO_WM_UNIT_USESOURCEFORMAT_APPLY" val="1"/>
</p:tagLst>
</file>

<file path=ppt/tags/tag41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62_2*n_h_h_a*1_2_1_1"/>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22.45001220703125,&quot;left&quot;:52.27501220703125,&quot;top&quot;:136.6999938964844,&quot;width&quot;:869.5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4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2_2*n_h_h_i*1_2_1_1"/>
  <p:tag name="KSO_WM_TEMPLATE_CATEGORY" val="diagram"/>
  <p:tag name="KSO_WM_TEMPLATE_INDEX" val="2023096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322.45001220703125,&quot;left&quot;:52.27501220703125,&quot;top&quot;:136.6999938964844,&quot;width&quot;:869.5999755859375}"/>
  <p:tag name="KSO_WM_DIAGRAM_COLOR_MATCH_VALUE" val="{&quot;shape&quot;:{&quot;fill&quot;:{&quot;type&quot;:0},&quot;glow&quot;:{&quot;colorType&quot;:0},&quot;line&quot;:{&quot;gradient&quot;:[{&quot;brightness&quot;:0,&quot;colorType&quot;:2,&quot;pos&quot;:0.949999988079071,&quot;rgb&quot;:&quot;#376fff&quot;,&quot;transparency&quot;:1},{&quot;brightness&quot;:0,&quot;colorType&quot;:1,&quot;foreColorIndex&quot;:5,&quot;pos&quot;:0,&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41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0962_2*n_h_i*1_1_1"/>
  <p:tag name="KSO_WM_TEMPLATE_CATEGORY" val="diagram"/>
  <p:tag name="KSO_WM_TEMPLATE_INDEX" val="20230962"/>
  <p:tag name="KSO_WM_UNIT_LAYERLEVEL" val="1_1_1"/>
  <p:tag name="KSO_WM_TAG_VERSION" val="3.0"/>
  <p:tag name="KSO_WM_DIAGRAM_MAX_ITEMCNT" val="6"/>
  <p:tag name="KSO_WM_DIAGRAM_MIN_ITEMCNT" val="2"/>
  <p:tag name="KSO_WM_DIAGRAM_VIRTUALLY_FRAME" val="{&quot;height&quot;:322.45001220703125,&quot;left&quot;:52.27501220703125,&quot;top&quot;:136.6999938964844,&quot;width&quot;:869.5999755859375}"/>
  <p:tag name="KSO_WM_DIAGRAM_COLOR_MATCH_VALUE" val="{&quot;shape&quot;:{&quot;fill&quot;:{&quot;gradient&quot;:[{&quot;brightness&quot;:0,&quot;colorType&quot;:1,&quot;foreColorIndex&quot;:5,&quot;pos&quot;:0,&quot;transparency&quot;:1},{&quot;brightness&quot;:0.4000000059604645,&quot;colorType&quot;:1,&quot;foreColorIndex&quot;:5,&quot;pos&quot;:0.7200000286102295,&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41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0962_2*n_h_i*1_1_2"/>
  <p:tag name="KSO_WM_TEMPLATE_CATEGORY" val="diagram"/>
  <p:tag name="KSO_WM_TEMPLATE_INDEX" val="20230962"/>
  <p:tag name="KSO_WM_UNIT_LAYERLEVEL" val="1_1_1"/>
  <p:tag name="KSO_WM_TAG_VERSION" val="3.0"/>
  <p:tag name="KSO_WM_DIAGRAM_MAX_ITEMCNT" val="6"/>
  <p:tag name="KSO_WM_DIAGRAM_MIN_ITEMCNT" val="2"/>
  <p:tag name="KSO_WM_DIAGRAM_VIRTUALLY_FRAME" val="{&quot;height&quot;:322.45001220703125,&quot;left&quot;:52.27501220703125,&quot;top&quot;:136.6999938964844,&quot;width&quot;:869.5999755859375}"/>
  <p:tag name="KSO_WM_DIAGRAM_COLOR_MATCH_VALUE" val="{&quot;shape&quot;:{&quot;fill&quot;:{&quot;gradient&quot;:[{&quot;brightness&quot;:0,&quot;colorType&quot;:1,&quot;foreColorIndex&quot;:5,&quot;pos&quot;:0.11999999731779099,&quot;transparency&quot;:1},{&quot;brightness&quot;:0.6000000238418579,&quot;colorType&quot;:1,&quot;foreColorIndex&quot;:5,&quot;pos&quot;:1,&quot;transparency&quot;:0.31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4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2_2*n_h_i*1_1_3"/>
  <p:tag name="KSO_WM_TEMPLATE_CATEGORY" val="diagram"/>
  <p:tag name="KSO_WM_TEMPLATE_INDEX" val="2023096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322.45001220703125,&quot;left&quot;:52.27501220703125,&quot;top&quot;:136.6999938964844,&quot;width&quot;:869.5999755859375}"/>
  <p:tag name="KSO_WM_DIAGRAM_COLOR_MATCH_VALUE" val="{&quot;shape&quot;:{&quot;fill&quot;:{&quot;gradient&quot;:[{&quot;brightness&quot;:0,&quot;colorType&quot;:1,&quot;foreColorIndex&quot;:5,&quot;pos&quot;:0.1599999964237213,&quot;transparency&quot;:1},{&quot;brightness&quot;:0.6000000238418579,&quot;colorType&quot;:1,&quot;foreColorIndex&quot;:5,&quot;pos&quot;:1,&quot;transparency&quot;:0.20000000298023224}],&quot;type&quot;:3},&quot;glow&quot;:{&quot;colorType&quot;:0},&quot;line&quot;:{&quot;gradient&quot;:[{&quot;brightness&quot;:0,&quot;colorType&quot;:1,&quot;foreColorIndex&quot;:5,&quot;pos&quot;:0,&quot;transparency&quot;:0.15000000596046448},{&quot;brightness&quot;:0,&quot;colorType&quot;:1,&quot;foreColorIndex&quot;:5,&quot;pos&quot;:0.6800000071525574,&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UNIT_TEXT_FILL_FORE_SCHEMECOLOR_INDEX" val="2"/>
  <p:tag name="KSO_WM_UNIT_TEXT_FILL_TYPE" val="1"/>
  <p:tag name="KSO_WM_UNIT_USESOURCEFORMAT_APPLY" val="1"/>
</p:tagLst>
</file>

<file path=ppt/tags/tag4197.xml><?xml version="1.0" encoding="utf-8"?>
<p:tagLst xmlns:p="http://schemas.openxmlformats.org/presentationml/2006/main">
  <p:tag name="KSO_WM_BEAUTIFY_FLAG" val="#wm#"/>
  <p:tag name="KSO_WM_TEMPLATE_CATEGORY" val="diagram"/>
  <p:tag name="KSO_WM_TEMPLATE_INDEX" val="20230962"/>
  <p:tag name="KSO_WM_SPECIAL_SOURCE" val="bdnull"/>
  <p:tag name="KSO_WM_SLIDE_ID" val="diagram20230962_2"/>
  <p:tag name="KSO_WM_TEMPLATE_SUBCATEGORY" val="0"/>
  <p:tag name="KSO_WM_TEMPLATE_MASTER_TYPE" val="0"/>
  <p:tag name="KSO_WM_TEMPLATE_COLOR_TYPE" val="0"/>
  <p:tag name="KSO_WM_SLIDE_ITEM_CNT" val="3"/>
  <p:tag name="KSO_WM_SLIDE_INDEX" val="2"/>
  <p:tag name="KSO_WM_TAG_VERSION" val="3.0"/>
  <p:tag name="KSO_WM_SLIDE_LAYOUT" val="a_n"/>
  <p:tag name="KSO_WM_SLIDE_LAYOUT_CNT" val="1_1"/>
  <p:tag name="KSO_WM_SLIDE_TYPE" val="text"/>
  <p:tag name="KSO_WM_SLIDE_SUBTYPE" val="diag"/>
  <p:tag name="KSO_WM_SLIDE_SIZE" val="821.25*320.05"/>
  <p:tag name="KSO_WM_SLIDE_POSITION" val="69*168.8"/>
  <p:tag name="KSO_WM_DIAGRAM_GROUP_CODE" val="n1-1"/>
  <p:tag name="KSO_WM_SLIDE_DIAGTYPE" val="n"/>
</p:tagLst>
</file>

<file path=ppt/tags/tag419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29659_1*a*1"/>
  <p:tag name="KSO_WM_TEMPLATE_CATEGORY" val="diagram"/>
  <p:tag name="KSO_WM_TEMPLATE_INDEX" val="2022965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141ff84feda4e1b8c93024c49d83b3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838c81d35e8409fa7d112c8e6498224"/>
  <p:tag name="KSO_WM_UNIT_TEXT_FILL_FORE_SCHEMECOLOR_INDEX_BRIGHTNESS" val="0"/>
  <p:tag name="KSO_WM_UNIT_TEXT_FILL_FORE_SCHEMECOLOR_INDEX" val="13"/>
  <p:tag name="KSO_WM_UNIT_TEXT_FILL_TYPE" val="1"/>
  <p:tag name="KSO_WM_TEMPLATE_ASSEMBLE_XID" val="639aeb060c9383becde692eb"/>
  <p:tag name="KSO_WM_TEMPLATE_ASSEMBLE_GROUPID" val="639aeb060c9383becde692eb"/>
</p:tagLst>
</file>

<file path=ppt/tags/tag4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16449_1*l_h_i*1_1_2"/>
  <p:tag name="KSO_WM_TEMPLATE_CATEGORY" val="diagram"/>
  <p:tag name="KSO_WM_TEMPLATE_INDEX" val="20216449"/>
  <p:tag name="KSO_WM_UNIT_LAYERLEVEL" val="1_1_1"/>
  <p:tag name="KSO_WM_TAG_VERSION" val="1.0"/>
  <p:tag name="KSO_WM_BEAUTIFY_FLAG" val="#wm#"/>
  <p:tag name="KSO_WM_DIAGRAM_GROUP_CODE" val="l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29.2572440944882,&quot;left&quot;:30.75,&quot;top&quot;:134.4227559055118,&quot;width&quot;:881.25}"/>
</p:tagLst>
</file>

<file path=ppt/tags/tag42.xml><?xml version="1.0" encoding="utf-8"?>
<p:tagLst xmlns:p="http://schemas.openxmlformats.org/presentationml/2006/main">
  <p:tag name="KSO_WM_UNIT_TYPE" val="i"/>
  <p:tag name="KSO_WM_UNIT_INDEX" val="3"/>
  <p:tag name="KSO_WM_BEAUTIFY_FLAG" val="#wm#"/>
  <p:tag name="KSO_WM_TAG_VERSION" val="3.0"/>
  <p:tag name="LayoutZOrder" val="4"/>
  <p:tag name="KSO_WM_UNIT_ID" val="_9*i*3"/>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2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3"/>
  <p:tag name="KSO_WM_UNIT_ID" val="diagram20216449_1*l_h_i*1_1_3"/>
  <p:tag name="KSO_WM_TEMPLATE_CATEGORY" val="diagram"/>
  <p:tag name="KSO_WM_TEMPLATE_INDEX" val="20216449"/>
  <p:tag name="KSO_WM_UNIT_LAYERLEVEL" val="1_1_1"/>
  <p:tag name="KSO_WM_TAG_VERSION" val="1.0"/>
  <p:tag name="KSO_WM_BEAUTIFY_FLAG" val="#wm#"/>
  <p:tag name="KSO_WM_DIAGRAM_GROUP_CODE" val="l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29.2572440944882,&quot;left&quot;:30.75,&quot;top&quot;:134.4227559055118,&quot;width&quot;:881.25}"/>
</p:tagLst>
</file>

<file path=ppt/tags/tag4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16449_1*l_h_i*1_3_2"/>
  <p:tag name="KSO_WM_TEMPLATE_CATEGORY" val="diagram"/>
  <p:tag name="KSO_WM_TEMPLATE_INDEX" val="20216449"/>
  <p:tag name="KSO_WM_UNIT_LAYERLEVEL" val="1_1_1"/>
  <p:tag name="KSO_WM_TAG_VERSION" val="1.0"/>
  <p:tag name="KSO_WM_BEAUTIFY_FLAG" val="#wm#"/>
  <p:tag name="KSO_WM_DIAGRAM_GROUP_CODE" val="l1-1"/>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29.2572440944882,&quot;left&quot;:30.75,&quot;top&quot;:134.4227559055118,&quot;width&quot;:881.25}"/>
</p:tagLst>
</file>

<file path=ppt/tags/tag4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3"/>
  <p:tag name="KSO_WM_UNIT_ID" val="diagram20216449_1*l_h_i*1_3_3"/>
  <p:tag name="KSO_WM_TEMPLATE_CATEGORY" val="diagram"/>
  <p:tag name="KSO_WM_TEMPLATE_INDEX" val="20216449"/>
  <p:tag name="KSO_WM_UNIT_LAYERLEVEL" val="1_1_1"/>
  <p:tag name="KSO_WM_TAG_VERSION" val="1.0"/>
  <p:tag name="KSO_WM_BEAUTIFY_FLAG" val="#wm#"/>
  <p:tag name="KSO_WM_DIAGRAM_GROUP_CODE" val="l1-1"/>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29.2572440944882,&quot;left&quot;:30.75,&quot;top&quot;:134.4227559055118,&quot;width&quot;:881.25}"/>
</p:tagLst>
</file>

<file path=ppt/tags/tag4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16449_1*l_h_i*1_2_2"/>
  <p:tag name="KSO_WM_TEMPLATE_CATEGORY" val="diagram"/>
  <p:tag name="KSO_WM_TEMPLATE_INDEX" val="20216449"/>
  <p:tag name="KSO_WM_UNIT_LAYERLEVEL" val="1_1_1"/>
  <p:tag name="KSO_WM_TAG_VERSION" val="1.0"/>
  <p:tag name="KSO_WM_BEAUTIFY_FLAG" val="#wm#"/>
  <p:tag name="KSO_WM_DIAGRAM_GROUP_CODE" val="l1-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29.2572440944882,&quot;left&quot;:30.75,&quot;top&quot;:134.4227559055118,&quot;width&quot;:881.25}"/>
</p:tagLst>
</file>

<file path=ppt/tags/tag4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3"/>
  <p:tag name="KSO_WM_UNIT_ID" val="diagram20216449_1*l_h_i*1_2_3"/>
  <p:tag name="KSO_WM_TEMPLATE_CATEGORY" val="diagram"/>
  <p:tag name="KSO_WM_TEMPLATE_INDEX" val="20216449"/>
  <p:tag name="KSO_WM_UNIT_LAYERLEVEL" val="1_1_1"/>
  <p:tag name="KSO_WM_TAG_VERSION" val="1.0"/>
  <p:tag name="KSO_WM_BEAUTIFY_FLAG" val="#wm#"/>
  <p:tag name="KSO_WM_DIAGRAM_GROUP_CODE" val="l1-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329.2572440944882,&quot;left&quot;:30.75,&quot;top&quot;:134.4227559055118,&quot;width&quot;:881.25}"/>
</p:tagLst>
</file>

<file path=ppt/tags/tag4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16449_1*l_i*1_1"/>
  <p:tag name="KSO_WM_TEMPLATE_CATEGORY" val="diagram"/>
  <p:tag name="KSO_WM_TEMPLATE_INDEX" val="20216449"/>
  <p:tag name="KSO_WM_UNIT_LAYERLEVEL" val="1_1"/>
  <p:tag name="KSO_WM_TAG_VERSION" val="1.0"/>
  <p:tag name="KSO_WM_BEAUTIFY_FLAG" val="#wm#"/>
  <p:tag name="KSO_WM_DIAGRAM_GROUP_CODE" val="l1-1"/>
  <p:tag name="KSO_WM_UNIT_FILL_FORE_SCHEMECOLOR_INDEX_BRIGHTNESS" val="-0.5"/>
  <p:tag name="KSO_WM_UNIT_FILL_FORE_SCHEMECOLOR_INDEX" val="14"/>
  <p:tag name="KSO_WM_UNIT_FILL_TYPE" val="1"/>
  <p:tag name="KSO_WM_UNIT_USESOURCEFORMAT_APPLY" val="1"/>
  <p:tag name="KSO_WM_DIAGRAM_VIRTUALLY_FRAME" val="{&quot;height&quot;:329.2572440944882,&quot;left&quot;:30.75,&quot;top&quot;:134.4227559055118,&quot;width&quot;:881.25}"/>
</p:tagLst>
</file>

<file path=ppt/tags/tag4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16449_1*l_h_i*1_1_1"/>
  <p:tag name="KSO_WM_TEMPLATE_CATEGORY" val="diagram"/>
  <p:tag name="KSO_WM_TEMPLATE_INDEX" val="20216449"/>
  <p:tag name="KSO_WM_UNIT_LAYERLEVEL" val="1_1_1"/>
  <p:tag name="KSO_WM_TAG_VERSION" val="1.0"/>
  <p:tag name="KSO_WM_BEAUTIFY_FLAG" val="#wm#"/>
  <p:tag name="KSO_WM_DIAGRAM_GROUP_CODE" val="l1-1"/>
  <p:tag name="KSO_WM_UNIT_TEXT_FILL_FORE_SCHEMECOLOR_INDEX_BRIGHTNESS" val="0"/>
  <p:tag name="KSO_WM_UNIT_TEXT_FILL_FORE_SCHEMECOLOR_INDEX" val="14"/>
  <p:tag name="KSO_WM_UNIT_TEXT_FILL_TYPE" val="1"/>
  <p:tag name="KSO_WM_UNIT_USESOURCEFORMAT_APPLY" val="1"/>
  <p:tag name="KSO_WM_DIAGRAM_VIRTUALLY_FRAME" val="{&quot;height&quot;:329.2572440944882,&quot;left&quot;:30.75,&quot;top&quot;:134.4227559055118,&quot;width&quot;:881.25}"/>
</p:tagLst>
</file>

<file path=ppt/tags/tag4207.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16449_1*l_h_f*1_1_1"/>
  <p:tag name="KSO_WM_TEMPLATE_CATEGORY" val="diagram"/>
  <p:tag name="KSO_WM_TEMPLATE_INDEX" val="20216449"/>
  <p:tag name="KSO_WM_UNIT_LAYERLEVEL" val="1_1_1"/>
  <p:tag name="KSO_WM_TAG_VERSION" val="1.0"/>
  <p:tag name="KSO_WM_BEAUTIFY_FLAG" val="#wm#"/>
  <p:tag name="KSO_WM_DIAGRAM_GROUP_CODE" val="l1-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29.2572440944882,&quot;left&quot;:30.75,&quot;top&quot;:134.4227559055118,&quot;width&quot;:881.25}"/>
</p:tagLst>
</file>

<file path=ppt/tags/tag420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16449_1*l_h_a*1_1_1"/>
  <p:tag name="KSO_WM_TEMPLATE_CATEGORY" val="diagram"/>
  <p:tag name="KSO_WM_TEMPLATE_INDEX" val="20216449"/>
  <p:tag name="KSO_WM_UNIT_LAYERLEVEL" val="1_1_1"/>
  <p:tag name="KSO_WM_TAG_VERSION" val="1.0"/>
  <p:tag name="KSO_WM_BEAUTIFY_FLAG" val="#wm#"/>
  <p:tag name="KSO_WM_DIAGRAM_GROUP_CODE" val="l1-1"/>
  <p:tag name="KSO_WM_UNIT_TEXT_FILL_FORE_SCHEMECOLOR_INDEX_BRIGHTNESS" val="0"/>
  <p:tag name="KSO_WM_UNIT_TEXT_FILL_FORE_SCHEMECOLOR_INDEX" val="5"/>
  <p:tag name="KSO_WM_UNIT_TEXT_FILL_TYPE" val="1"/>
  <p:tag name="KSO_WM_UNIT_USESOURCEFORMAT_APPLY" val="1"/>
  <p:tag name="KSO_WM_DIAGRAM_VIRTUALLY_FRAME" val="{&quot;height&quot;:329.2572440944882,&quot;left&quot;:30.75,&quot;top&quot;:134.4227559055118,&quot;width&quot;:881.25}"/>
</p:tagLst>
</file>

<file path=ppt/tags/tag4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16449_1*l_h_i*1_3_1"/>
  <p:tag name="KSO_WM_TEMPLATE_CATEGORY" val="diagram"/>
  <p:tag name="KSO_WM_TEMPLATE_INDEX" val="20216449"/>
  <p:tag name="KSO_WM_UNIT_LAYERLEVEL" val="1_1_1"/>
  <p:tag name="KSO_WM_TAG_VERSION" val="1.0"/>
  <p:tag name="KSO_WM_BEAUTIFY_FLAG" val="#wm#"/>
  <p:tag name="KSO_WM_DIAGRAM_GROUP_CODE" val="l1-1"/>
  <p:tag name="KSO_WM_UNIT_TEXT_FILL_FORE_SCHEMECOLOR_INDEX_BRIGHTNESS" val="0"/>
  <p:tag name="KSO_WM_UNIT_TEXT_FILL_FORE_SCHEMECOLOR_INDEX" val="14"/>
  <p:tag name="KSO_WM_UNIT_TEXT_FILL_TYPE" val="1"/>
  <p:tag name="KSO_WM_UNIT_USESOURCEFORMAT_APPLY" val="1"/>
  <p:tag name="KSO_WM_DIAGRAM_VIRTUALLY_FRAME" val="{&quot;height&quot;:329.2572440944882,&quot;left&quot;:30.75,&quot;top&quot;:134.4227559055118,&quot;width&quot;:881.25}"/>
</p:tagLst>
</file>

<file path=ppt/tags/tag42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16449_1*l_h_i*1_2_1"/>
  <p:tag name="KSO_WM_TEMPLATE_CATEGORY" val="diagram"/>
  <p:tag name="KSO_WM_TEMPLATE_INDEX" val="20216449"/>
  <p:tag name="KSO_WM_UNIT_LAYERLEVEL" val="1_1_1"/>
  <p:tag name="KSO_WM_TAG_VERSION" val="1.0"/>
  <p:tag name="KSO_WM_BEAUTIFY_FLAG" val="#wm#"/>
  <p:tag name="KSO_WM_DIAGRAM_GROUP_CODE" val="l1-1"/>
  <p:tag name="KSO_WM_UNIT_TEXT_FILL_FORE_SCHEMECOLOR_INDEX_BRIGHTNESS" val="0"/>
  <p:tag name="KSO_WM_UNIT_TEXT_FILL_FORE_SCHEMECOLOR_INDEX" val="14"/>
  <p:tag name="KSO_WM_UNIT_TEXT_FILL_TYPE" val="1"/>
  <p:tag name="KSO_WM_UNIT_USESOURCEFORMAT_APPLY" val="1"/>
  <p:tag name="KSO_WM_DIAGRAM_VIRTUALLY_FRAME" val="{&quot;height&quot;:329.2572440944882,&quot;left&quot;:30.75,&quot;top&quot;:134.4227559055118,&quot;width&quot;:881.25}"/>
</p:tagLst>
</file>

<file path=ppt/tags/tag4211.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16449_1*l_h_f*1_3_1"/>
  <p:tag name="KSO_WM_TEMPLATE_CATEGORY" val="diagram"/>
  <p:tag name="KSO_WM_TEMPLATE_INDEX" val="20216449"/>
  <p:tag name="KSO_WM_UNIT_LAYERLEVEL" val="1_1_1"/>
  <p:tag name="KSO_WM_TAG_VERSION" val="1.0"/>
  <p:tag name="KSO_WM_BEAUTIFY_FLAG" val="#wm#"/>
  <p:tag name="KSO_WM_DIAGRAM_GROUP_CODE" val="l1-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29.2572440944882,&quot;left&quot;:30.75,&quot;top&quot;:134.4227559055118,&quot;width&quot;:881.25}"/>
</p:tagLst>
</file>

<file path=ppt/tags/tag421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16449_1*l_h_a*1_3_1"/>
  <p:tag name="KSO_WM_TEMPLATE_CATEGORY" val="diagram"/>
  <p:tag name="KSO_WM_TEMPLATE_INDEX" val="20216449"/>
  <p:tag name="KSO_WM_UNIT_LAYERLEVEL" val="1_1_1"/>
  <p:tag name="KSO_WM_TAG_VERSION" val="1.0"/>
  <p:tag name="KSO_WM_BEAUTIFY_FLAG" val="#wm#"/>
  <p:tag name="KSO_WM_DIAGRAM_GROUP_CODE" val="l1-1"/>
  <p:tag name="KSO_WM_UNIT_TEXT_FILL_FORE_SCHEMECOLOR_INDEX_BRIGHTNESS" val="0"/>
  <p:tag name="KSO_WM_UNIT_TEXT_FILL_FORE_SCHEMECOLOR_INDEX" val="10"/>
  <p:tag name="KSO_WM_UNIT_TEXT_FILL_TYPE" val="1"/>
  <p:tag name="KSO_WM_UNIT_USESOURCEFORMAT_APPLY" val="1"/>
  <p:tag name="KSO_WM_DIAGRAM_VIRTUALLY_FRAME" val="{&quot;height&quot;:329.2572440944882,&quot;left&quot;:30.75,&quot;top&quot;:134.4227559055118,&quot;width&quot;:881.25}"/>
</p:tagLst>
</file>

<file path=ppt/tags/tag4213.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16449_1*l_h_f*1_2_1"/>
  <p:tag name="KSO_WM_TEMPLATE_CATEGORY" val="diagram"/>
  <p:tag name="KSO_WM_TEMPLATE_INDEX" val="20216449"/>
  <p:tag name="KSO_WM_UNIT_LAYERLEVEL" val="1_1_1"/>
  <p:tag name="KSO_WM_TAG_VERSION" val="1.0"/>
  <p:tag name="KSO_WM_BEAUTIFY_FLAG" val="#wm#"/>
  <p:tag name="KSO_WM_DIAGRAM_GROUP_CODE" val="l1-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29.2572440944882,&quot;left&quot;:30.75,&quot;top&quot;:134.4227559055118,&quot;width&quot;:881.25}"/>
</p:tagLst>
</file>

<file path=ppt/tags/tag421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16449_1*l_h_a*1_2_1"/>
  <p:tag name="KSO_WM_TEMPLATE_CATEGORY" val="diagram"/>
  <p:tag name="KSO_WM_TEMPLATE_INDEX" val="20216449"/>
  <p:tag name="KSO_WM_UNIT_LAYERLEVEL" val="1_1_1"/>
  <p:tag name="KSO_WM_TAG_VERSION" val="1.0"/>
  <p:tag name="KSO_WM_BEAUTIFY_FLAG" val="#wm#"/>
  <p:tag name="KSO_WM_DIAGRAM_GROUP_CODE" val="l1-1"/>
  <p:tag name="KSO_WM_UNIT_TEXT_FILL_FORE_SCHEMECOLOR_INDEX_BRIGHTNESS" val="0"/>
  <p:tag name="KSO_WM_UNIT_TEXT_FILL_FORE_SCHEMECOLOR_INDEX" val="8"/>
  <p:tag name="KSO_WM_UNIT_TEXT_FILL_TYPE" val="1"/>
  <p:tag name="KSO_WM_UNIT_USESOURCEFORMAT_APPLY" val="1"/>
  <p:tag name="KSO_WM_DIAGRAM_VIRTUALLY_FRAME" val="{&quot;height&quot;:329.2572440944882,&quot;left&quot;:30.75,&quot;top&quot;:134.4227559055118,&quot;width&quot;:881.25}"/>
</p:tagLst>
</file>

<file path=ppt/tags/tag4215.xml><?xml version="1.0" encoding="utf-8"?>
<p:tagLst xmlns:p="http://schemas.openxmlformats.org/presentationml/2006/main">
  <p:tag name="KSO_WM_SLIDE_CONTENT_ORIENTATION" val=""/>
  <p:tag name="KSO_WM_SLIDE_HAS_MASK" val="0"/>
  <p:tag name="KSO_WM_SLIDE_ITEM_CNT" val="0"/>
  <p:tag name="KSO_WM_SLIDE_TYPE" val="text"/>
  <p:tag name="KSO_WM_TEMPLATE_SUBCATEGORY" val="21"/>
  <p:tag name="KSO_WM_BEAUTIFY_FLAG" val="#wm#"/>
  <p:tag name="KSO_WM_TEMPLATE_FIGMA_ID" val="69796636987"/>
  <p:tag name="KSO_WM_TEMPLATE_SLIDE_ID" val="slide_ae82171bf138ca61"/>
  <p:tag name="KSO_WM_TEMPLATE_CATEGORY" val="diagram"/>
  <p:tag name="KSO_WM_TEMPLATE_INDEX" val="20229659"/>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LAYOUT_INFO" val="{&quot;backgroundInfo&quot;:[{&quot;bottom&quot;:0,&quot;bottomAbs&quot;:false,&quot;left&quot;:0,&quot;leftAbs&quot;:false,&quot;right&quot;:0,&quot;rightAbs&quot;:false,&quot;top&quot;:0,&quot;topAbs&quot;:false,&quot;type&quot;:&quot;general&quot;}],&quot;id&quot;:&quot;2022-12-15T17:38:14&quot;,&quot;maxSize&quot;:{&quot;size1&quot;:31.1},&quot;minSize&quot;:{&quot;size1&quot;:17.8},&quot;normalSize&quot;:{&quot;size1&quot;:17.8},&quot;subLayout&quot;:[{&quot;id&quot;:&quot;2022-12-15T17:38:14&quot;,&quot;margin&quot;:{&quot;bottom&quot;:0,&quot;left&quot;:1.6929999589920044,&quot;right&quot;:1.6929999589920044,&quot;top&quot;:1.6929999589920044},&quot;type&quot;:0},{&quot;id&quot;:&quot;2022-12-15T17:38:14&quot;,&quot;margin&quot;:{&quot;bottom&quot;:0.847000002861023,&quot;left&quot;:0.847000002861023,&quot;right&quot;:0.847000002861023,&quot;top&quot;:0.847000002861023},&quot;type&quot;:0}],&quot;type&quot;:0}"/>
  <p:tag name="KSO_WM_SLIDE_BACKGROUND" val="[&quot;general&quot;]"/>
  <p:tag name="KSO_WM_SLIDE_RATIO" val="1.777778"/>
  <p:tag name="KSO_WM_SLIDE_CAN_ADD_NAVIGATION" val="1"/>
  <p:tag name="KSO_WM_SLIDE_ID" val="diagram20229659_1"/>
  <p:tag name="KSO_WM_TEMPLATE_MASTER_TYPE" val="0"/>
  <p:tag name="KSO_WM_TEMPLATE_COLOR_TYPE" val="1"/>
  <p:tag name="KSO_WM_SLIDE_SUBTYPE" val="picTxt"/>
  <p:tag name="KSO_WM_SLIDE_INDEX" val="1"/>
  <p:tag name="KSO_WM_SLIDE_SIZE" val="864*396"/>
  <p:tag name="KSO_WM_SLIDE_POSITION" val="48*48"/>
  <p:tag name="KSO_WM_TAG_VERSION" val="1.0"/>
  <p:tag name="KSO_WM_SLIDE_LAYOUT" val="a_d"/>
  <p:tag name="KSO_WM_SLIDE_LAYOUT_CNT" val="1_1"/>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t&quot;,&quot;text_direction&quot;:&quot;horizontal&quot;,&quot;support_big_font&quot;:false,&quot;picture_toward&quot;:0,&quot;picture_dockside&quot;:[],&quot;fill_id&quot;:&quot;736496b0653343f1bfd4c6dc9c47e1b4&quot;,&quot;fill_align&quot;:&quot;lt&quot;,&quot;chip_types&quot;:[&quot;text&quot;]}],[{&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736496b0653343f1bfd4c6dc9c47e1b4&quot;,&quot;fill_align&quot;:&quot;cm&quot;,&quot;chip_types&quot;:[&quot;diagram&quot;,&quot;pictext&quot;,&quot;picture&quot;,&quot;chart&quot;,&quot;table&quot;,&quot;video&quot;]}],[{&quot;text_align&quot;:&quot;cm&quot;,&quot;text_direction&quot;:&quot;horizontal&quot;,&quot;support_big_font&quot;:false,&quot;picture_toward&quot;:0,&quot;picture_dockside&quot;:[],&quot;fill_id&quot;:&quot;fbc1d1c81b9c4bca8f09873cfc4ac6db&quot;,&quot;fill_align&quot;:&quot;cm&quot;,&quot;chip_types&quot;:[&quot;text&quot;,&quot;header&quot;]},{&quot;text_align&quot;:&quot;cm&quot;,&quot;text_direction&quot;:&quot;horizontal&quot;,&quot;support_features&quot;:[&quot;collage&quot;,&quot;carousel&quot;],&quot;support_big_font&quot;:false,&quot;picture_toward&quot;:0,&quot;picture_dockside&quot;:[],&quot;fill_id&quot;:&quot;736496b0653343f1bfd4c6dc9c47e1b4&quot;,&quot;fill_align&quot;:&quot;cm&quot;,&quot;chip_types&quot;:[&quot;picture&quot;]}],[{&quot;text_align&quot;:&quot;lm&quot;,&quot;text_direction&quot;:&quot;horizontal&quot;,&quot;support_big_font&quot;:false,&quot;picture_toward&quot;:0,&quot;picture_dockside&quot;:[],&quot;fill_id&quot;:&quot;fbc1d1c81b9c4bca8f09873cfc4ac6db&quot;,&quot;fill_align&quot;:&quot;lm&quot;,&quot;chip_types&quot;:[&quot;text&quot;]},{&quot;text_align&quot;:&quot;cm&quot;,&quot;text_direction&quot;:&quot;horizontal&quot;,&quot;support_features&quot;:[&quot;collage&quot;,&quot;carousel&quot;],&quot;support_big_font&quot;:false,&quot;picture_toward&quot;:0,&quot;picture_dockside&quot;:[],&quot;fill_id&quot;:&quot;736496b0653343f1bfd4c6dc9c47e1b4&quot;,&quot;fill_align&quot;:&quot;cm&quot;,&quot;chip_types&quot;:[&quot;picture&quot;]}],[{&quot;text_align&quot;:&quot;lm&quot;,&quot;text_direction&quot;:&quot;horizontal&quot;,&quot;support_big_font&quot;:false,&quot;picture_toward&quot;:0,&quot;picture_dockside&quot;:[],&quot;fill_id&quot;:&quot;fbc1d1c81b9c4bca8f09873cfc4ac6db&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736496b0653343f1bfd4c6dc9c47e1b4&quot;,&quot;fill_align&quot;:&quot;cm&quot;,&quot;chip_types&quot;:[&quot;diagram&quot;,&quot;text&quot;,&quot;picture&quot;,&quot;chart&quot;,&quot;table&quot;,&quot;video&quot;]}]]"/>
  <p:tag name="KSO_WM_CHIP_GROUPID" val="5f5ee1ca4d6848d78f644aec"/>
  <p:tag name="KSO_WM_CHIP_XID" val="5f696419553136823a5e6172"/>
  <p:tag name="FIXED_XID_TMP" val="5f5ee1ca4d6848d78f644aec"/>
  <p:tag name="KSO_WM_CHIP_DECFILLPROP" val="[]"/>
  <p:tag name="KSO_WM_SLIDE_BK_DARK_LIGHT" val="2"/>
  <p:tag name="KSO_WM_SLIDE_BACKGROUND_TYPE" val="general"/>
  <p:tag name="KSO_WM_SLIDE_SUPPORT_FEATURE_TYPE" val="3"/>
  <p:tag name="KSO_WM_TEMPLATE_ASSEMBLE_XID" val="639aeb060c9383becde692eb"/>
  <p:tag name="KSO_WM_TEMPLATE_ASSEMBLE_GROUPID" val="639aeb060c9383becde692eb"/>
</p:tagLst>
</file>

<file path=ppt/tags/tag4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33_1*a*1"/>
  <p:tag name="KSO_WM_TEMPLATE_CATEGORY" val="diagram"/>
  <p:tag name="KSO_WM_TEMPLATE_INDEX" val="20236933"/>
  <p:tag name="KSO_WM_UNIT_LAYERLEVEL" val="1"/>
  <p:tag name="KSO_WM_TAG_VERSION" val="3.0"/>
  <p:tag name="KSO_WM_BEAUTIFY_FLAG" val="#wm#"/>
  <p:tag name="KSO_WM_UNIT_ISCONTENTSTITLE" val="0"/>
  <p:tag name="KSO_WM_UNIT_ISNUMDGMTITLE" val="0"/>
  <p:tag name="KSO_WM_UNIT_NOCLEAR" val="0"/>
  <p:tag name="KSO_WM_DIAGRAM_GROUP_CODE" val="m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217.xml><?xml version="1.0" encoding="utf-8"?>
<p:tagLst xmlns:p="http://schemas.openxmlformats.org/presentationml/2006/main">
  <p:tag name="KSO_WM_DIAGRAM_VIRTUALLY_FRAME" val="{&quot;height&quot;:332.57373397707,&quot;left&quot;:3.346523226039608,&quot;top&quot;:144.32626602293004,&quot;width&quot;:962.4000244140625}"/>
  <p:tag name="KSO_WM_UNIT_HIGHLIGHT" val="0"/>
  <p:tag name="KSO_WM_UNIT_COMPATIBLE" val="0"/>
  <p:tag name="KSO_WM_UNIT_DIAGRAM_ISNUMVISUAL" val="0"/>
  <p:tag name="KSO_WM_UNIT_DIAGRAM_ISREFERUNIT" val="0"/>
  <p:tag name="KSO_WM_UNIT_ID" val="diagram20236933_1*m_i*1_1"/>
  <p:tag name="KSO_WM_TEMPLATE_CATEGORY" val="diagram"/>
  <p:tag name="KSO_WM_TEMPLATE_INDEX" val="20236933"/>
  <p:tag name="KSO_WM_UNIT_LAYERLEVEL" val="1_1"/>
  <p:tag name="KSO_WM_TAG_VERSION" val="3.0"/>
  <p:tag name="KSO_WM_BEAUTIFY_FLAG" val="#wm#"/>
  <p:tag name="KSO_WM_DIAGRAM_GROUP_CODE" val="m1-1"/>
  <p:tag name="KSO_WM_UNIT_TYPE" val="m_i"/>
  <p:tag name="KSO_WM_UNIT_INDEX" val="1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gradient&quot;:[{&quot;brightness&quot;:0.5,&quot;colorType&quot;:1,&quot;foreColorIndex&quot;:13,&quot;pos&quot;:0,&quot;transparency&quot;:0.800000011920929},{&quot;brightness&quot;:0.5,&quot;colorType&quot;:1,&quot;foreColorIndex&quot;:13,&quot;pos&quot;:0.6000000238418579,&quot;transparency&quot;:0.4000000059604645},{&quot;brightness&quot;:0.5,&quot;colorType&quot;:1,&quot;foreColorIndex&quot;:13,&quot;pos&quot;:1,&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USESOURCEFORMAT_APPLY" val="1"/>
</p:tagLst>
</file>

<file path=ppt/tags/tag4218.xml><?xml version="1.0" encoding="utf-8"?>
<p:tagLst xmlns:p="http://schemas.openxmlformats.org/presentationml/2006/main">
  <p:tag name="KSO_WM_DIAGRAM_VIRTUALLY_FRAME" val="{&quot;height&quot;:332.57373397707,&quot;left&quot;:3.346523226039608,&quot;top&quot;:144.32626602293004,&quot;width&quot;:962.4000244140625}"/>
  <p:tag name="KSO_WM_UNIT_HIGHLIGHT" val="0"/>
  <p:tag name="KSO_WM_UNIT_COMPATIBLE" val="0"/>
  <p:tag name="KSO_WM_UNIT_DIAGRAM_ISNUMVISUAL" val="0"/>
  <p:tag name="KSO_WM_UNIT_DIAGRAM_ISREFERUNIT" val="0"/>
  <p:tag name="KSO_WM_UNIT_ID" val="diagram20236933_1*m_i*1_2"/>
  <p:tag name="KSO_WM_TEMPLATE_CATEGORY" val="diagram"/>
  <p:tag name="KSO_WM_TEMPLATE_INDEX" val="20236933"/>
  <p:tag name="KSO_WM_UNIT_LAYERLEVEL" val="1_1"/>
  <p:tag name="KSO_WM_TAG_VERSION" val="3.0"/>
  <p:tag name="KSO_WM_BEAUTIFY_FLAG" val="#wm#"/>
  <p:tag name="KSO_WM_DIAGRAM_GROUP_CODE" val="m1-1"/>
  <p:tag name="KSO_WM_UNIT_TYPE" val="m_i"/>
  <p:tag name="KSO_WM_UNIT_INDEX" val="1_2"/>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gradient&quot;:[{&quot;brightness&quot;:0.800000011920929,&quot;colorType&quot;:1,&quot;foreColorIndex&quot;:5,&quot;pos&quot;:0,&quot;transparency&quot;:0},{&quot;brightness&quot;:0.4000000059604645,&quot;colorType&quot;:1,&quot;foreColorIndex&quot;:5,&quot;pos&quot;:0.5299999713897705,&quot;transparency&quot;:0},{&quot;brightness&quot;:0.800000011920929,&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USESOURCEFORMAT_APPLY" val="1"/>
</p:tagLst>
</file>

<file path=ppt/tags/tag4219.xml><?xml version="1.0" encoding="utf-8"?>
<p:tagLst xmlns:p="http://schemas.openxmlformats.org/presentationml/2006/main">
  <p:tag name="KSO_WM_DIAGRAM_VIRTUALLY_FRAME" val="{&quot;height&quot;:332.57373397707,&quot;left&quot;:3.346523226039608,&quot;top&quot;:144.32626602293004,&quot;width&quot;:962.4000244140625}"/>
  <p:tag name="KSO_WM_UNIT_HIGHLIGHT" val="0"/>
  <p:tag name="KSO_WM_UNIT_COMPATIBLE" val="0"/>
  <p:tag name="KSO_WM_UNIT_DIAGRAM_ISNUMVISUAL" val="0"/>
  <p:tag name="KSO_WM_UNIT_DIAGRAM_ISREFERUNIT" val="0"/>
  <p:tag name="KSO_WM_UNIT_ID" val="diagram20236933_1*m_h_f*1_3_1"/>
  <p:tag name="KSO_WM_TEMPLATE_CATEGORY" val="diagram"/>
  <p:tag name="KSO_WM_TEMPLATE_INDEX" val="20236933"/>
  <p:tag name="KSO_WM_UNIT_LAYERLEVEL" val="1_1_1"/>
  <p:tag name="KSO_WM_TAG_VERSION" val="3.0"/>
  <p:tag name="KSO_WM_BEAUTIFY_FLAG" val="#wm#"/>
  <p:tag name="KSO_WM_UNIT_SUBTYPE" val="a"/>
  <p:tag name="KSO_WM_UNIT_NOCLEAR" val="0"/>
  <p:tag name="KSO_WM_UNIT_VALUE" val="39"/>
  <p:tag name="KSO_WM_DIAGRAM_GROUP_CODE" val="m1-1"/>
  <p:tag name="KSO_WM_UNIT_TYPE" val="m_h_f"/>
  <p:tag name="KSO_WM_UNIT_INDEX" val="1_3_1"/>
  <p:tag name="KSO_WM_DIAGRAM_VERSION" val="3"/>
  <p:tag name="KSO_WM_DIAGRAM_COLOR_TRICK" val="1"/>
  <p:tag name="KSO_WM_DIAGRAM_COLOR_TEXT_CAN_REMOVE" val="n"/>
  <p:tag name="KSO_WM_UNIT_PRESET_TEXT" val="单击此处输入您的项正文，文字是您思想的提炼，请尽量言简意赅的阐述观点。&#10;"/>
  <p:tag name="KSO_WM_UNIT_TEXT_FILL_FORE_SCHEMECOLOR_INDEX" val="1"/>
  <p:tag name="KSO_WM_UNIT_TEXT_FILL_TYPE" val="1"/>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422.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4220.xml><?xml version="1.0" encoding="utf-8"?>
<p:tagLst xmlns:p="http://schemas.openxmlformats.org/presentationml/2006/main">
  <p:tag name="KSO_WM_DIAGRAM_VIRTUALLY_FRAME" val="{&quot;height&quot;:332.57373397707,&quot;left&quot;:3.346523226039608,&quot;top&quot;:144.32626602293004,&quot;width&quot;:962.4000244140625}"/>
  <p:tag name="KSO_WM_UNIT_HIGHLIGHT" val="0"/>
  <p:tag name="KSO_WM_UNIT_COMPATIBLE" val="0"/>
  <p:tag name="KSO_WM_UNIT_DIAGRAM_ISNUMVISUAL" val="0"/>
  <p:tag name="KSO_WM_UNIT_DIAGRAM_ISREFERUNIT" val="0"/>
  <p:tag name="KSO_WM_UNIT_ID" val="diagram20236933_1*m_h_a*1_3_1"/>
  <p:tag name="KSO_WM_TEMPLATE_CATEGORY" val="diagram"/>
  <p:tag name="KSO_WM_TEMPLATE_INDEX" val="20236933"/>
  <p:tag name="KSO_WM_UNIT_LAYERLEVEL" val="1_1_1"/>
  <p:tag name="KSO_WM_TAG_VERSION" val="3.0"/>
  <p:tag name="KSO_WM_BEAUTIFY_FLAG" val="#wm#"/>
  <p:tag name="KSO_WM_UNIT_ISCONTENTSTITLE" val="0"/>
  <p:tag name="KSO_WM_UNIT_ISNUMDGMTITLE" val="0"/>
  <p:tag name="KSO_WM_UNIT_NOCLEAR" val="0"/>
  <p:tag name="KSO_WM_DIAGRAM_GROUP_CODE" val="m1-1"/>
  <p:tag name="KSO_WM_UNIT_TYPE" val="m_h_a"/>
  <p:tag name="KSO_WM_UNIT_INDEX" val="1_3_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4221.xml><?xml version="1.0" encoding="utf-8"?>
<p:tagLst xmlns:p="http://schemas.openxmlformats.org/presentationml/2006/main">
  <p:tag name="KSO_WM_DIAGRAM_VIRTUALLY_FRAME" val="{&quot;height&quot;:332.57373397707,&quot;left&quot;:3.346523226039608,&quot;top&quot;:144.32626602293004,&quot;width&quot;:962.4000244140625}"/>
  <p:tag name="KSO_WM_UNIT_HIGHLIGHT" val="0"/>
  <p:tag name="KSO_WM_UNIT_COMPATIBLE" val="0"/>
  <p:tag name="KSO_WM_UNIT_DIAGRAM_ISNUMVISUAL" val="0"/>
  <p:tag name="KSO_WM_UNIT_DIAGRAM_ISREFERUNIT" val="0"/>
  <p:tag name="KSO_WM_UNIT_ID" val="diagram20236933_1*m_h_i*1_3_1"/>
  <p:tag name="KSO_WM_TEMPLATE_CATEGORY" val="diagram"/>
  <p:tag name="KSO_WM_TEMPLATE_INDEX" val="20236933"/>
  <p:tag name="KSO_WM_UNIT_LAYERLEVEL" val="1_1_1"/>
  <p:tag name="KSO_WM_TAG_VERSION" val="3.0"/>
  <p:tag name="KSO_WM_BEAUTIFY_FLAG" val="#wm#"/>
  <p:tag name="KSO_WM_DIAGRAM_GROUP_CODE" val="m1-1"/>
  <p:tag name="KSO_WM_UNIT_SUBTYPE" val="d"/>
  <p:tag name="KSO_WM_UNIT_TYPE" val="m_h_i"/>
  <p:tag name="KSO_WM_UNIT_INDEX" val="1_3_1"/>
  <p:tag name="KSO_WM_DIAGRAM_VERSION" val="3"/>
  <p:tag name="KSO_WM_DIAGRAM_COLOR_TRICK" val="1"/>
  <p:tag name="KSO_WM_DIAGRAM_COLOR_TEXT_CAN_REMOVE" val="n"/>
  <p:tag name="KSO_WM_UNIT_FILL_TYPE" val="3"/>
  <p:tag name="KSO_WM_DIAGRAM_MAX_ITEMCNT" val="5"/>
  <p:tag name="KSO_WM_DIAGRAM_MIN_ITEMCNT" val="3"/>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0.20999999344348907,&quot;transparency&quot;:0},{&quot;brightness&quot;:0,&quot;colorType&quot;:1,&quot;foreColorIndex&quot;:5,&quot;pos&quot;:0.80000001192092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22.xml><?xml version="1.0" encoding="utf-8"?>
<p:tagLst xmlns:p="http://schemas.openxmlformats.org/presentationml/2006/main">
  <p:tag name="KSO_WM_DIAGRAM_VIRTUALLY_FRAME" val="{&quot;height&quot;:332.57373397707,&quot;left&quot;:3.346523226039608,&quot;top&quot;:144.32626602293004,&quot;width&quot;:962.4000244140625}"/>
  <p:tag name="KSO_WM_UNIT_HIGHLIGHT" val="0"/>
  <p:tag name="KSO_WM_UNIT_COMPATIBLE" val="0"/>
  <p:tag name="KSO_WM_UNIT_DIAGRAM_ISNUMVISUAL" val="0"/>
  <p:tag name="KSO_WM_UNIT_DIAGRAM_ISREFERUNIT" val="0"/>
  <p:tag name="KSO_WM_UNIT_ID" val="diagram20236933_1*m_h_f*1_2_1"/>
  <p:tag name="KSO_WM_TEMPLATE_CATEGORY" val="diagram"/>
  <p:tag name="KSO_WM_TEMPLATE_INDEX" val="20236933"/>
  <p:tag name="KSO_WM_UNIT_LAYERLEVEL" val="1_1_1"/>
  <p:tag name="KSO_WM_TAG_VERSION" val="3.0"/>
  <p:tag name="KSO_WM_BEAUTIFY_FLAG" val="#wm#"/>
  <p:tag name="KSO_WM_UNIT_SUBTYPE" val="a"/>
  <p:tag name="KSO_WM_UNIT_NOCLEAR" val="0"/>
  <p:tag name="KSO_WM_UNIT_VALUE" val="39"/>
  <p:tag name="KSO_WM_DIAGRAM_GROUP_CODE" val="m1-1"/>
  <p:tag name="KSO_WM_UNIT_TYPE" val="m_h_f"/>
  <p:tag name="KSO_WM_UNIT_INDEX" val="1_2_1"/>
  <p:tag name="KSO_WM_DIAGRAM_VERSION" val="3"/>
  <p:tag name="KSO_WM_DIAGRAM_COLOR_TRICK" val="1"/>
  <p:tag name="KSO_WM_DIAGRAM_COLOR_TEXT_CAN_REMOVE" val="n"/>
  <p:tag name="KSO_WM_UNIT_PRESET_TEXT" val="单击此处输入您的项正文，文字是您思想的提炼，请尽量言简意赅的阐述观点。&#10;"/>
  <p:tag name="KSO_WM_UNIT_TEXT_FILL_FORE_SCHEMECOLOR_INDEX" val="1"/>
  <p:tag name="KSO_WM_UNIT_TEXT_FILL_TYPE" val="1"/>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4223.xml><?xml version="1.0" encoding="utf-8"?>
<p:tagLst xmlns:p="http://schemas.openxmlformats.org/presentationml/2006/main">
  <p:tag name="KSO_WM_DIAGRAM_VIRTUALLY_FRAME" val="{&quot;height&quot;:332.57373397707,&quot;left&quot;:3.346523226039608,&quot;top&quot;:144.32626602293004,&quot;width&quot;:962.4000244140625}"/>
  <p:tag name="KSO_WM_UNIT_HIGHLIGHT" val="0"/>
  <p:tag name="KSO_WM_UNIT_COMPATIBLE" val="0"/>
  <p:tag name="KSO_WM_UNIT_DIAGRAM_ISNUMVISUAL" val="0"/>
  <p:tag name="KSO_WM_UNIT_DIAGRAM_ISREFERUNIT" val="0"/>
  <p:tag name="KSO_WM_UNIT_ID" val="diagram20236933_1*m_h_a*1_2_1"/>
  <p:tag name="KSO_WM_TEMPLATE_CATEGORY" val="diagram"/>
  <p:tag name="KSO_WM_TEMPLATE_INDEX" val="20236933"/>
  <p:tag name="KSO_WM_UNIT_LAYERLEVEL" val="1_1_1"/>
  <p:tag name="KSO_WM_TAG_VERSION" val="3.0"/>
  <p:tag name="KSO_WM_BEAUTIFY_FLAG" val="#wm#"/>
  <p:tag name="KSO_WM_UNIT_ISCONTENTSTITLE" val="0"/>
  <p:tag name="KSO_WM_UNIT_ISNUMDGMTITLE" val="0"/>
  <p:tag name="KSO_WM_UNIT_NOCLEAR" val="0"/>
  <p:tag name="KSO_WM_DIAGRAM_GROUP_CODE" val="m1-1"/>
  <p:tag name="KSO_WM_UNIT_TYPE" val="m_h_a"/>
  <p:tag name="KSO_WM_UNIT_INDEX" val="1_2_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4224.xml><?xml version="1.0" encoding="utf-8"?>
<p:tagLst xmlns:p="http://schemas.openxmlformats.org/presentationml/2006/main">
  <p:tag name="KSO_WM_DIAGRAM_VIRTUALLY_FRAME" val="{&quot;height&quot;:332.57373397707,&quot;left&quot;:3.346523226039608,&quot;top&quot;:144.32626602293004,&quot;width&quot;:962.4000244140625}"/>
  <p:tag name="KSO_WM_UNIT_HIGHLIGHT" val="0"/>
  <p:tag name="KSO_WM_UNIT_COMPATIBLE" val="0"/>
  <p:tag name="KSO_WM_UNIT_DIAGRAM_ISNUMVISUAL" val="0"/>
  <p:tag name="KSO_WM_UNIT_DIAGRAM_ISREFERUNIT" val="0"/>
  <p:tag name="KSO_WM_UNIT_ID" val="diagram20236933_1*m_h_i*1_2_1"/>
  <p:tag name="KSO_WM_TEMPLATE_CATEGORY" val="diagram"/>
  <p:tag name="KSO_WM_TEMPLATE_INDEX" val="20236933"/>
  <p:tag name="KSO_WM_UNIT_LAYERLEVEL" val="1_1_1"/>
  <p:tag name="KSO_WM_TAG_VERSION" val="3.0"/>
  <p:tag name="KSO_WM_BEAUTIFY_FLAG" val="#wm#"/>
  <p:tag name="KSO_WM_DIAGRAM_GROUP_CODE" val="m1-1"/>
  <p:tag name="KSO_WM_UNIT_SUBTYPE" val="d"/>
  <p:tag name="KSO_WM_UNIT_TYPE" val="m_h_i"/>
  <p:tag name="KSO_WM_UNIT_INDEX" val="1_2_1"/>
  <p:tag name="KSO_WM_DIAGRAM_VERSION" val="3"/>
  <p:tag name="KSO_WM_DIAGRAM_COLOR_TRICK" val="1"/>
  <p:tag name="KSO_WM_DIAGRAM_COLOR_TEXT_CAN_REMOVE" val="n"/>
  <p:tag name="KSO_WM_UNIT_FILL_TYPE" val="3"/>
  <p:tag name="KSO_WM_DIAGRAM_MAX_ITEMCNT" val="5"/>
  <p:tag name="KSO_WM_DIAGRAM_MIN_ITEMCNT" val="3"/>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0.20999999344348907,&quot;transparency&quot;:0},{&quot;brightness&quot;:0,&quot;colorType&quot;:1,&quot;foreColorIndex&quot;:5,&quot;pos&quot;:0.80000001192092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25.xml><?xml version="1.0" encoding="utf-8"?>
<p:tagLst xmlns:p="http://schemas.openxmlformats.org/presentationml/2006/main">
  <p:tag name="KSO_WM_DIAGRAM_VIRTUALLY_FRAME" val="{&quot;height&quot;:332.57373397707,&quot;left&quot;:3.346523226039608,&quot;top&quot;:144.32626602293004,&quot;width&quot;:962.4000244140625}"/>
  <p:tag name="KSO_WM_UNIT_HIGHLIGHT" val="0"/>
  <p:tag name="KSO_WM_UNIT_COMPATIBLE" val="0"/>
  <p:tag name="KSO_WM_UNIT_DIAGRAM_ISNUMVISUAL" val="0"/>
  <p:tag name="KSO_WM_UNIT_DIAGRAM_ISREFERUNIT" val="0"/>
  <p:tag name="KSO_WM_UNIT_ID" val="diagram20236933_1*m_h_f*1_1_1"/>
  <p:tag name="KSO_WM_TEMPLATE_CATEGORY" val="diagram"/>
  <p:tag name="KSO_WM_TEMPLATE_INDEX" val="20236933"/>
  <p:tag name="KSO_WM_UNIT_LAYERLEVEL" val="1_1_1"/>
  <p:tag name="KSO_WM_TAG_VERSION" val="3.0"/>
  <p:tag name="KSO_WM_BEAUTIFY_FLAG" val="#wm#"/>
  <p:tag name="KSO_WM_UNIT_SUBTYPE" val="a"/>
  <p:tag name="KSO_WM_UNIT_NOCLEAR" val="0"/>
  <p:tag name="KSO_WM_UNIT_VALUE" val="39"/>
  <p:tag name="KSO_WM_DIAGRAM_GROUP_CODE" val="m1-1"/>
  <p:tag name="KSO_WM_UNIT_TYPE" val="m_h_f"/>
  <p:tag name="KSO_WM_UNIT_INDEX" val="1_1_1"/>
  <p:tag name="KSO_WM_DIAGRAM_VERSION" val="3"/>
  <p:tag name="KSO_WM_DIAGRAM_COLOR_TRICK" val="1"/>
  <p:tag name="KSO_WM_DIAGRAM_COLOR_TEXT_CAN_REMOVE" val="n"/>
  <p:tag name="KSO_WM_UNIT_PRESET_TEXT" val="单击此处输入您的项正文，文字是您思想的提炼，请尽量言简意赅的阐述观点。&#10;"/>
  <p:tag name="KSO_WM_UNIT_TEXT_FILL_FORE_SCHEMECOLOR_INDEX" val="1"/>
  <p:tag name="KSO_WM_UNIT_TEXT_FILL_TYPE" val="1"/>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4226.xml><?xml version="1.0" encoding="utf-8"?>
<p:tagLst xmlns:p="http://schemas.openxmlformats.org/presentationml/2006/main">
  <p:tag name="KSO_WM_DIAGRAM_VIRTUALLY_FRAME" val="{&quot;height&quot;:332.57373397707,&quot;left&quot;:3.346523226039608,&quot;top&quot;:144.32626602293004,&quot;width&quot;:962.4000244140625}"/>
  <p:tag name="KSO_WM_UNIT_HIGHLIGHT" val="0"/>
  <p:tag name="KSO_WM_UNIT_COMPATIBLE" val="0"/>
  <p:tag name="KSO_WM_UNIT_DIAGRAM_ISNUMVISUAL" val="0"/>
  <p:tag name="KSO_WM_UNIT_DIAGRAM_ISREFERUNIT" val="0"/>
  <p:tag name="KSO_WM_UNIT_ID" val="diagram20236933_1*m_h_a*1_1_1"/>
  <p:tag name="KSO_WM_TEMPLATE_CATEGORY" val="diagram"/>
  <p:tag name="KSO_WM_TEMPLATE_INDEX" val="20236933"/>
  <p:tag name="KSO_WM_UNIT_LAYERLEVEL" val="1_1_1"/>
  <p:tag name="KSO_WM_TAG_VERSION" val="3.0"/>
  <p:tag name="KSO_WM_BEAUTIFY_FLAG" val="#wm#"/>
  <p:tag name="KSO_WM_UNIT_ISCONTENTSTITLE" val="0"/>
  <p:tag name="KSO_WM_UNIT_ISNUMDGMTITLE" val="0"/>
  <p:tag name="KSO_WM_UNIT_NOCLEAR" val="0"/>
  <p:tag name="KSO_WM_UNIT_VALUE" val="8"/>
  <p:tag name="KSO_WM_DIAGRAM_GROUP_CODE" val="m1-1"/>
  <p:tag name="KSO_WM_UNIT_TYPE" val="m_h_a"/>
  <p:tag name="KSO_WM_UNIT_INDEX" val="1_1_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4227.xml><?xml version="1.0" encoding="utf-8"?>
<p:tagLst xmlns:p="http://schemas.openxmlformats.org/presentationml/2006/main">
  <p:tag name="KSO_WM_DIAGRAM_VIRTUALLY_FRAME" val="{&quot;height&quot;:332.57373397707,&quot;left&quot;:3.346523226039608,&quot;top&quot;:144.32626602293004,&quot;width&quot;:962.4000244140625}"/>
  <p:tag name="KSO_WM_UNIT_HIGHLIGHT" val="0"/>
  <p:tag name="KSO_WM_UNIT_COMPATIBLE" val="0"/>
  <p:tag name="KSO_WM_UNIT_DIAGRAM_ISNUMVISUAL" val="0"/>
  <p:tag name="KSO_WM_UNIT_DIAGRAM_ISREFERUNIT" val="0"/>
  <p:tag name="KSO_WM_UNIT_ID" val="diagram20236933_1*m_h_i*1_1_1"/>
  <p:tag name="KSO_WM_TEMPLATE_CATEGORY" val="diagram"/>
  <p:tag name="KSO_WM_TEMPLATE_INDEX" val="20236933"/>
  <p:tag name="KSO_WM_UNIT_LAYERLEVEL" val="1_1_1"/>
  <p:tag name="KSO_WM_TAG_VERSION" val="3.0"/>
  <p:tag name="KSO_WM_BEAUTIFY_FLAG" val="#wm#"/>
  <p:tag name="KSO_WM_DIAGRAM_GROUP_CODE" val="m1-1"/>
  <p:tag name="KSO_WM_UNIT_SUBTYPE" val="d"/>
  <p:tag name="KSO_WM_UNIT_TYPE" val="m_h_i"/>
  <p:tag name="KSO_WM_UNIT_INDEX" val="1_1_1"/>
  <p:tag name="KSO_WM_DIAGRAM_VERSION" val="3"/>
  <p:tag name="KSO_WM_DIAGRAM_COLOR_TRICK" val="1"/>
  <p:tag name="KSO_WM_DIAGRAM_COLOR_TEXT_CAN_REMOVE" val="n"/>
  <p:tag name="KSO_WM_UNIT_FILL_TYPE" val="3"/>
  <p:tag name="KSO_WM_DIAGRAM_MAX_ITEMCNT" val="5"/>
  <p:tag name="KSO_WM_DIAGRAM_MIN_ITEMCNT" val="3"/>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0.20999999344348907,&quot;transparency&quot;:0},{&quot;brightness&quot;:0,&quot;colorType&quot;:1,&quot;foreColorIndex&quot;:5,&quot;pos&quot;:0.80000001192092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28.xml><?xml version="1.0" encoding="utf-8"?>
<p:tagLst xmlns:p="http://schemas.openxmlformats.org/presentationml/2006/main">
  <p:tag name="KSO_WM_SLIDE_ID" val="diagram20236933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962.4*255.524"/>
  <p:tag name="KSO_WM_SLIDE_POSITION" val="-1.10346*195.614"/>
  <p:tag name="KSO_WM_TAG_VERSION" val="3.0"/>
  <p:tag name="KSO_WM_BEAUTIFY_FLAG" val="#wm#"/>
  <p:tag name="KSO_WM_TEMPLATE_CATEGORY" val="diagram"/>
  <p:tag name="KSO_WM_TEMPLATE_INDEX" val="20236933"/>
  <p:tag name="KSO_WM_DIAGRAM_GROUP_CODE" val="m1-1"/>
  <p:tag name="KSO_WM_SLIDE_DIAGTYPE" val="m"/>
  <p:tag name="KSO_WM_SLIDE_LAYOUT" val="a_m"/>
  <p:tag name="KSO_WM_SLIDE_LAYOUT_CNT" val="1_1"/>
</p:tagLst>
</file>

<file path=ppt/tags/tag42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6952_2*a*1"/>
  <p:tag name="KSO_WM_TEMPLATE_CATEGORY" val="diagram"/>
  <p:tag name="KSO_WM_TEMPLATE_INDEX" val="20236952"/>
  <p:tag name="KSO_WM_UNIT_LAYERLEVEL" val="1"/>
  <p:tag name="KSO_WM_TAG_VERSION" val="3.0"/>
  <p:tag name="KSO_WM_BEAUTIFY_FLAG" val="#wm#"/>
  <p:tag name="KSO_WM_UNIT_TEXT_TYPE" val="1"/>
  <p:tag name="KSO_WM_UNIT_VALUE" val="29"/>
  <p:tag name="KSO_WM_UNIT_PRESET_TEXT" val="单击此处添加标题"/>
  <p:tag name="KSO_WM_UNIT_TEXT_FILL_FORE_SCHEMECOLOR_INDEX" val="13"/>
  <p:tag name="KSO_WM_UNIT_TEXT_FILL_TYPE" val="1"/>
  <p:tag name="KSO_WM_UNIT_USESOURCEFORMAT_APPLY" val="1"/>
</p:tagLst>
</file>

<file path=ppt/tags/tag42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230.xml><?xml version="1.0" encoding="utf-8"?>
<p:tagLst xmlns:p="http://schemas.openxmlformats.org/presentationml/2006/main">
  <p:tag name="KSO_WM_DIAGRAM_VIRTUALLY_FRAME" val="{&quot;height&quot;:298.1307086614173,&quot;left&quot;:137.8915748031496,&quot;top&quot;:155.9216535433071,&quot;width&quot;:694.6168503937008}"/>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2_2*l_h_i*1_1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gradient&quot;:[{&quot;brightness&quot;:0,&quot;colorType&quot;:1,&quot;foreColorIndex&quot;:5,&quot;pos&quot;:0.8999999761581421,&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3"/>
  <p:tag name="KSO_WM_UNIT_TEXT_FILL_TYPE" val="1"/>
  <p:tag name="KSO_WM_UNIT_USESOURCEFORMAT_APPLY" val="1"/>
</p:tagLst>
</file>

<file path=ppt/tags/tag4231.xml><?xml version="1.0" encoding="utf-8"?>
<p:tagLst xmlns:p="http://schemas.openxmlformats.org/presentationml/2006/main">
  <p:tag name="KSO_WM_DIAGRAM_VIRTUALLY_FRAME" val="{&quot;height&quot;:298.1307086614173,&quot;left&quot;:137.8915748031496,&quot;top&quot;:155.9216535433071,&quot;width&quot;:694.6168503937008}"/>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2_2*l_h_a*1_1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VALUE" val="7"/>
  <p:tag name="KSO_WM_UNIT_TEXT_TYPE" val="1"/>
  <p:tag name="KSO_WM_BEAUTIFY_FLAG" val="#wm#"/>
  <p:tag name="KSO_WM_UNIT_PRESET_TEXT" val="添加标题"/>
  <p:tag name="KSO_WM_UNIT_USESOURCEFORMAT_APPLY" val="1"/>
</p:tagLst>
</file>

<file path=ppt/tags/tag4232.xml><?xml version="1.0" encoding="utf-8"?>
<p:tagLst xmlns:p="http://schemas.openxmlformats.org/presentationml/2006/main">
  <p:tag name="KSO_WM_DIAGRAM_VIRTUALLY_FRAME" val="{&quot;height&quot;:298.1307086614173,&quot;left&quot;:137.8915748031496,&quot;top&quot;:155.9216535433071,&quot;width&quot;:694.6168503937008}"/>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2_2*l_h_i*1_2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gradient&quot;:[{&quot;brightness&quot;:0,&quot;colorType&quot;:1,&quot;foreColorIndex&quot;:6,&quot;pos&quot;:0.8999999761581421,&quot;transparency&quot;:0},{&quot;brightness&quot;:0.4000000059604645,&quot;colorType&quot;:1,&quot;foreColorIndex&quot;:6,&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6"/>
  <p:tag name="KSO_WM_UNIT_TEXT_FILL_TYPE" val="1"/>
  <p:tag name="KSO_WM_UNIT_USESOURCEFORMAT_APPLY" val="1"/>
</p:tagLst>
</file>

<file path=ppt/tags/tag4233.xml><?xml version="1.0" encoding="utf-8"?>
<p:tagLst xmlns:p="http://schemas.openxmlformats.org/presentationml/2006/main">
  <p:tag name="KSO_WM_DIAGRAM_VIRTUALLY_FRAME" val="{&quot;height&quot;:298.1307086614173,&quot;left&quot;:137.8915748031496,&quot;top&quot;:155.9216535433071,&quot;width&quot;:694.6168503937008}"/>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2_2*l_h_a*1_2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TEXT_TYPE" val="1"/>
  <p:tag name="KSO_WM_BEAUTIFY_FLAG" val="#wm#"/>
  <p:tag name="KSO_WM_UNIT_VALUE" val="8"/>
  <p:tag name="KSO_WM_UNIT_PRESET_TEXT" val="添加标题"/>
  <p:tag name="KSO_WM_UNIT_USESOURCEFORMAT_APPLY" val="1"/>
</p:tagLst>
</file>

<file path=ppt/tags/tag4234.xml><?xml version="1.0" encoding="utf-8"?>
<p:tagLst xmlns:p="http://schemas.openxmlformats.org/presentationml/2006/main">
  <p:tag name="KSO_WM_DIAGRAM_VIRTUALLY_FRAME" val="{&quot;height&quot;:298.1307086614173,&quot;left&quot;:137.8915748031496,&quot;top&quot;:155.9216535433071,&quot;width&quot;:694.6168503937008}"/>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2_2*l_h_i*1_3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gradient&quot;:[{&quot;brightness&quot;:0,&quot;colorType&quot;:1,&quot;foreColorIndex&quot;:5,&quot;pos&quot;:0.8999999761581421,&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3"/>
  <p:tag name="KSO_WM_UNIT_TEXT_FILL_TYPE" val="1"/>
  <p:tag name="KSO_WM_UNIT_USESOURCEFORMAT_APPLY" val="1"/>
</p:tagLst>
</file>

<file path=ppt/tags/tag4235.xml><?xml version="1.0" encoding="utf-8"?>
<p:tagLst xmlns:p="http://schemas.openxmlformats.org/presentationml/2006/main">
  <p:tag name="KSO_WM_DIAGRAM_VIRTUALLY_FRAME" val="{&quot;height&quot;:298.1307086614173,&quot;left&quot;:137.8915748031496,&quot;top&quot;:155.9216535433071,&quot;width&quot;:694.6168503937008}"/>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2_2*l_h_a*1_3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VALUE" val="7"/>
  <p:tag name="KSO_WM_UNIT_TEXT_TYPE" val="1"/>
  <p:tag name="KSO_WM_BEAUTIFY_FLAG" val="#wm#"/>
  <p:tag name="KSO_WM_UNIT_PRESET_TEXT" val="添加标题"/>
  <p:tag name="KSO_WM_UNIT_USESOURCEFORMAT_APPLY" val="1"/>
</p:tagLst>
</file>

<file path=ppt/tags/tag4236.xml><?xml version="1.0" encoding="utf-8"?>
<p:tagLst xmlns:p="http://schemas.openxmlformats.org/presentationml/2006/main">
  <p:tag name="KSO_WM_DIAGRAM_VIRTUALLY_FRAME" val="{&quot;height&quot;:298.1307086614173,&quot;left&quot;:137.8915748031496,&quot;top&quot;:155.9216535433071,&quot;width&quot;:694.6168503937008}"/>
  <p:tag name="KSO_WM_DIAGRAM_VERSION" val="3"/>
  <p:tag name="KSO_WM_DIAGRAM_COLOR_TRICK" val="2"/>
  <p:tag name="KSO_WM_DIAGRAM_COLOR_TEXT_CAN_REMOVE" val="n"/>
  <p:tag name="KSO_WM_UNIT_SUBTYPE" val="a"/>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6952_2*l_h_f*1_1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阐述您的观点。&#10;单击此处添加文本简明阐述您的观点。"/>
  <p:tag name="KSO_WM_UNIT_USESOURCEFORMAT_APPLY" val="1"/>
</p:tagLst>
</file>

<file path=ppt/tags/tag4237.xml><?xml version="1.0" encoding="utf-8"?>
<p:tagLst xmlns:p="http://schemas.openxmlformats.org/presentationml/2006/main">
  <p:tag name="KSO_WM_DIAGRAM_VIRTUALLY_FRAME" val="{&quot;height&quot;:298.1307086614173,&quot;left&quot;:137.8915748031496,&quot;top&quot;:155.9216535433071,&quot;width&quot;:694.6168503937008}"/>
  <p:tag name="KSO_WM_DIAGRAM_VERSION" val="3"/>
  <p:tag name="KSO_WM_DIAGRAM_COLOR_TRICK" val="2"/>
  <p:tag name="KSO_WM_DIAGRAM_COLOR_TEXT_CAN_REMOVE" val="n"/>
  <p:tag name="KSO_WM_UNIT_SUBTYPE" val="a"/>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6952_2*l_h_f*1_2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10;文字是您思想的提炼，请尽量言简意赅的阐述您的观点。"/>
  <p:tag name="KSO_WM_UNIT_USESOURCEFORMAT_APPLY" val="1"/>
</p:tagLst>
</file>

<file path=ppt/tags/tag4238.xml><?xml version="1.0" encoding="utf-8"?>
<p:tagLst xmlns:p="http://schemas.openxmlformats.org/presentationml/2006/main">
  <p:tag name="KSO_WM_DIAGRAM_VIRTUALLY_FRAME" val="{&quot;height&quot;:298.1307086614173,&quot;left&quot;:137.8915748031496,&quot;top&quot;:155.9216535433071,&quot;width&quot;:694.6168503937008}"/>
  <p:tag name="KSO_WM_DIAGRAM_VERSION" val="3"/>
  <p:tag name="KSO_WM_DIAGRAM_COLOR_TRICK" val="2"/>
  <p:tag name="KSO_WM_DIAGRAM_COLOR_TEXT_CAN_REMOVE" val="n"/>
  <p:tag name="KSO_WM_UNIT_SUBTYPE" val="a"/>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6952_2*l_h_f*1_3_1"/>
  <p:tag name="KSO_WM_TEMPLATE_CATEGORY" val="diagram"/>
  <p:tag name="KSO_WM_TEMPLATE_INDEX" val="20236952"/>
  <p:tag name="KSO_WM_UNIT_LAYERLEVEL" val="1_1_1"/>
  <p:tag name="KSO_WM_TAG_VERSION" val="3.0"/>
  <p:tag name="KSO_WM_DIAGRAM_MAX_ITEMCNT" val="3"/>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阐述您的观点。&#10;单击此处添加文本简明阐述您的观点。"/>
  <p:tag name="KSO_WM_UNIT_USESOURCEFORMAT_APPLY" val="1"/>
</p:tagLst>
</file>

<file path=ppt/tags/tag4239.xml><?xml version="1.0" encoding="utf-8"?>
<p:tagLst xmlns:p="http://schemas.openxmlformats.org/presentationml/2006/main">
  <p:tag name="KSO_WM_SLIDE_ID" val="diagram20236952_2"/>
  <p:tag name="KSO_WM_TEMPLATE_SUBCATEGORY" val="0"/>
  <p:tag name="KSO_WM_TEMPLATE_MASTER_TYPE" val="0"/>
  <p:tag name="KSO_WM_TEMPLATE_COLOR_TYPE" val="0"/>
  <p:tag name="KSO_WM_SLIDE_TYPE" val="text"/>
  <p:tag name="KSO_WM_SLIDE_SUBTYPE" val="diag"/>
  <p:tag name="KSO_WM_SLIDE_ITEM_CNT" val="3"/>
  <p:tag name="KSO_WM_SLIDE_INDEX" val="2"/>
  <p:tag name="KSO_WM_SLIDE_SIZE" val="694.617*298.131"/>
  <p:tag name="KSO_WM_SLIDE_POSITION" val="132.692*164.572"/>
  <p:tag name="KSO_WM_DIAGRAM_GROUP_CODE" val="l1-1"/>
  <p:tag name="KSO_WM_SLIDE_DIAGTYPE" val="l"/>
  <p:tag name="KSO_WM_TAG_VERSION" val="3.0"/>
  <p:tag name="KSO_WM_BEAUTIFY_FLAG" val="#wm#"/>
  <p:tag name="KSO_WM_TEMPLATE_CATEGORY" val="diagram"/>
  <p:tag name="KSO_WM_TEMPLATE_INDEX" val="20236952"/>
  <p:tag name="KSO_WM_SLIDE_LAYOUT" val="a_l"/>
  <p:tag name="KSO_WM_SLIDE_LAYOUT_CNT" val="1_1"/>
</p:tagLst>
</file>

<file path=ppt/tags/tag42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2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30931_2*a*1"/>
  <p:tag name="KSO_WM_TEMPLATE_CATEGORY" val="diagram"/>
  <p:tag name="KSO_WM_TEMPLATE_INDEX" val="20230931"/>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241.xml><?xml version="1.0" encoding="utf-8"?>
<p:tagLst xmlns:p="http://schemas.openxmlformats.org/presentationml/2006/main">
  <p:tag name="KSO_WM_UNIT_SHADOW_SCHEMECOLOR_INDEX_BRIGHTNESS" val="0"/>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i*1_1_2"/>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1_2"/>
  <p:tag name="KSO_WM_UNIT_FILL_FORE_SCHEMECOLOR_INDEX" val="14"/>
  <p:tag name="KSO_WM_UNIT_FILL_FORE_SCHEMECOLOR_INDEX_BRIGHTNESS" val="0"/>
  <p:tag name="KSO_WM_DIAGRAM_MAX_ITEMCNT" val="6"/>
  <p:tag name="KSO_WM_DIAGRAM_MIN_ITEMCNT" val="2"/>
  <p:tag name="KSO_WM_DIAGRAM_VIRTUALLY_FRAME" val="{&quot;height&quot;:348.70001220703125,&quot;left&quot;:45.45001220703125,&quot;top&quot;:123.49999389648437,&quot;width&quot;:850.3499755859375}"/>
  <p:tag name="KSO_WM_DIAGRAM_COLOR_MATCH_VALUE" val="{&quot;shape&quot;:{&quot;fill&quot;:{&quot;type&quot;:0},&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brightness&quot;:-0.25,&quot;colorType&quot;:1,&quot;foreColorIndex&quot;:5,&quot;transparency&quot;:0},&quot;threeD&quot;:{&quot;curvedSurface&quot;:{&quot;brightness&quot;:0,&quot;colorType&quot;:2,&quot;rgb&quot;:&quot;#000000&quot;},&quot;depth&quot;:{&quot;colorType&quot;:0}}}}"/>
  <p:tag name="KSO_WM_BEAUTIFY_FLAG" val="#wm#"/>
  <p:tag name="KSO_WM_UNIT_TEXT_SHADOW_SCHEMECOLOR_INDEX" val="5"/>
  <p:tag name="KSO_WM_UNIT_USESOURCEFORMAT_APPLY" val="1"/>
</p:tagLst>
</file>

<file path=ppt/tags/tag4242.xml><?xml version="1.0" encoding="utf-8"?>
<p:tagLst xmlns:p="http://schemas.openxmlformats.org/presentationml/2006/main">
  <p:tag name="KSO_WM_UNIT_FILL_FORE_SCHEMECOLOR_INDEX_1_BRIGHTNESS" val="0.6"/>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44"/>
  <p:tag name="KSO_WM_UNIT_FILL_FORE_SCHEMECOLOR_INDEX_2_TRANS" val="0"/>
  <p:tag name="KSO_WM_UNIT_FILL_FORE_SCHEMECOLOR_INDEX_3_BRIGHTNESS" val="0"/>
  <p:tag name="KSO_WM_UNIT_FILL_FORE_SCHEMECOLOR_INDEX_3" val="5"/>
  <p:tag name="KSO_WM_UNIT_FILL_FORE_SCHEMECOLOR_INDEX_3_POS" val="0.66"/>
  <p:tag name="KSO_WM_UNIT_FILL_FORE_SCHEMECOLOR_INDEX_3_TRANS" val="0"/>
  <p:tag name="KSO_WM_UNIT_FILL_FORE_SCHEMECOLOR_INDEX_4_BRIGHTNESS" val="0"/>
  <p:tag name="KSO_WM_UNIT_FILL_FORE_SCHEMECOLOR_INDEX_4" val="5"/>
  <p:tag name="KSO_WM_UNIT_FILL_FORE_SCHEMECOLOR_INDEX_4_POS" val="1"/>
  <p:tag name="KSO_WM_UNIT_FILL_FORE_SCHEMECOLOR_INDEX_4_TRANS" val="0"/>
  <p:tag name="KSO_WM_UNIT_FILL_GRADIENT_TYPE" val="2"/>
  <p:tag name="KSO_WM_UNIT_FILL_GRADIENT_ANGLE" val="0"/>
  <p:tag name="KSO_WM_UNIT_FILL_GRADIENT_DIRECTION" val="12"/>
  <p:tag name="KSO_WM_UNIT_LINE_FORE_SCHEMECOLOR_INDEX_1_BRIGHTNESS" val="0.55"/>
  <p:tag name="KSO_WM_UNIT_LINE_FORE_SCHEMECOLOR_INDEX_1" val="5"/>
  <p:tag name="KSO_WM_UNIT_LINE_FORE_SCHEMECOLOR_INDEX_1_POS" val="0"/>
  <p:tag name="KSO_WM_UNIT_LINE_FORE_SCHEMECOLOR_INDEX_1_TRANS" val="0"/>
  <p:tag name="KSO_WM_UNIT_LINE_FORE_SCHEMECOLOR_INDEX_2_BRIGHTNESS" val="0.95"/>
  <p:tag name="KSO_WM_UNIT_LINE_FORE_SCHEMECOLOR_INDEX_2" val="5"/>
  <p:tag name="KSO_WM_UNIT_LINE_FORE_SCHEMECOLOR_INDEX_2_POS" val="0.37"/>
  <p:tag name="KSO_WM_UNIT_LINE_FORE_SCHEMECOLOR_INDEX_2_TRANS" val="0"/>
  <p:tag name="KSO_WM_UNIT_LINE_FORE_SCHEMECOLOR_INDEX_3_BRIGHTNESS" val="0.7"/>
  <p:tag name="KSO_WM_UNIT_LINE_FORE_SCHEMECOLOR_INDEX_3" val="5"/>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0"/>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a*1_1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ISCONTENTSTITLE" val="0"/>
  <p:tag name="KSO_WM_UNIT_ISNUMDGMTITLE" val="0"/>
  <p:tag name="KSO_WM_UNIT_NOCLEAR" val="0"/>
  <p:tag name="KSO_WM_UNIT_VALUE" val="14"/>
  <p:tag name="KSO_WM_UNIT_TYPE" val="m_h_a"/>
  <p:tag name="KSO_WM_UNIT_INDEX" val="1_1_1"/>
  <p:tag name="KSO_WM_DIAGRAM_MAX_ITEMCNT" val="6"/>
  <p:tag name="KSO_WM_DIAGRAM_MIN_ITEMCNT" val="2"/>
  <p:tag name="KSO_WM_DIAGRAM_VIRTUALLY_FRAME" val="{&quot;height&quot;:348.70001220703125,&quot;left&quot;:45.45001220703125,&quot;top&quot;:123.49999389648437,&quot;width&quot;:850.3499755859375}"/>
  <p:tag name="KSO_WM_DIAGRAM_COLOR_MATCH_VALUE" val="{&quot;shape&quot;:{&quot;fill&quot;:{&quot;gradient&quot;:[{&quot;brightness&quot;:0.800000011920929,&quot;colorType&quot;:1,&quot;foreColorIndex&quot;:5,&quot;pos&quot;:0,&quot;transparency&quot;:0},{&quot;brightness&quot;:0,&quot;colorType&quot;:1,&quot;foreColorIndex&quot;:5,&quot;pos&quot;:0.4399999976158142,&quot;transparency&quot;:0}],&quot;type&quot;:3},&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FILL_TYPE" val="3"/>
  <p:tag name="KSO_WM_UNIT_USESOURCEFORMAT_APPLY" val="1"/>
</p:tagLst>
</file>

<file path=ppt/tags/tag4243.xml><?xml version="1.0" encoding="utf-8"?>
<p:tagLst xmlns:p="http://schemas.openxmlformats.org/presentationml/2006/main">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i*1_1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1_1"/>
  <p:tag name="KSO_WM_DIAGRAM_MAX_ITEMCNT" val="6"/>
  <p:tag name="KSO_WM_DIAGRAM_MIN_ITEMCNT" val="2"/>
  <p:tag name="KSO_WM_DIAGRAM_VIRTUALLY_FRAME" val="{&quot;height&quot;:348.70001220703125,&quot;left&quot;:45.45001220703125,&quot;top&quot;:123.49999389648437,&quot;width&quot;:850.3499755859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USESOURCEFORMAT_APPLY" val="1"/>
</p:tagLst>
</file>

<file path=ppt/tags/tag4244.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m1-1"/>
  <p:tag name="KSO_WM_UNIT_ID" val="diagram20230931_2*m_h_i*1_2_4"/>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2_4"/>
  <p:tag name="KSO_WM_DIAGRAM_MAX_ITEMCNT" val="6"/>
  <p:tag name="KSO_WM_DIAGRAM_MIN_ITEMCNT" val="2"/>
  <p:tag name="KSO_WM_DIAGRAM_VIRTUALLY_FRAME" val="{&quot;height&quot;:348.70001220703125,&quot;left&quot;:45.45001220703125,&quot;top&quot;:123.49999389648437,&quot;width&quot;:850.3499755859375}"/>
  <p:tag name="KSO_WM_DIAGRAM_COLOR_MATCH_VALUE" val="{&quot;shape&quot;:{&quot;fill&quot;:{&quot;type&quot;:0},&quot;glow&quot;:{&quot;colorType&quot;:0},&quot;line&quot;:{&quot;solidLine&quot;:{&quot;brightness&quot;:0,&quot;colorType&quot;:1,&quot;foreColorIndex&quot;:6,&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USESOURCEFORMAT_APPLY" val="1"/>
</p:tagLst>
</file>

<file path=ppt/tags/tag4245.xml><?xml version="1.0" encoding="utf-8"?>
<p:tagLst xmlns:p="http://schemas.openxmlformats.org/presentationml/2006/main">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48"/>
  <p:tag name="KSO_WM_UNIT_FILL_FORE_SCHEMECOLOR_INDEX_2_TRANS" val="0"/>
  <p:tag name="KSO_WM_UNIT_FILL_FORE_SCHEMECOLOR_INDEX_3_BRIGHTNESS" val="0.4"/>
  <p:tag name="KSO_WM_UNIT_FILL_FORE_SCHEMECOLOR_INDEX_3" val="8"/>
  <p:tag name="KSO_WM_UNIT_FILL_FORE_SCHEMECOLOR_INDEX_3_POS" val="1"/>
  <p:tag name="KSO_WM_UNIT_FILL_FORE_SCHEMECOLOR_INDEX_3_TRANS" val="0"/>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a*1_2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ISCONTENTSTITLE" val="0"/>
  <p:tag name="KSO_WM_UNIT_ISNUMDGMTITLE" val="0"/>
  <p:tag name="KSO_WM_UNIT_NOCLEAR" val="0"/>
  <p:tag name="KSO_WM_UNIT_VALUE" val="14"/>
  <p:tag name="KSO_WM_UNIT_TYPE" val="m_h_a"/>
  <p:tag name="KSO_WM_UNIT_INDEX" val="1_2_1"/>
  <p:tag name="KSO_WM_DIAGRAM_MAX_ITEMCNT" val="6"/>
  <p:tag name="KSO_WM_DIAGRAM_MIN_ITEMCNT" val="2"/>
  <p:tag name="KSO_WM_DIAGRAM_VIRTUALLY_FRAME" val="{&quot;height&quot;:348.70001220703125,&quot;left&quot;:45.45001220703125,&quot;top&quot;:123.49999389648437,&quot;width&quot;:850.3499755859375}"/>
  <p:tag name="KSO_WM_DIAGRAM_COLOR_MATCH_VALUE" val="{&quot;shape&quot;:{&quot;fill&quot;:{&quot;gradient&quot;:[{&quot;brightness&quot;:0.800000011920929,&quot;colorType&quot;:1,&quot;foreColorIndex&quot;:6,&quot;pos&quot;:0,&quot;transparency&quot;:0},{&quot;brightness&quot;:0,&quot;colorType&quot;:1,&quot;foreColorIndex&quot;:6,&quot;pos&quot;:0.4399999976158142,&quot;transparency&quot;:0}],&quot;type&quot;:3},&quot;glow&quot;:{&quot;colorType&quot;:0},&quot;line&quot;:{&quot;type&quot;:0},&quot;shadow&quot;:{&quot;brightness&quot;:0,&quot;colorType&quot;:1,&quot;foreColorIndex&quot;:6,&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FILL_TYPE" val="3"/>
  <p:tag name="KSO_WM_UNIT_SHADOW_SCHEMECOLOR_INDEX" val="6"/>
  <p:tag name="KSO_WM_UNIT_USESOURCEFORMAT_APPLY" val="1"/>
</p:tagLst>
</file>

<file path=ppt/tags/tag4246.xml><?xml version="1.0" encoding="utf-8"?>
<p:tagLst xmlns:p="http://schemas.openxmlformats.org/presentationml/2006/main">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i*1_2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2_1"/>
  <p:tag name="KSO_WM_DIAGRAM_MAX_ITEMCNT" val="6"/>
  <p:tag name="KSO_WM_DIAGRAM_MIN_ITEMCNT" val="2"/>
  <p:tag name="KSO_WM_DIAGRAM_VIRTUALLY_FRAME" val="{&quot;height&quot;:348.70001220703125,&quot;left&quot;:45.45001220703125,&quot;top&quot;:123.49999389648437,&quot;width&quot;:850.3499755859375}"/>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USESOURCEFORMAT_APPLY" val="1"/>
</p:tagLst>
</file>

<file path=ppt/tags/tag4247.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m1-1"/>
  <p:tag name="KSO_WM_UNIT_ID" val="diagram20230931_2*m_h_i*1_1_4"/>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1_4"/>
  <p:tag name="KSO_WM_DIAGRAM_MAX_ITEMCNT" val="6"/>
  <p:tag name="KSO_WM_DIAGRAM_MIN_ITEMCNT" val="2"/>
  <p:tag name="KSO_WM_DIAGRAM_VIRTUALLY_FRAME" val="{&quot;height&quot;:348.70001220703125,&quot;left&quot;:45.45001220703125,&quot;top&quot;:123.49999389648437,&quot;width&quot;:850.3499755859375}"/>
  <p:tag name="KSO_WM_DIAGRAM_COLOR_MATCH_VALUE" val="{&quot;shape&quot;:{&quot;fill&quot;:{&quot;type&quot;:0},&quot;glow&quot;:{&quot;colorType&quot;:0},&quot;line&quot;:{&quot;solidLine&quot;:{&quot;brightness&quot;:0,&quot;colorType&quot;:1,&quot;foreColorIndex&quot;:5,&quot;transparency&quot;:0.3300000131130218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4248.xml><?xml version="1.0" encoding="utf-8"?>
<p:tagLst xmlns:p="http://schemas.openxmlformats.org/presentationml/2006/main">
  <p:tag name="KSO_WM_UNIT_SHADOW_SCHEMECOLOR_INDEX_BRIGHTNESS" val="0"/>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i*1_1_3"/>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1_3"/>
  <p:tag name="KSO_WM_UNIT_FILL_FORE_SCHEMECOLOR_INDEX" val="14"/>
  <p:tag name="KSO_WM_UNIT_FILL_FORE_SCHEMECOLOR_INDEX_BRIGHTNESS" val="0"/>
  <p:tag name="KSO_WM_DIAGRAM_MAX_ITEMCNT" val="6"/>
  <p:tag name="KSO_WM_DIAGRAM_MIN_ITEMCNT" val="2"/>
  <p:tag name="KSO_WM_DIAGRAM_VIRTUALLY_FRAME" val="{&quot;height&quot;:348.70001220703125,&quot;left&quot;:45.45001220703125,&quot;top&quot;:123.49999389648437,&quot;width&quot;:850.3499755859375}"/>
  <p:tag name="KSO_WM_DIAGRAM_COLOR_MATCH_VALUE" val="{&quot;shape&quot;:{&quot;fill&quot;:{&quot;type&quot;:0},&quot;glow&quot;:{&quot;colorType&quot;:0},&quot;line&quot;:{&quot;gradient&quot;:[{&quot;brightness&quot;:0.4000000059604645,&quot;colorType&quot;:1,&quot;foreColorIndex&quot;:5,&quot;pos&quot;:0.15000000596046448,&quot;transparency&quot;:0.4000000059604645},{&quot;brightness&quot;:0.4000000059604645,&quot;colorType&quot;:1,&quot;foreColorIndex&quot;:5,&quot;pos&quot;:0.8500000238418579,&quot;transparency&quot;:0.4000000059604645},{&quot;brightness&quot;:0,&quot;colorType&quot;:2,&quot;pos&quot;:0.5,&quot;rgb&quot;:&quot;#ffffff&quot;,&quot;transparency&quot;:0.4000000059604645}],&quot;type&quot;:2},&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brightness&quot;:-0.25,&quot;colorType&quot;:1,&quot;foreColorIndex&quot;:5,&quot;transparency&quot;:0},&quot;threeD&quot;:{&quot;curvedSurface&quot;:{&quot;brightness&quot;:0,&quot;colorType&quot;:2,&quot;rgb&quot;:&quot;#000000&quot;},&quot;depth&quot;:{&quot;colorType&quot;:0}}}}"/>
  <p:tag name="KSO_WM_BEAUTIFY_FLAG" val="#wm#"/>
  <p:tag name="KSO_WM_UNIT_LINE_FORE_SCHEMECOLOR_INDEX" val="5"/>
  <p:tag name="KSO_WM_UNIT_TEXT_SHADOW_SCHEMECOLOR_INDEX" val="5"/>
  <p:tag name="KSO_WM_UNIT_USESOURCEFORMAT_APPLY" val="1"/>
</p:tagLst>
</file>

<file path=ppt/tags/tag4249.xml><?xml version="1.0" encoding="utf-8"?>
<p:tagLst xmlns:p="http://schemas.openxmlformats.org/presentationml/2006/main">
  <p:tag name="KSO_WM_UNIT_FILL_FORE_SCHEMECOLOR_INDEX_1_BRIGHTNESS" val="0.6"/>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44"/>
  <p:tag name="KSO_WM_UNIT_FILL_FORE_SCHEMECOLOR_INDEX_2_TRANS" val="0"/>
  <p:tag name="KSO_WM_UNIT_FILL_FORE_SCHEMECOLOR_INDEX_3_BRIGHTNESS" val="0"/>
  <p:tag name="KSO_WM_UNIT_FILL_FORE_SCHEMECOLOR_INDEX_3" val="5"/>
  <p:tag name="KSO_WM_UNIT_FILL_FORE_SCHEMECOLOR_INDEX_3_POS" val="0.66"/>
  <p:tag name="KSO_WM_UNIT_FILL_FORE_SCHEMECOLOR_INDEX_3_TRANS" val="0"/>
  <p:tag name="KSO_WM_UNIT_FILL_FORE_SCHEMECOLOR_INDEX_4_BRIGHTNESS" val="0"/>
  <p:tag name="KSO_WM_UNIT_FILL_FORE_SCHEMECOLOR_INDEX_4" val="5"/>
  <p:tag name="KSO_WM_UNIT_FILL_FORE_SCHEMECOLOR_INDEX_4_POS" val="1"/>
  <p:tag name="KSO_WM_UNIT_FILL_FORE_SCHEMECOLOR_INDEX_4_TRANS" val="0"/>
  <p:tag name="KSO_WM_UNIT_FILL_GRADIENT_TYPE" val="2"/>
  <p:tag name="KSO_WM_UNIT_FILL_GRADIENT_ANGLE" val="0"/>
  <p:tag name="KSO_WM_UNIT_FILL_GRADIENT_DIRECTION" val="12"/>
  <p:tag name="KSO_WM_UNIT_LINE_FORE_SCHEMECOLOR_INDEX_1_BRIGHTNESS" val="0.55"/>
  <p:tag name="KSO_WM_UNIT_LINE_FORE_SCHEMECOLOR_INDEX_1" val="5"/>
  <p:tag name="KSO_WM_UNIT_LINE_FORE_SCHEMECOLOR_INDEX_1_POS" val="0"/>
  <p:tag name="KSO_WM_UNIT_LINE_FORE_SCHEMECOLOR_INDEX_1_TRANS" val="0"/>
  <p:tag name="KSO_WM_UNIT_LINE_FORE_SCHEMECOLOR_INDEX_2_BRIGHTNESS" val="0.95"/>
  <p:tag name="KSO_WM_UNIT_LINE_FORE_SCHEMECOLOR_INDEX_2" val="5"/>
  <p:tag name="KSO_WM_UNIT_LINE_FORE_SCHEMECOLOR_INDEX_2_POS" val="0.37"/>
  <p:tag name="KSO_WM_UNIT_LINE_FORE_SCHEMECOLOR_INDEX_2_TRANS" val="0"/>
  <p:tag name="KSO_WM_UNIT_LINE_FORE_SCHEMECOLOR_INDEX_3_BRIGHTNESS" val="0.7"/>
  <p:tag name="KSO_WM_UNIT_LINE_FORE_SCHEMECOLOR_INDEX_3" val="5"/>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0"/>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a*1_3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ISCONTENTSTITLE" val="0"/>
  <p:tag name="KSO_WM_UNIT_ISNUMDGMTITLE" val="0"/>
  <p:tag name="KSO_WM_UNIT_NOCLEAR" val="0"/>
  <p:tag name="KSO_WM_UNIT_VALUE" val="14"/>
  <p:tag name="KSO_WM_UNIT_TYPE" val="m_h_a"/>
  <p:tag name="KSO_WM_UNIT_INDEX" val="1_3_1"/>
  <p:tag name="KSO_WM_DIAGRAM_MAX_ITEMCNT" val="6"/>
  <p:tag name="KSO_WM_DIAGRAM_MIN_ITEMCNT" val="2"/>
  <p:tag name="KSO_WM_DIAGRAM_VIRTUALLY_FRAME" val="{&quot;height&quot;:348.70001220703125,&quot;left&quot;:45.45001220703125,&quot;top&quot;:123.49999389648437,&quot;width&quot;:850.3499755859375}"/>
  <p:tag name="KSO_WM_DIAGRAM_COLOR_MATCH_VALUE" val="{&quot;shape&quot;:{&quot;fill&quot;:{&quot;gradient&quot;:[{&quot;brightness&quot;:0.800000011920929,&quot;colorType&quot;:1,&quot;foreColorIndex&quot;:5,&quot;pos&quot;:0,&quot;transparency&quot;:0},{&quot;brightness&quot;:0,&quot;colorType&quot;:1,&quot;foreColorIndex&quot;:5,&quot;pos&quot;:0.4399999976158142,&quot;transparency&quot;:0}],&quot;type&quot;:3},&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FILL_TYPE" val="3"/>
  <p:tag name="KSO_WM_UNIT_USESOURCEFORMAT_APPLY" val="1"/>
</p:tagLst>
</file>

<file path=ppt/tags/tag425.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4250.xml><?xml version="1.0" encoding="utf-8"?>
<p:tagLst xmlns:p="http://schemas.openxmlformats.org/presentationml/2006/main">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i*1_3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3_1"/>
  <p:tag name="KSO_WM_DIAGRAM_MAX_ITEMCNT" val="6"/>
  <p:tag name="KSO_WM_DIAGRAM_MIN_ITEMCNT" val="2"/>
  <p:tag name="KSO_WM_DIAGRAM_VIRTUALLY_FRAME" val="{&quot;height&quot;:348.70001220703125,&quot;left&quot;:45.45001220703125,&quot;top&quot;:123.49999389648437,&quot;width&quot;:850.3499755859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USESOURCEFORMAT_APPLY" val="1"/>
</p:tagLst>
</file>

<file path=ppt/tags/tag4251.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m1-1"/>
  <p:tag name="KSO_WM_UNIT_ID" val="diagram20230931_2*m_h_i*1_3_4"/>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3_4"/>
  <p:tag name="KSO_WM_DIAGRAM_MAX_ITEMCNT" val="6"/>
  <p:tag name="KSO_WM_DIAGRAM_MIN_ITEMCNT" val="2"/>
  <p:tag name="KSO_WM_DIAGRAM_VIRTUALLY_FRAME" val="{&quot;height&quot;:348.70001220703125,&quot;left&quot;:45.45001220703125,&quot;top&quot;:123.49999389648437,&quot;width&quot;:850.349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1"/>
</p:tagLst>
</file>

<file path=ppt/tags/tag425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0931_2*m_h_f*1_2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VALUE" val="45"/>
  <p:tag name="KSO_WM_DIAGRAM_MAX_ITEMCNT" val="6"/>
  <p:tag name="KSO_WM_DIAGRAM_MIN_ITEMCNT" val="2"/>
  <p:tag name="KSO_WM_DIAGRAM_VIRTUALLY_FRAME" val="{&quot;height&quot;:348.70001220703125,&quot;left&quot;:45.45001220703125,&quot;top&quot;:123.49999389648437,&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根据需要可酌情增减文字，以便观者准确地理解您传达的思想"/>
  <p:tag name="KSO_WM_UNIT_TEXT_FILL_FORE_SCHEMECOLOR_INDEX" val="1"/>
  <p:tag name="KSO_WM_UNIT_TEXT_FILL_TYPE" val="1"/>
  <p:tag name="KSO_WM_UNIT_USESOURCEFORMAT_APPLY" val="1"/>
</p:tagLst>
</file>

<file path=ppt/tags/tag4253.xml><?xml version="1.0" encoding="utf-8"?>
<p:tagLst xmlns:p="http://schemas.openxmlformats.org/presentationml/2006/main">
  <p:tag name="KSO_WM_DIAGRAM_VERSION" val="3"/>
  <p:tag name="KSO_WM_DIAGRAM_COLOR_TRICK" val="2"/>
  <p:tag name="KSO_WM_DIAGRAM_COLOR_TEXT_CAN_REMOVE" val="n"/>
  <p:tag name="KSO_WM_UNIT_VALUE" val="90*90"/>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0931_2*m_h_x*1_1_1"/>
  <p:tag name="KSO_WM_TEMPLATE_CATEGORY" val="diagram"/>
  <p:tag name="KSO_WM_TEMPLATE_INDEX" val="20230931"/>
  <p:tag name="KSO_WM_UNIT_LAYERLEVEL" val="1_1_1"/>
  <p:tag name="KSO_WM_TAG_VERSION" val="3.0"/>
  <p:tag name="KSO_WM_DIAGRAM_MAX_ITEMCNT" val="6"/>
  <p:tag name="KSO_WM_DIAGRAM_MIN_ITEMCNT" val="2"/>
  <p:tag name="KSO_WM_DIAGRAM_VIRTUALLY_FRAME" val="{&quot;height&quot;:348.70001220703125,&quot;left&quot;:45.45001220703125,&quot;top&quot;:123.49999389648437,&quot;width&quot;:850.349975585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UNIT_FILL_TYPE" val="1"/>
  <p:tag name="KSO_WM_UNIT_USESOURCEFORMAT_APPLY" val="1"/>
</p:tagLst>
</file>

<file path=ppt/tags/tag42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0931_2*m_h_f*1_1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VALUE" val="45"/>
  <p:tag name="KSO_WM_DIAGRAM_MAX_ITEMCNT" val="6"/>
  <p:tag name="KSO_WM_DIAGRAM_MIN_ITEMCNT" val="2"/>
  <p:tag name="KSO_WM_DIAGRAM_VIRTUALLY_FRAME" val="{&quot;height&quot;:348.70001220703125,&quot;left&quot;:45.45001220703125,&quot;top&quot;:123.49999389648437,&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此处输入你的项正文文字是您思想的提炼，请言简意赅的阐述你的观点"/>
  <p:tag name="KSO_WM_UNIT_TEXT_FILL_FORE_SCHEMECOLOR_INDEX" val="1"/>
  <p:tag name="KSO_WM_UNIT_TEXT_FILL_TYPE" val="1"/>
  <p:tag name="KSO_WM_UNIT_USESOURCEFORMAT_APPLY" val="1"/>
</p:tagLst>
</file>

<file path=ppt/tags/tag425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30931_2*m_h_f*1_3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VALUE" val="45"/>
  <p:tag name="KSO_WM_DIAGRAM_MAX_ITEMCNT" val="6"/>
  <p:tag name="KSO_WM_DIAGRAM_MIN_ITEMCNT" val="2"/>
  <p:tag name="KSO_WM_DIAGRAM_VIRTUALLY_FRAME" val="{&quot;height&quot;:348.70001220703125,&quot;left&quot;:45.45001220703125,&quot;top&quot;:123.49999389648437,&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此处输入你的智能图形项正文文字是您思想的提炼，请言简意赅的阐述"/>
  <p:tag name="KSO_WM_UNIT_TEXT_FILL_FORE_SCHEMECOLOR_INDEX" val="1"/>
  <p:tag name="KSO_WM_UNIT_TEXT_FILL_TYPE" val="1"/>
  <p:tag name="KSO_WM_UNIT_USESOURCEFORMAT_APPLY" val="1"/>
</p:tagLst>
</file>

<file path=ppt/tags/tag4256.xml><?xml version="1.0" encoding="utf-8"?>
<p:tagLst xmlns:p="http://schemas.openxmlformats.org/presentationml/2006/main">
  <p:tag name="KSO_WM_UNIT_SHADOW_SCHEMECOLOR_INDEX_BRIGHTNESS" val="0"/>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i*1_3_2"/>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3_2"/>
  <p:tag name="KSO_WM_UNIT_FILL_FORE_SCHEMECOLOR_INDEX" val="14"/>
  <p:tag name="KSO_WM_UNIT_FILL_FORE_SCHEMECOLOR_INDEX_BRIGHTNESS" val="0"/>
  <p:tag name="KSO_WM_DIAGRAM_MAX_ITEMCNT" val="6"/>
  <p:tag name="KSO_WM_DIAGRAM_MIN_ITEMCNT" val="2"/>
  <p:tag name="KSO_WM_DIAGRAM_VIRTUALLY_FRAME" val="{&quot;height&quot;:348.70001220703125,&quot;left&quot;:45.45001220703125,&quot;top&quot;:123.49999389648437,&quot;width&quot;:850.3499755859375}"/>
  <p:tag name="KSO_WM_DIAGRAM_COLOR_MATCH_VALUE" val="{&quot;shape&quot;:{&quot;fill&quot;:{&quot;type&quot;:0},&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brightness&quot;:-0.25,&quot;colorType&quot;:1,&quot;foreColorIndex&quot;:5,&quot;transparency&quot;:0},&quot;threeD&quot;:{&quot;curvedSurface&quot;:{&quot;brightness&quot;:0,&quot;colorType&quot;:2,&quot;rgb&quot;:&quot;#000000&quot;},&quot;depth&quot;:{&quot;colorType&quot;:0}}}}"/>
  <p:tag name="KSO_WM_BEAUTIFY_FLAG" val="#wm#"/>
  <p:tag name="KSO_WM_UNIT_TEXT_SHADOW_SCHEMECOLOR_INDEX" val="7"/>
  <p:tag name="KSO_WM_UNIT_USESOURCEFORMAT_APPLY" val="1"/>
</p:tagLst>
</file>

<file path=ppt/tags/tag4257.xml><?xml version="1.0" encoding="utf-8"?>
<p:tagLst xmlns:p="http://schemas.openxmlformats.org/presentationml/2006/main">
  <p:tag name="KSO_WM_UNIT_SHADOW_SCHEMECOLOR_INDEX_BRIGHTNESS" val="0"/>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i*1_3_3"/>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3_3"/>
  <p:tag name="KSO_WM_UNIT_FILL_FORE_SCHEMECOLOR_INDEX" val="14"/>
  <p:tag name="KSO_WM_UNIT_FILL_FORE_SCHEMECOLOR_INDEX_BRIGHTNESS" val="0"/>
  <p:tag name="KSO_WM_DIAGRAM_MAX_ITEMCNT" val="6"/>
  <p:tag name="KSO_WM_DIAGRAM_MIN_ITEMCNT" val="2"/>
  <p:tag name="KSO_WM_DIAGRAM_VIRTUALLY_FRAME" val="{&quot;height&quot;:348.70001220703125,&quot;left&quot;:45.45001220703125,&quot;top&quot;:123.49999389648437,&quot;width&quot;:850.3499755859375}"/>
  <p:tag name="KSO_WM_DIAGRAM_COLOR_MATCH_VALUE" val="{&quot;shape&quot;:{&quot;fill&quot;:{&quot;type&quot;:0},&quot;glow&quot;:{&quot;colorType&quot;:0},&quot;line&quot;:{&quot;gradient&quot;:[{&quot;brightness&quot;:0.4000000059604645,&quot;colorType&quot;:1,&quot;foreColorIndex&quot;:5,&quot;pos&quot;:0.15000000596046448,&quot;transparency&quot;:0.4000000059604645},{&quot;brightness&quot;:0.4000000059604645,&quot;colorType&quot;:1,&quot;foreColorIndex&quot;:5,&quot;pos&quot;:0.8500000238418579,&quot;transparency&quot;:0.4000000059604645},{&quot;brightness&quot;:0,&quot;colorType&quot;:2,&quot;pos&quot;:0.5,&quot;rgb&quot;:&quot;#ffffff&quot;,&quot;transparency&quot;:0.4000000059604645}],&quot;type&quot;:2},&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brightness&quot;:-0.25,&quot;colorType&quot;:1,&quot;foreColorIndex&quot;:5,&quot;transparency&quot;:0},&quot;threeD&quot;:{&quot;curvedSurface&quot;:{&quot;brightness&quot;:0,&quot;colorType&quot;:2,&quot;rgb&quot;:&quot;#000000&quot;},&quot;depth&quot;:{&quot;colorType&quot;:0}}}}"/>
  <p:tag name="KSO_WM_BEAUTIFY_FLAG" val="#wm#"/>
  <p:tag name="KSO_WM_UNIT_LINE_FORE_SCHEMECOLOR_INDEX" val="7"/>
  <p:tag name="KSO_WM_UNIT_TEXT_SHADOW_SCHEMECOLOR_INDEX" val="7"/>
  <p:tag name="KSO_WM_UNIT_USESOURCEFORMAT_APPLY" val="1"/>
</p:tagLst>
</file>

<file path=ppt/tags/tag4258.xml><?xml version="1.0" encoding="utf-8"?>
<p:tagLst xmlns:p="http://schemas.openxmlformats.org/presentationml/2006/main">
  <p:tag name="KSO_WM_DIAGRAM_VERSION" val="3"/>
  <p:tag name="KSO_WM_DIAGRAM_COLOR_TRICK" val="2"/>
  <p:tag name="KSO_WM_DIAGRAM_COLOR_TEXT_CAN_REMOVE" val="n"/>
  <p:tag name="KSO_WM_UNIT_VALUE" val="84*90"/>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30931_2*m_h_x*1_3_1"/>
  <p:tag name="KSO_WM_TEMPLATE_CATEGORY" val="diagram"/>
  <p:tag name="KSO_WM_TEMPLATE_INDEX" val="20230931"/>
  <p:tag name="KSO_WM_UNIT_LAYERLEVEL" val="1_1_1"/>
  <p:tag name="KSO_WM_TAG_VERSION" val="3.0"/>
  <p:tag name="KSO_WM_DIAGRAM_MAX_ITEMCNT" val="6"/>
  <p:tag name="KSO_WM_DIAGRAM_MIN_ITEMCNT" val="2"/>
  <p:tag name="KSO_WM_DIAGRAM_VIRTUALLY_FRAME" val="{&quot;height&quot;:348.70001220703125,&quot;left&quot;:45.45001220703125,&quot;top&quot;:123.49999389648437,&quot;width&quot;:850.349975585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7"/>
  <p:tag name="KSO_WM_UNIT_FILL_FORE_SCHEMECOLOR_INDEX_BRIGHTNESS" val="0"/>
  <p:tag name="KSO_WM_BEAUTIFY_FLAG" val="#wm#"/>
  <p:tag name="KSO_WM_UNIT_FILL_TYPE" val="1"/>
  <p:tag name="KSO_WM_UNIT_USESOURCEFORMAT_APPLY" val="1"/>
</p:tagLst>
</file>

<file path=ppt/tags/tag4259.xml><?xml version="1.0" encoding="utf-8"?>
<p:tagLst xmlns:p="http://schemas.openxmlformats.org/presentationml/2006/main">
  <p:tag name="KSO_WM_UNIT_SHADOW_SCHEMECOLOR_INDEX_BRIGHTNESS" val="0"/>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i*1_2_2"/>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2_2"/>
  <p:tag name="KSO_WM_UNIT_FILL_FORE_SCHEMECOLOR_INDEX" val="14"/>
  <p:tag name="KSO_WM_UNIT_FILL_FORE_SCHEMECOLOR_INDEX_BRIGHTNESS" val="0"/>
  <p:tag name="KSO_WM_DIAGRAM_MAX_ITEMCNT" val="6"/>
  <p:tag name="KSO_WM_DIAGRAM_MIN_ITEMCNT" val="2"/>
  <p:tag name="KSO_WM_DIAGRAM_VIRTUALLY_FRAME" val="{&quot;height&quot;:348.70001220703125,&quot;left&quot;:45.45001220703125,&quot;top&quot;:123.49999389648437,&quot;width&quot;:850.3499755859375}"/>
  <p:tag name="KSO_WM_DIAGRAM_COLOR_MATCH_VALUE" val="{&quot;shape&quot;:{&quot;fill&quot;:{&quot;type&quot;:0},&quot;glow&quot;:{&quot;colorType&quot;:0},&quot;line&quot;:{&quot;type&quot;:0},&quot;shadow&quot;:{&quot;brightness&quot;:0,&quot;colorType&quot;:1,&quot;foreColorIndex&quot;:6,&quot;transparency&quot;:0.850000023841857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brightness&quot;:-0.25,&quot;colorType&quot;:1,&quot;foreColorIndex&quot;:5,&quot;transparency&quot;:0},&quot;threeD&quot;:{&quot;curvedSurface&quot;:{&quot;brightness&quot;:0,&quot;colorType&quot;:2,&quot;rgb&quot;:&quot;#000000&quot;},&quot;depth&quot;:{&quot;colorType&quot;:0}}}}"/>
  <p:tag name="KSO_WM_BEAUTIFY_FLAG" val="#wm#"/>
  <p:tag name="KSO_WM_UNIT_TEXT_SHADOW_SCHEMECOLOR_INDEX" val="6"/>
  <p:tag name="KSO_WM_UNIT_USESOURCEFORMAT_APPLY" val="1"/>
</p:tagLst>
</file>

<file path=ppt/tags/tag42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4260.xml><?xml version="1.0" encoding="utf-8"?>
<p:tagLst xmlns:p="http://schemas.openxmlformats.org/presentationml/2006/main">
  <p:tag name="KSO_WM_UNIT_SHADOW_SCHEMECOLOR_INDEX_BRIGHTNESS" val="0"/>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i*1_2_3"/>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2_3"/>
  <p:tag name="KSO_WM_UNIT_FILL_FORE_SCHEMECOLOR_INDEX" val="14"/>
  <p:tag name="KSO_WM_UNIT_FILL_FORE_SCHEMECOLOR_INDEX_BRIGHTNESS" val="0"/>
  <p:tag name="KSO_WM_DIAGRAM_MAX_ITEMCNT" val="6"/>
  <p:tag name="KSO_WM_DIAGRAM_MIN_ITEMCNT" val="2"/>
  <p:tag name="KSO_WM_DIAGRAM_VIRTUALLY_FRAME" val="{&quot;height&quot;:348.70001220703125,&quot;left&quot;:45.45001220703125,&quot;top&quot;:123.49999389648437,&quot;width&quot;:850.3499755859375}"/>
  <p:tag name="KSO_WM_DIAGRAM_COLOR_MATCH_VALUE" val="{&quot;shape&quot;:{&quot;fill&quot;:{&quot;type&quot;:0},&quot;glow&quot;:{&quot;colorType&quot;:0},&quot;line&quot;:{&quot;gradient&quot;:[{&quot;brightness&quot;:0.4000000059604645,&quot;colorType&quot;:1,&quot;foreColorIndex&quot;:6,&quot;pos&quot;:0.15000000596046448,&quot;transparency&quot;:0.4000000059604645},{&quot;brightness&quot;:0.4000000059604645,&quot;colorType&quot;:1,&quot;foreColorIndex&quot;:6,&quot;pos&quot;:0.8500000238418579,&quot;transparency&quot;:0.4000000059604645},{&quot;brightness&quot;:0,&quot;colorType&quot;:2,&quot;pos&quot;:0.5,&quot;rgb&quot;:&quot;#ffffff&quot;,&quot;transparency&quot;:0.4000000059604645}],&quot;type&quot;:2},&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brightness&quot;:-0.25,&quot;colorType&quot;:1,&quot;foreColorIndex&quot;:5,&quot;transparency&quot;:0},&quot;threeD&quot;:{&quot;curvedSurface&quot;:{&quot;brightness&quot;:0,&quot;colorType&quot;:2,&quot;rgb&quot;:&quot;#000000&quot;},&quot;depth&quot;:{&quot;colorType&quot;:0}}}}"/>
  <p:tag name="KSO_WM_BEAUTIFY_FLAG" val="#wm#"/>
  <p:tag name="KSO_WM_UNIT_LINE_FORE_SCHEMECOLOR_INDEX" val="6"/>
  <p:tag name="KSO_WM_UNIT_TEXT_SHADOW_SCHEMECOLOR_INDEX" val="6"/>
  <p:tag name="KSO_WM_UNIT_USESOURCEFORMAT_APPLY" val="1"/>
</p:tagLst>
</file>

<file path=ppt/tags/tag4261.xml><?xml version="1.0" encoding="utf-8"?>
<p:tagLst xmlns:p="http://schemas.openxmlformats.org/presentationml/2006/main">
  <p:tag name="KSO_WM_DIAGRAM_VERSION" val="3"/>
  <p:tag name="KSO_WM_DIAGRAM_COLOR_TRICK" val="2"/>
  <p:tag name="KSO_WM_DIAGRAM_COLOR_TEXT_CAN_REMOVE" val="n"/>
  <p:tag name="KSO_WM_UNIT_VALUE" val="90*90"/>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0931_2*m_h_x*1_2_1"/>
  <p:tag name="KSO_WM_TEMPLATE_CATEGORY" val="diagram"/>
  <p:tag name="KSO_WM_TEMPLATE_INDEX" val="20230931"/>
  <p:tag name="KSO_WM_UNIT_LAYERLEVEL" val="1_1_1"/>
  <p:tag name="KSO_WM_TAG_VERSION" val="3.0"/>
  <p:tag name="KSO_WM_DIAGRAM_MAX_ITEMCNT" val="6"/>
  <p:tag name="KSO_WM_DIAGRAM_MIN_ITEMCNT" val="2"/>
  <p:tag name="KSO_WM_DIAGRAM_VIRTUALLY_FRAME" val="{&quot;height&quot;:348.70001220703125,&quot;left&quot;:45.45001220703125,&quot;top&quot;:123.49999389648437,&quot;width&quot;:850.34997558593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6"/>
  <p:tag name="KSO_WM_UNIT_FILL_FORE_SCHEMECOLOR_INDEX_BRIGHTNESS" val="0"/>
  <p:tag name="KSO_WM_BEAUTIFY_FLAG" val="#wm#"/>
  <p:tag name="KSO_WM_UNIT_FILL_TYPE" val="1"/>
  <p:tag name="KSO_WM_UNIT_USESOURCEFORMAT_APPLY" val="1"/>
</p:tagLst>
</file>

<file path=ppt/tags/tag4262.xml><?xml version="1.0" encoding="utf-8"?>
<p:tagLst xmlns:p="http://schemas.openxmlformats.org/presentationml/2006/main">
  <p:tag name="KSO_WM_BEAUTIFY_FLAG" val="#wm#"/>
  <p:tag name="KSO_WM_TEMPLATE_CATEGORY" val="diagram"/>
  <p:tag name="KSO_WM_TEMPLATE_INDEX" val="20230931"/>
  <p:tag name="KSO_WM_SPECIAL_SOURCE" val="bdnull"/>
  <p:tag name="KSO_WM_SLIDE_ID" val="diagram20230931_2"/>
  <p:tag name="KSO_WM_TEMPLATE_SUBCATEGORY" val="0"/>
  <p:tag name="KSO_WM_TEMPLATE_MASTER_TYPE" val="0"/>
  <p:tag name="KSO_WM_TEMPLATE_COLOR_TYPE" val="0"/>
  <p:tag name="KSO_WM_SLIDE_ITEM_CNT" val="3"/>
  <p:tag name="KSO_WM_SLIDE_INDEX" val="2"/>
  <p:tag name="KSO_WM_DIAGRAM_GROUP_CODE" val="m1-1"/>
  <p:tag name="KSO_WM_SLIDE_DIAGTYPE" val="m"/>
  <p:tag name="KSO_WM_TAG_VERSION" val="3.0"/>
  <p:tag name="KSO_WM_SLIDE_LAYOUT" val="a_m"/>
  <p:tag name="KSO_WM_SLIDE_LAYOUT_CNT" val="1_1"/>
  <p:tag name="KSO_WM_SLIDE_TYPE" val="text"/>
  <p:tag name="KSO_WM_SLIDE_SUBTYPE" val="diag"/>
  <p:tag name="KSO_WM_SLIDE_SIZE" val="837.65*348.3"/>
  <p:tag name="KSO_WM_SLIDE_POSITION" val="52.65*134.1"/>
</p:tagLst>
</file>

<file path=ppt/tags/tag426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071_2*a*1"/>
  <p:tag name="KSO_WM_TEMPLATE_CATEGORY" val="diagram"/>
  <p:tag name="KSO_WM_TEMPLATE_INDEX" val="20231071"/>
  <p:tag name="KSO_WM_UNIT_LAYERLEVEL" val="1"/>
  <p:tag name="KSO_WM_TAG_VERSION" val="3.0"/>
  <p:tag name="KSO_WM_BEAUTIFY_FLAG" val="#wm#"/>
  <p:tag name="KSO_WM_DIAGRAM_GROUP_CODE" val="q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2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2*q_i*1_1"/>
  <p:tag name="KSO_WM_TEMPLATE_CATEGORY" val="diagram"/>
  <p:tag name="KSO_WM_TEMPLATE_INDEX" val="20231071"/>
  <p:tag name="KSO_WM_UNIT_LAYERLEVEL" val="1_1"/>
  <p:tag name="KSO_WM_TAG_VERSION" val="3.0"/>
  <p:tag name="KSO_WM_DIAGRAM_VERSION" val="3"/>
  <p:tag name="KSO_WM_DIAGRAM_COLOR_TRICK" val="4"/>
  <p:tag name="KSO_WM_DIAGRAM_COLOR_TEXT_CAN_REMOVE" val="n"/>
  <p:tag name="KSO_WM_DIAGRAM_GROUP_CODE" val="q1-1"/>
  <p:tag name="KSO_WM_UNIT_TYPE" val="q_i"/>
  <p:tag name="KSO_WM_UNIT_INDEX" val="1_1"/>
  <p:tag name="KSO_WM_DIAGRAM_MAX_ITEMCNT" val="6"/>
  <p:tag name="KSO_WM_DIAGRAM_MIN_ITEMCNT" val="3"/>
  <p:tag name="KSO_WM_DIAGRAM_VIRTUALLY_FRAME" val="{&quot;height&quot;:346.2745300292969,&quot;left&quot;:91.72500610351562,&quot;top&quot;:130.78773498535156,&quot;width&quot;:786.5499877929688}"/>
  <p:tag name="KSO_WM_DIAGRAM_COLOR_MATCH_VALUE" val="{&quot;shape&quot;:{&quot;fill&quot;:{&quot;solid&quot;:{&quot;brightness&quot;:0,&quot;colorType&quot;:1,&quot;foreColorIndex&quot;:16,&quot;transparency&quot;:0},&quot;type&quot;:1},&quot;glow&quot;:{&quot;colorType&quot;:0},&quot;line&quot;:{&quot;type&quot;:0},&quot;shadow&quot;:{&quot;brightness&quot;:0.3499999940395355,&quot;colorType&quot;:1,&quot;foreColorIndex&quot;:13,&quot;transparency&quot;:0.94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6"/>
  <p:tag name="KSO_WM_UNIT_FILL_FORE_SCHEMECOLOR_INDEX_BRIGHTNESS" val="0"/>
  <p:tag name="KSO_WM_UNIT_SHADOW_SCHEMECOLOR_INDEX" val="13"/>
  <p:tag name="KSO_WM_UNIT_TEXT_FILL_FORE_SCHEMECOLOR_INDEX" val="2"/>
  <p:tag name="KSO_WM_UNIT_TEXT_FILL_TYPE" val="1"/>
  <p:tag name="KSO_WM_UNIT_USESOURCEFORMAT_APPLY" val="1"/>
</p:tagLst>
</file>

<file path=ppt/tags/tag42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2*q_h_i*1_1_2"/>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1_2"/>
  <p:tag name="KSO_WM_DIAGRAM_MAX_ITEMCNT" val="6"/>
  <p:tag name="KSO_WM_DIAGRAM_MIN_ITEMCNT" val="3"/>
  <p:tag name="KSO_WM_DIAGRAM_VIRTUALLY_FRAME" val="{&quot;height&quot;:346.2745300292969,&quot;left&quot;:91.72500610351562,&quot;top&quot;:130.78773498535156,&quot;width&quot;:786.5499877929688}"/>
  <p:tag name="KSO_WM_DIAGRAM_COLOR_MATCH_VALUE" val="{&quot;shape&quot;:{&quot;fill&quot;:{&quot;gradient&quot;:[{&quot;brightness&quot;:0,&quot;colorType&quot;:1,&quot;foreColorIndex&quot;:5,&quot;pos&quot;:0.8100000023841858,&quot;transparency&quot;:1},{&quot;brightness&quot;:0,&quot;colorType&quot;:1,&quot;foreColorIndex&quot;:5,&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42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2*q_h_i*1_2_2"/>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2_2"/>
  <p:tag name="KSO_WM_DIAGRAM_MAX_ITEMCNT" val="6"/>
  <p:tag name="KSO_WM_DIAGRAM_MIN_ITEMCNT" val="3"/>
  <p:tag name="KSO_WM_DIAGRAM_VIRTUALLY_FRAME" val="{&quot;height&quot;:346.2745300292969,&quot;left&quot;:91.72500610351562,&quot;top&quot;:130.78773498535156,&quot;width&quot;:786.5499877929688}"/>
  <p:tag name="KSO_WM_DIAGRAM_COLOR_MATCH_VALUE" val="{&quot;shape&quot;:{&quot;fill&quot;:{&quot;gradient&quot;:[{&quot;brightness&quot;:0,&quot;colorType&quot;:1,&quot;foreColorIndex&quot;:6,&quot;pos&quot;:0.8100000023841858,&quot;transparency&quot;:1},{&quot;brightness&quot;:0,&quot;colorType&quot;:1,&quot;foreColorIndex&quot;:6,&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426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2*q_h_i*1_3_2"/>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3_2"/>
  <p:tag name="KSO_WM_DIAGRAM_MAX_ITEMCNT" val="6"/>
  <p:tag name="KSO_WM_DIAGRAM_MIN_ITEMCNT" val="3"/>
  <p:tag name="KSO_WM_DIAGRAM_VIRTUALLY_FRAME" val="{&quot;height&quot;:346.2745300292969,&quot;left&quot;:91.72500610351562,&quot;top&quot;:130.78773498535156,&quot;width&quot;:786.5499877929688}"/>
  <p:tag name="KSO_WM_DIAGRAM_COLOR_MATCH_VALUE" val="{&quot;shape&quot;:{&quot;fill&quot;:{&quot;gradient&quot;:[{&quot;brightness&quot;:0,&quot;colorType&quot;:1,&quot;foreColorIndex&quot;:7,&quot;pos&quot;:0.8100000023841858,&quot;transparency&quot;:1},{&quot;brightness&quot;:0,&quot;colorType&quot;:1,&quot;foreColorIndex&quot;:7,&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42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2*q_h_i*1_4_2"/>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4_2"/>
  <p:tag name="KSO_WM_DIAGRAM_MAX_ITEMCNT" val="6"/>
  <p:tag name="KSO_WM_DIAGRAM_MIN_ITEMCNT" val="3"/>
  <p:tag name="KSO_WM_DIAGRAM_VIRTUALLY_FRAME" val="{&quot;height&quot;:346.2745300292969,&quot;left&quot;:91.72500610351562,&quot;top&quot;:130.78773498535156,&quot;width&quot;:786.5499877929688}"/>
  <p:tag name="KSO_WM_DIAGRAM_COLOR_MATCH_VALUE" val="{&quot;shape&quot;:{&quot;fill&quot;:{&quot;gradient&quot;:[{&quot;brightness&quot;:0,&quot;colorType&quot;:1,&quot;foreColorIndex&quot;:8,&quot;pos&quot;:0.8100000023841858,&quot;transparency&quot;:1},{&quot;brightness&quot;:0,&quot;colorType&quot;:1,&quot;foreColorIndex&quot;:8,&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426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2*q_h_i*1_1_3"/>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1_3"/>
  <p:tag name="KSO_WM_DIAGRAM_MAX_ITEMCNT" val="6"/>
  <p:tag name="KSO_WM_DIAGRAM_MIN_ITEMCNT" val="3"/>
  <p:tag name="KSO_WM_DIAGRAM_VIRTUALLY_FRAME" val="{&quot;height&quot;:346.2745300292969,&quot;left&quot;:91.72500610351562,&quot;top&quot;:130.78773498535156,&quot;width&quot;:786.5499877929688}"/>
  <p:tag name="KSO_WM_DIAGRAM_COLOR_MATCH_VALUE" val="{&quot;shape&quot;:{&quot;fill&quot;:{&quot;type&quot;:0},&quot;glow&quot;:{&quot;colorType&quot;:0},&quot;line&quot;:{&quot;gradient&quot;:[{&quot;brightness&quot;:0,&quot;colorType&quot;:2,&quot;pos&quot;:0.25,&quot;rgb&quot;:&quot;#376fff&quot;,&quot;transparency&quot;:1},{&quot;brightness&quot;:0,&quot;colorType&quot;:1,&quot;foreColorIndex&quot;:5,&quot;pos&quot;:0.6000000238418579,&quot;transparency&quot;:0.20000000298023224}],&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SHADOW_SCHEMECOLOR_INDEX" val="5"/>
  <p:tag name="KSO_WM_UNIT_TEXT_FILL_FORE_SCHEMECOLOR_INDEX" val="13"/>
  <p:tag name="KSO_WM_UNIT_TEXT_FILL_TYPE" val="1"/>
  <p:tag name="KSO_WM_UNIT_USESOURCEFORMAT_APPLY" val="1"/>
</p:tagLst>
</file>

<file path=ppt/tags/tag42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2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2*q_h_i*1_2_3"/>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2_3"/>
  <p:tag name="KSO_WM_DIAGRAM_MAX_ITEMCNT" val="6"/>
  <p:tag name="KSO_WM_DIAGRAM_MIN_ITEMCNT" val="3"/>
  <p:tag name="KSO_WM_DIAGRAM_VIRTUALLY_FRAME" val="{&quot;height&quot;:346.2745300292969,&quot;left&quot;:91.72500610351562,&quot;top&quot;:130.78773498535156,&quot;width&quot;:786.5499877929688}"/>
  <p:tag name="KSO_WM_DIAGRAM_COLOR_MATCH_VALUE" val="{&quot;shape&quot;:{&quot;fill&quot;:{&quot;type&quot;:0},&quot;glow&quot;:{&quot;colorType&quot;:0},&quot;line&quot;:{&quot;gradient&quot;:[{&quot;brightness&quot;:0,&quot;colorType&quot;:1,&quot;foreColorIndex&quot;:6,&quot;pos&quot;:0.25,&quot;transparency&quot;:1},{&quot;brightness&quot;:0,&quot;colorType&quot;:1,&quot;foreColorIndex&quot;:6,&quot;pos&quot;:0.6000000238418579,&quot;transparency&quot;:0.20000000298023224}],&quot;type&quot;:2},&quot;shadow&quot;:{&quot;brightness&quot;:-0.25,&quot;colorType&quot;:1,&quot;foreColorIndex&quot;:6,&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SHADOW_SCHEMECOLOR_INDEX" val="6"/>
  <p:tag name="KSO_WM_UNIT_TEXT_FILL_FORE_SCHEMECOLOR_INDEX" val="13"/>
  <p:tag name="KSO_WM_UNIT_TEXT_FILL_TYPE" val="1"/>
  <p:tag name="KSO_WM_UNIT_USESOURCEFORMAT_APPLY" val="1"/>
</p:tagLst>
</file>

<file path=ppt/tags/tag427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2*q_h_i*1_4_3"/>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4_3"/>
  <p:tag name="KSO_WM_DIAGRAM_MAX_ITEMCNT" val="6"/>
  <p:tag name="KSO_WM_DIAGRAM_MIN_ITEMCNT" val="3"/>
  <p:tag name="KSO_WM_DIAGRAM_VIRTUALLY_FRAME" val="{&quot;height&quot;:346.2745300292969,&quot;left&quot;:91.72500610351562,&quot;top&quot;:130.78773498535156,&quot;width&quot;:786.5499877929688}"/>
  <p:tag name="KSO_WM_DIAGRAM_COLOR_MATCH_VALUE" val="{&quot;shape&quot;:{&quot;fill&quot;:{&quot;type&quot;:0},&quot;glow&quot;:{&quot;colorType&quot;:0},&quot;line&quot;:{&quot;gradient&quot;:[{&quot;brightness&quot;:0,&quot;colorType&quot;:1,&quot;foreColorIndex&quot;:8,&quot;pos&quot;:0.25,&quot;transparency&quot;:1},{&quot;brightness&quot;:0,&quot;colorType&quot;:1,&quot;foreColorIndex&quot;:8,&quot;pos&quot;:0.6000000238418579,&quot;transparency&quot;:0.20000000298023224}],&quot;type&quot;:2},&quot;shadow&quot;:{&quot;brightness&quot;:-0.25,&quot;colorType&quot;:1,&quot;foreColorIndex&quot;:8,&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UNIT_SHADOW_SCHEMECOLOR_INDEX" val="8"/>
  <p:tag name="KSO_WM_UNIT_TEXT_FILL_FORE_SCHEMECOLOR_INDEX" val="13"/>
  <p:tag name="KSO_WM_UNIT_TEXT_FILL_TYPE" val="1"/>
  <p:tag name="KSO_WM_UNIT_USESOURCEFORMAT_APPLY" val="1"/>
</p:tagLst>
</file>

<file path=ppt/tags/tag42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2*q_h_i*1_3_3"/>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3_3"/>
  <p:tag name="KSO_WM_DIAGRAM_MAX_ITEMCNT" val="6"/>
  <p:tag name="KSO_WM_DIAGRAM_MIN_ITEMCNT" val="3"/>
  <p:tag name="KSO_WM_DIAGRAM_VIRTUALLY_FRAME" val="{&quot;height&quot;:346.2745300292969,&quot;left&quot;:91.72500610351562,&quot;top&quot;:130.78773498535156,&quot;width&quot;:786.5499877929688}"/>
  <p:tag name="KSO_WM_DIAGRAM_COLOR_MATCH_VALUE" val="{&quot;shape&quot;:{&quot;fill&quot;:{&quot;type&quot;:0},&quot;glow&quot;:{&quot;colorType&quot;:0},&quot;line&quot;:{&quot;gradient&quot;:[{&quot;brightness&quot;:0,&quot;colorType&quot;:1,&quot;foreColorIndex&quot;:7,&quot;pos&quot;:0.25,&quot;transparency&quot;:1},{&quot;brightness&quot;:0,&quot;colorType&quot;:1,&quot;foreColorIndex&quot;:7,&quot;pos&quot;:0.6000000238418579,&quot;transparency&quot;:0.20000000298023224}],&quot;type&quot;:2},&quot;shadow&quot;:{&quot;brightness&quot;:-0.25,&quot;colorType&quot;:1,&quot;foreColorIndex&quot;:7,&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UNIT_SHADOW_SCHEMECOLOR_INDEX" val="7"/>
  <p:tag name="KSO_WM_UNIT_TEXT_FILL_FORE_SCHEMECOLOR_INDEX" val="13"/>
  <p:tag name="KSO_WM_UNIT_TEXT_FILL_TYPE" val="1"/>
  <p:tag name="KSO_WM_UNIT_USESOURCEFORMAT_APPLY" val="1"/>
</p:tagLst>
</file>

<file path=ppt/tags/tag42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2_1"/>
  <p:tag name="KSO_WM_UNIT_ID" val="diagram20231071_2*q_h_f*1_2_1"/>
  <p:tag name="KSO_WM_TEMPLATE_CATEGORY" val="diagram"/>
  <p:tag name="KSO_WM_TEMPLATE_INDEX" val="20231071"/>
  <p:tag name="KSO_WM_UNIT_LAYERLEVEL" val="1_1_1"/>
  <p:tag name="KSO_WM_TAG_VERSION" val="3.0"/>
  <p:tag name="KSO_WM_BEAUTIFY_FLAG" val="#wm#"/>
  <p:tag name="KSO_WM_DIAGRAM_VERSION" val="3"/>
  <p:tag name="KSO_WM_DIAGRAM_COLOR_TRICK" val="4"/>
  <p:tag name="KSO_WM_DIAGRAM_COLOR_TEXT_CAN_REMOVE" val="n"/>
  <p:tag name="KSO_WM_DIAGRAM_GROUP_CODE" val="q1-1"/>
  <p:tag name="KSO_WM_DIAGRAM_MAX_ITEMCNT" val="6"/>
  <p:tag name="KSO_WM_DIAGRAM_MIN_ITEMCNT" val="3"/>
  <p:tag name="KSO_WM_DIAGRAM_VIRTUALLY_FRAME" val="{&quot;height&quot;:346.2745300292969,&quot;left&quot;:91.72500610351562,&quot;top&quot;:130.78773498535156,&quot;width&quot;:786.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UNIT_TEXT_TYPE" val="1"/>
  <p:tag name="KSO_WM_UNIT_USESOURCEFORMAT_APPLY" val="1"/>
</p:tagLst>
</file>

<file path=ppt/tags/tag42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2_1"/>
  <p:tag name="KSO_WM_UNIT_ID" val="diagram20231071_2*q_h_a*1_2_1"/>
  <p:tag name="KSO_WM_TEMPLATE_CATEGORY" val="diagram"/>
  <p:tag name="KSO_WM_TEMPLATE_INDEX" val="20231071"/>
  <p:tag name="KSO_WM_UNIT_LAYERLEVEL" val="1_1_1"/>
  <p:tag name="KSO_WM_TAG_VERSION" val="3.0"/>
  <p:tag name="KSO_WM_BEAUTIFY_FLAG" val="#wm#"/>
  <p:tag name="KSO_WM_DIAGRAM_VERSION" val="3"/>
  <p:tag name="KSO_WM_DIAGRAM_COLOR_TRICK" val="4"/>
  <p:tag name="KSO_WM_DIAGRAM_COLOR_TEXT_CAN_REMOVE" val="n"/>
  <p:tag name="KSO_WM_DIAGRAM_GROUP_CODE" val="q1-1"/>
  <p:tag name="KSO_WM_DIAGRAM_MAX_ITEMCNT" val="6"/>
  <p:tag name="KSO_WM_DIAGRAM_MIN_ITEMCNT" val="3"/>
  <p:tag name="KSO_WM_DIAGRAM_VIRTUALLY_FRAME" val="{&quot;height&quot;:346.2745300292969,&quot;left&quot;:91.72500610351562,&quot;top&quot;:130.78773498535156,&quot;width&quot;:786.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42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3_1"/>
  <p:tag name="KSO_WM_UNIT_ID" val="diagram20231071_2*q_h_f*1_3_1"/>
  <p:tag name="KSO_WM_TEMPLATE_CATEGORY" val="diagram"/>
  <p:tag name="KSO_WM_TEMPLATE_INDEX" val="20231071"/>
  <p:tag name="KSO_WM_UNIT_LAYERLEVEL" val="1_1_1"/>
  <p:tag name="KSO_WM_TAG_VERSION" val="3.0"/>
  <p:tag name="KSO_WM_BEAUTIFY_FLAG" val="#wm#"/>
  <p:tag name="KSO_WM_DIAGRAM_VERSION" val="3"/>
  <p:tag name="KSO_WM_DIAGRAM_COLOR_TRICK" val="4"/>
  <p:tag name="KSO_WM_DIAGRAM_COLOR_TEXT_CAN_REMOVE" val="n"/>
  <p:tag name="KSO_WM_DIAGRAM_GROUP_CODE" val="q1-1"/>
  <p:tag name="KSO_WM_DIAGRAM_MAX_ITEMCNT" val="6"/>
  <p:tag name="KSO_WM_DIAGRAM_MIN_ITEMCNT" val="3"/>
  <p:tag name="KSO_WM_DIAGRAM_VIRTUALLY_FRAME" val="{&quot;height&quot;:346.2745300292969,&quot;left&quot;:91.72500610351562,&quot;top&quot;:130.78773498535156,&quot;width&quot;:786.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UNIT_TEXT_TYPE" val="1"/>
  <p:tag name="KSO_WM_UNIT_USESOURCEFORMAT_APPLY" val="1"/>
</p:tagLst>
</file>

<file path=ppt/tags/tag42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3_1"/>
  <p:tag name="KSO_WM_UNIT_ID" val="diagram20231071_2*q_h_a*1_3_1"/>
  <p:tag name="KSO_WM_TEMPLATE_CATEGORY" val="diagram"/>
  <p:tag name="KSO_WM_TEMPLATE_INDEX" val="20231071"/>
  <p:tag name="KSO_WM_UNIT_LAYERLEVEL" val="1_1_1"/>
  <p:tag name="KSO_WM_TAG_VERSION" val="3.0"/>
  <p:tag name="KSO_WM_BEAUTIFY_FLAG" val="#wm#"/>
  <p:tag name="KSO_WM_DIAGRAM_VERSION" val="3"/>
  <p:tag name="KSO_WM_DIAGRAM_COLOR_TRICK" val="4"/>
  <p:tag name="KSO_WM_DIAGRAM_COLOR_TEXT_CAN_REMOVE" val="n"/>
  <p:tag name="KSO_WM_DIAGRAM_GROUP_CODE" val="q1-1"/>
  <p:tag name="KSO_WM_DIAGRAM_MAX_ITEMCNT" val="6"/>
  <p:tag name="KSO_WM_DIAGRAM_MIN_ITEMCNT" val="3"/>
  <p:tag name="KSO_WM_DIAGRAM_VIRTUALLY_FRAME" val="{&quot;height&quot;:346.2745300292969,&quot;left&quot;:91.72500610351562,&quot;top&quot;:130.78773498535156,&quot;width&quot;:786.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42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1_1"/>
  <p:tag name="KSO_WM_UNIT_ID" val="diagram20231071_2*q_h_f*1_1_1"/>
  <p:tag name="KSO_WM_TEMPLATE_CATEGORY" val="diagram"/>
  <p:tag name="KSO_WM_TEMPLATE_INDEX" val="20231071"/>
  <p:tag name="KSO_WM_UNIT_LAYERLEVEL" val="1_1_1"/>
  <p:tag name="KSO_WM_TAG_VERSION" val="3.0"/>
  <p:tag name="KSO_WM_BEAUTIFY_FLAG" val="#wm#"/>
  <p:tag name="KSO_WM_DIAGRAM_VERSION" val="3"/>
  <p:tag name="KSO_WM_DIAGRAM_COLOR_TRICK" val="4"/>
  <p:tag name="KSO_WM_DIAGRAM_COLOR_TEXT_CAN_REMOVE" val="n"/>
  <p:tag name="KSO_WM_DIAGRAM_GROUP_CODE" val="q1-1"/>
  <p:tag name="KSO_WM_DIAGRAM_MAX_ITEMCNT" val="6"/>
  <p:tag name="KSO_WM_DIAGRAM_MIN_ITEMCNT" val="3"/>
  <p:tag name="KSO_WM_DIAGRAM_VIRTUALLY_FRAME" val="{&quot;height&quot;:346.2745300292969,&quot;left&quot;:91.72500610351562,&quot;top&quot;:130.78773498535156,&quot;width&quot;:786.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UNIT_TEXT_TYPE" val="1"/>
  <p:tag name="KSO_WM_UNIT_USESOURCEFORMAT_APPLY" val="1"/>
</p:tagLst>
</file>

<file path=ppt/tags/tag42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1_1"/>
  <p:tag name="KSO_WM_UNIT_ID" val="diagram20231071_2*q_h_a*1_1_1"/>
  <p:tag name="KSO_WM_TEMPLATE_CATEGORY" val="diagram"/>
  <p:tag name="KSO_WM_TEMPLATE_INDEX" val="20231071"/>
  <p:tag name="KSO_WM_UNIT_LAYERLEVEL" val="1_1_1"/>
  <p:tag name="KSO_WM_TAG_VERSION" val="3.0"/>
  <p:tag name="KSO_WM_BEAUTIFY_FLAG" val="#wm#"/>
  <p:tag name="KSO_WM_DIAGRAM_VERSION" val="3"/>
  <p:tag name="KSO_WM_DIAGRAM_COLOR_TRICK" val="4"/>
  <p:tag name="KSO_WM_DIAGRAM_COLOR_TEXT_CAN_REMOVE" val="n"/>
  <p:tag name="KSO_WM_DIAGRAM_GROUP_CODE" val="q1-1"/>
  <p:tag name="KSO_WM_DIAGRAM_MAX_ITEMCNT" val="6"/>
  <p:tag name="KSO_WM_DIAGRAM_MIN_ITEMCNT" val="3"/>
  <p:tag name="KSO_WM_DIAGRAM_VIRTUALLY_FRAME" val="{&quot;height&quot;:346.2745300292969,&quot;left&quot;:91.72500610351562,&quot;top&quot;:130.78773498535156,&quot;width&quot;:786.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42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4_1"/>
  <p:tag name="KSO_WM_UNIT_ID" val="diagram20231071_2*q_h_f*1_4_1"/>
  <p:tag name="KSO_WM_TEMPLATE_CATEGORY" val="diagram"/>
  <p:tag name="KSO_WM_TEMPLATE_INDEX" val="20231071"/>
  <p:tag name="KSO_WM_UNIT_LAYERLEVEL" val="1_1_1"/>
  <p:tag name="KSO_WM_TAG_VERSION" val="3.0"/>
  <p:tag name="KSO_WM_BEAUTIFY_FLAG" val="#wm#"/>
  <p:tag name="KSO_WM_DIAGRAM_VERSION" val="3"/>
  <p:tag name="KSO_WM_DIAGRAM_COLOR_TRICK" val="4"/>
  <p:tag name="KSO_WM_DIAGRAM_COLOR_TEXT_CAN_REMOVE" val="n"/>
  <p:tag name="KSO_WM_DIAGRAM_GROUP_CODE" val="q1-1"/>
  <p:tag name="KSO_WM_DIAGRAM_MAX_ITEMCNT" val="6"/>
  <p:tag name="KSO_WM_DIAGRAM_MIN_ITEMCNT" val="3"/>
  <p:tag name="KSO_WM_DIAGRAM_VIRTUALLY_FRAME" val="{&quot;height&quot;:346.2745300292969,&quot;left&quot;:91.72500610351562,&quot;top&quot;:130.78773498535156,&quot;width&quot;:786.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UNIT_TEXT_TYPE" val="1"/>
  <p:tag name="KSO_WM_UNIT_USESOURCEFORMAT_APPLY" val="1"/>
</p:tagLst>
</file>

<file path=ppt/tags/tag42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2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4_1"/>
  <p:tag name="KSO_WM_UNIT_ID" val="diagram20231071_2*q_h_a*1_4_1"/>
  <p:tag name="KSO_WM_TEMPLATE_CATEGORY" val="diagram"/>
  <p:tag name="KSO_WM_TEMPLATE_INDEX" val="20231071"/>
  <p:tag name="KSO_WM_UNIT_LAYERLEVEL" val="1_1_1"/>
  <p:tag name="KSO_WM_TAG_VERSION" val="3.0"/>
  <p:tag name="KSO_WM_BEAUTIFY_FLAG" val="#wm#"/>
  <p:tag name="KSO_WM_DIAGRAM_VERSION" val="3"/>
  <p:tag name="KSO_WM_DIAGRAM_COLOR_TRICK" val="4"/>
  <p:tag name="KSO_WM_DIAGRAM_COLOR_TEXT_CAN_REMOVE" val="n"/>
  <p:tag name="KSO_WM_DIAGRAM_GROUP_CODE" val="q1-1"/>
  <p:tag name="KSO_WM_DIAGRAM_MAX_ITEMCNT" val="6"/>
  <p:tag name="KSO_WM_DIAGRAM_MIN_ITEMCNT" val="3"/>
  <p:tag name="KSO_WM_DIAGRAM_VIRTUALLY_FRAME" val="{&quot;height&quot;:346.2745300292969,&quot;left&quot;:91.72500610351562,&quot;top&quot;:130.78773498535156,&quot;width&quot;:786.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428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2*q_h_i*1_1_1"/>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SUBTYPE" val="d"/>
  <p:tag name="KSO_WM_UNIT_TYPE" val="q_h_i"/>
  <p:tag name="KSO_WM_UNIT_INDEX" val="1_1_1"/>
  <p:tag name="KSO_WM_DIAGRAM_MAX_ITEMCNT" val="6"/>
  <p:tag name="KSO_WM_DIAGRAM_MIN_ITEMCNT" val="3"/>
  <p:tag name="KSO_WM_DIAGRAM_VIRTUALLY_FRAME" val="{&quot;height&quot;:346.2745300292969,&quot;left&quot;:91.72500610351562,&quot;top&quot;:130.78773498535156,&quot;width&quot;:786.5499877929688}"/>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UNIT_SHADOW_SCHEMECOLOR_INDEX" val="5"/>
  <p:tag name="KSO_WM_UNIT_USESOURCEFORMAT_APPLY" val="1"/>
</p:tagLst>
</file>

<file path=ppt/tags/tag428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2*q_h_i*1_2_1"/>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SUBTYPE" val="d"/>
  <p:tag name="KSO_WM_UNIT_TYPE" val="q_h_i"/>
  <p:tag name="KSO_WM_UNIT_INDEX" val="1_2_1"/>
  <p:tag name="KSO_WM_DIAGRAM_MAX_ITEMCNT" val="6"/>
  <p:tag name="KSO_WM_DIAGRAM_MIN_ITEMCNT" val="3"/>
  <p:tag name="KSO_WM_DIAGRAM_VIRTUALLY_FRAME" val="{&quot;height&quot;:346.2745300292969,&quot;left&quot;:91.72500610351562,&quot;top&quot;:130.78773498535156,&quot;width&quot;:786.5499877929688}"/>
  <p:tag name="KSO_WM_DIAGRAM_COLOR_MATCH_VALUE" val="{&quot;shape&quot;:{&quot;fill&quot;:{&quot;gradient&quot;:[{&quot;brightness&quot;:0.4000000059604645,&quot;colorType&quot;:1,&quot;foreColorIndex&quot;:6,&quot;pos&quot;:0,&quot;transparency&quot;:0},{&quot;brightness&quot;:0,&quot;colorType&quot;:1,&quot;foreColorIndex&quot;:6,&quot;pos&quot;:1,&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UNIT_SHADOW_SCHEMECOLOR_INDEX" val="6"/>
  <p:tag name="KSO_WM_UNIT_USESOURCEFORMAT_APPLY" val="1"/>
</p:tagLst>
</file>

<file path=ppt/tags/tag428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2*q_h_i*1_3_1"/>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SUBTYPE" val="d"/>
  <p:tag name="KSO_WM_UNIT_TYPE" val="q_h_i"/>
  <p:tag name="KSO_WM_UNIT_INDEX" val="1_3_1"/>
  <p:tag name="KSO_WM_DIAGRAM_MAX_ITEMCNT" val="6"/>
  <p:tag name="KSO_WM_DIAGRAM_MIN_ITEMCNT" val="3"/>
  <p:tag name="KSO_WM_DIAGRAM_VIRTUALLY_FRAME" val="{&quot;height&quot;:346.2745300292969,&quot;left&quot;:91.72500610351562,&quot;top&quot;:130.78773498535156,&quot;width&quot;:786.5499877929688}"/>
  <p:tag name="KSO_WM_DIAGRAM_COLOR_MATCH_VALUE" val="{&quot;shape&quot;:{&quot;fill&quot;:{&quot;gradient&quot;:[{&quot;brightness&quot;:0.4000000059604645,&quot;colorType&quot;:1,&quot;foreColorIndex&quot;:7,&quot;pos&quot;:0,&quot;transparency&quot;:0},{&quot;brightness&quot;:0,&quot;colorType&quot;:1,&quot;foreColorIndex&quot;:7,&quot;pos&quot;:1,&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UNIT_SHADOW_SCHEMECOLOR_INDEX" val="7"/>
  <p:tag name="KSO_WM_UNIT_USESOURCEFORMAT_APPLY" val="1"/>
</p:tagLst>
</file>

<file path=ppt/tags/tag42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2*q_h_i*1_4_1"/>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SUBTYPE" val="d"/>
  <p:tag name="KSO_WM_UNIT_TYPE" val="q_h_i"/>
  <p:tag name="KSO_WM_UNIT_INDEX" val="1_4_1"/>
  <p:tag name="KSO_WM_DIAGRAM_MAX_ITEMCNT" val="6"/>
  <p:tag name="KSO_WM_DIAGRAM_MIN_ITEMCNT" val="3"/>
  <p:tag name="KSO_WM_DIAGRAM_VIRTUALLY_FRAME" val="{&quot;height&quot;:346.2745300292969,&quot;left&quot;:91.72500610351562,&quot;top&quot;:130.78773498535156,&quot;width&quot;:786.5499877929688}"/>
  <p:tag name="KSO_WM_DIAGRAM_COLOR_MATCH_VALUE" val="{&quot;shape&quot;:{&quot;fill&quot;:{&quot;gradient&quot;:[{&quot;brightness&quot;:0.4000000059604645,&quot;colorType&quot;:1,&quot;foreColorIndex&quot;:8,&quot;pos&quot;:0,&quot;transparency&quot;:0},{&quot;brightness&quot;:0,&quot;colorType&quot;:1,&quot;foreColorIndex&quot;:8,&quot;pos&quot;: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UNIT_SHADOW_SCHEMECOLOR_INDEX" val="8"/>
  <p:tag name="KSO_WM_UNIT_USESOURCEFORMAT_APPLY" val="1"/>
</p:tagLst>
</file>

<file path=ppt/tags/tag42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2*q_i*1_2"/>
  <p:tag name="KSO_WM_TEMPLATE_CATEGORY" val="diagram"/>
  <p:tag name="KSO_WM_TEMPLATE_INDEX" val="20231071"/>
  <p:tag name="KSO_WM_UNIT_LAYERLEVEL" val="1_1"/>
  <p:tag name="KSO_WM_TAG_VERSION" val="3.0"/>
  <p:tag name="KSO_WM_DIAGRAM_VERSION" val="3"/>
  <p:tag name="KSO_WM_DIAGRAM_COLOR_TRICK" val="4"/>
  <p:tag name="KSO_WM_DIAGRAM_COLOR_TEXT_CAN_REMOVE" val="n"/>
  <p:tag name="KSO_WM_DIAGRAM_GROUP_CODE" val="q1-1"/>
  <p:tag name="KSO_WM_UNIT_TYPE" val="q_i"/>
  <p:tag name="KSO_WM_UNIT_INDEX" val="1_2"/>
  <p:tag name="KSO_WM_DIAGRAM_MAX_ITEMCNT" val="6"/>
  <p:tag name="KSO_WM_DIAGRAM_MIN_ITEMCNT" val="3"/>
  <p:tag name="KSO_WM_DIAGRAM_VIRTUALLY_FRAME" val="{&quot;height&quot;:346.2745300292969,&quot;left&quot;:91.72500610351562,&quot;top&quot;:130.78773498535156,&quot;width&quot;:786.54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FILL_FORE_SCHEMECOLOR_INDEX" val="2"/>
  <p:tag name="KSO_WM_UNIT_TEXT_FILL_TYPE" val="1"/>
  <p:tag name="KSO_WM_UNIT_USESOURCEFORMAT_APPLY" val="1"/>
</p:tagLst>
</file>

<file path=ppt/tags/tag4286.xml><?xml version="1.0" encoding="utf-8"?>
<p:tagLst xmlns:p="http://schemas.openxmlformats.org/presentationml/2006/main">
  <p:tag name="KSO_WM_SLIDE_ID" val="diagram20231071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1071"/>
  <p:tag name="KSO_WM_SLIDE_TYPE" val="text"/>
  <p:tag name="KSO_WM_SLIDE_SUBTYPE" val="diag"/>
  <p:tag name="KSO_WM_SLIDE_SIZE" val="747.2*314.6"/>
  <p:tag name="KSO_WM_SLIDE_POSITION" val="106.2*141.85"/>
  <p:tag name="KSO_WM_SLIDE_LAYOUT" val="a_q"/>
  <p:tag name="KSO_WM_SLIDE_LAYOUT_CNT" val="1_1"/>
  <p:tag name="KSO_WM_SPECIAL_SOURCE" val="bdnull"/>
  <p:tag name="KSO_WM_DIAGRAM_GROUP_CODE" val="q1-1"/>
  <p:tag name="KSO_WM_SLIDE_DIAGTYPE" val="q"/>
</p:tagLst>
</file>

<file path=ppt/tags/tag4287.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545"/>
  <p:tag name="KSO_WM_TEMPLATE_CATEGORY" val="custom"/>
</p:tagLst>
</file>

<file path=ppt/tags/tag4288.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46e6e5da012505d0597b6d41b8b126a0161ac70b"/>
  <p:tag name="KSO_WM_NEWLAYOUT_ID" val="737"/>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545"/>
  <p:tag name="KSO_WM_TEMPLATE_CATEGORY" val="custom"/>
</p:tagLst>
</file>

<file path=ppt/tags/tag4289.xml><?xml version="1.0" encoding="utf-8"?>
<p:tagLst xmlns:p="http://schemas.openxmlformats.org/presentationml/2006/main">
  <p:tag name="KSO_WM_BEAUTIFY_FLAG" val="#wm#"/>
  <p:tag name="KSO_WM_TEMPLATE_CATEGORY" val="custom"/>
  <p:tag name="KSO_WM_TEMPLATE_INDEX" val="40488545"/>
  <p:tag name="KSO_WM_SLIDE_HAS_MASK" val="0"/>
  <p:tag name="KSO_WM_SLIDE_ID" val="custom40488545_9"/>
  <p:tag name="KSO_WM_SLIDE_INDEX" val="5"/>
  <p:tag name="KSO_WM_SLIDE_ITEM_CNT" val="0"/>
  <p:tag name="KSO_WM_SLIDE_LAYOUT" val="a_b"/>
  <p:tag name="KSO_WM_SLIDE_LAYOUT_CNT" val="1_1"/>
  <p:tag name="KSO_WM_SLIDE_TYPE" val="endPage"/>
  <p:tag name="KSO_WM_TAG_VERSION" val="3.0"/>
  <p:tag name="KSO_WM_TEMPLATE_MASTER_TYPE" val="0"/>
  <p:tag name="KSO_WM_TEMPLATE_SLIDE_ID" val="slide_47de9d0eaa58c516"/>
  <p:tag name="KSO_WM_TEMPLATE_SUBCATEGORY" val="29"/>
</p:tagLst>
</file>

<file path=ppt/tags/tag42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290.xml><?xml version="1.0" encoding="utf-8"?>
<p:tagLst xmlns:p="http://schemas.openxmlformats.org/presentationml/2006/main">
  <p:tag name="KSO_WM_PRESENTATION_SOURCE" val="WPPAIGeneratePPT"/>
  <p:tag name="resource_record_key" val="{&quot;13&quot;:[19951219],&quot;65&quot;:[40488545]}"/>
</p:tagLst>
</file>

<file path=ppt/tags/tag43.xml><?xml version="1.0" encoding="utf-8"?>
<p:tagLst xmlns:p="http://schemas.openxmlformats.org/presentationml/2006/main">
  <p:tag name="KSO_WM_UNIT_TYPE" val="f"/>
  <p:tag name="KSO_WM_BEAUTIFY_FLAG" val="#wm#"/>
  <p:tag name="KSO_WM_FIGMA_FLAG" val="#fgm#"/>
  <p:tag name="KSO_WM_UNIT_INDEX" val="1"/>
  <p:tag name="KSO_WM_UNIT_SUBTYPE" val="c"/>
  <p:tag name="KSO_WM_UNIT_TEXT_TYPE" val="1"/>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545"/>
  <p:tag name="KSO_WM_TEMPLATE_CATEGORY" val="custom"/>
</p:tagLst>
</file>

<file path=ppt/tags/tag43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31.xml><?xml version="1.0" encoding="utf-8"?>
<p:tagLst xmlns:p="http://schemas.openxmlformats.org/presentationml/2006/main">
  <p:tag name="KSO_WM_BEAUTIFY_FLAG" val="#fgm#"/>
  <p:tag name="KSO_WM_FIGMA_FLAG" val="#fgm#"/>
  <p:tag name="KSO_WM_UNIT_INDEX" val="1"/>
  <p:tag name="KSO_WM_UNIT_TYPE" val="a"/>
  <p:tag name="KSO_WM_LAYOUT_CHECK_HASH" val="2628ea828d5f756aba889f6c29757a9c15a60fca"/>
  <p:tag name="KSO_WM_NEWLAYOUT_GROUP_ID" val="layout_26"/>
  <p:tag name="KSO_WM_NEWLAYOUT_ID" val="slide_b529fd4d3bc968ad"/>
</p:tagLst>
</file>

<file path=ppt/tags/tag43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3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3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3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3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3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3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3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4.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f6f43343d30913008b7aa72efa4397b916a43f64"/>
  <p:tag name="KSO_WM_NEWLAYOUT_ID" val="725"/>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545"/>
  <p:tag name="KSO_WM_TEMPLATE_CATEGORY" val="custom"/>
</p:tagLst>
</file>

<file path=ppt/tags/tag44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441.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44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4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4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445.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44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44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4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4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5.xml><?xml version="1.0" encoding="utf-8"?>
<p:tagLst xmlns:p="http://schemas.openxmlformats.org/presentationml/2006/main">
  <p:tag name="KSO_WM_UNIT_HIGHLIGHT" val="0"/>
  <p:tag name="KSO_WM_BEAUTIFY_FLAG" val="#wm#"/>
  <p:tag name="KSO_WM_FIGMA_FLAG" val="#fgm#"/>
  <p:tag name="KSO_WM_UNIT_INDEX" val="2"/>
  <p:tag name="KSO_WM_UNIT_SUBTYPE" val="b"/>
  <p:tag name="KSO_WM_UNIT_TEXT_TYPE" val="1"/>
  <p:tag name="KSO_WM_UNIT_TYPE" val="f"/>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545"/>
  <p:tag name="KSO_WM_TEMPLATE_CATEGORY" val="custom"/>
</p:tagLst>
</file>

<file path=ppt/tags/tag45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51.xml><?xml version="1.0" encoding="utf-8"?>
<p:tagLst xmlns:p="http://schemas.openxmlformats.org/presentationml/2006/main">
  <p:tag name="KSO_WM_BEAUTIFY_FLAG" val="#fgm#"/>
  <p:tag name="KSO_WM_FIGMA_FLAG" val="#fgm#"/>
  <p:tag name="KSO_WM_UNIT_INDEX" val="1"/>
  <p:tag name="KSO_WM_UNIT_TYPE" val="a"/>
  <p:tag name="KSO_WM_LAYOUT_CHECK_HASH" val="af864f7d6b548812232d4bd3e4445942dda5c449"/>
  <p:tag name="KSO_WM_NEWLAYOUT_GROUP_ID" val="layout_62"/>
  <p:tag name="KSO_WM_NEWLAYOUT_ID" val="slide_7fe9c46a89f657a6"/>
</p:tagLst>
</file>

<file path=ppt/tags/tag452.xml><?xml version="1.0" encoding="utf-8"?>
<p:tagLst xmlns:p="http://schemas.openxmlformats.org/presentationml/2006/main">
  <p:tag name="KSO_WM_BEAUTIFY_FLAG" val="#fgm#"/>
  <p:tag name="KSO_WM_FIGMA_FLAG" val="#fgm#"/>
  <p:tag name="KSO_WM_UNIT_INDEX" val="1"/>
  <p:tag name="KSO_WM_UNIT_TYPE" val="d"/>
</p:tagLst>
</file>

<file path=ppt/tags/tag45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45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5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5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45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5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5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46.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545"/>
  <p:tag name="KSO_WM_TEMPLATE_CATEGORY" val="custom"/>
</p:tagLst>
</file>

<file path=ppt/tags/tag46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6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6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46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46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6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6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6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68.xml><?xml version="1.0" encoding="utf-8"?>
<p:tagLst xmlns:p="http://schemas.openxmlformats.org/presentationml/2006/main">
  <p:tag name="KSO_WM_BEAUTIFY_FLAG" val="#fgm#"/>
  <p:tag name="KSO_WM_FIGMA_FLAG" val="#fgm#"/>
  <p:tag name="KSO_WM_UNIT_INDEX" val="1"/>
  <p:tag name="KSO_WM_UNIT_TYPE" val="a"/>
  <p:tag name="KSO_WM_LAYOUT_CHECK_HASH" val="2ab7af955fff48d024bcc3f6a22c0fe87158b4c4"/>
  <p:tag name="KSO_WM_NEWLAYOUT_GROUP_ID" val="layout_51"/>
  <p:tag name="KSO_WM_NEWLAYOUT_ID" val="slide_a7e39da085e081a1"/>
</p:tagLst>
</file>

<file path=ppt/tags/tag469.xml><?xml version="1.0" encoding="utf-8"?>
<p:tagLst xmlns:p="http://schemas.openxmlformats.org/presentationml/2006/main">
  <p:tag name="KSO_WM_BEAUTIFY_FLAG" val="#fgm#"/>
  <p:tag name="KSO_WM_FIGMA_FLAG" val="#fgm#"/>
  <p:tag name="KSO_WM_UNIT_INDEX" val="1"/>
  <p:tag name="KSO_WM_UNIT_TYPE" val="d"/>
</p:tagLst>
</file>

<file path=ppt/tags/tag47.xml><?xml version="1.0" encoding="utf-8"?>
<p:tagLst xmlns:p="http://schemas.openxmlformats.org/presentationml/2006/main">
  <p:tag name="MasterZOrder" val="7"/>
  <p:tag name="KSO_WM_UNIT_TYPE" val="i"/>
  <p:tag name="KSO_WM_UNIT_ID" val="_10*i*"/>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7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7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7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7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7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7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7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7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7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79.xml><?xml version="1.0" encoding="utf-8"?>
<p:tagLst xmlns:p="http://schemas.openxmlformats.org/presentationml/2006/main">
  <p:tag name="KSO_WM_BEAUTIFY_FLAG" val="#fgm#"/>
  <p:tag name="KSO_WM_FIGMA_FLAG" val="#fgm#"/>
  <p:tag name="KSO_WM_UNIT_INDEX" val="1"/>
  <p:tag name="KSO_WM_UNIT_TYPE" val="a"/>
  <p:tag name="KSO_WM_LAYOUT_CHECK_HASH" val="aa99a183bf23f071143ff7ec07bd4e3b17d95f94"/>
  <p:tag name="KSO_WM_NEWLAYOUT_GROUP_ID" val="layout_26"/>
  <p:tag name="KSO_WM_NEWLAYOUT_ID" val="slide_1a49b5dcfffdb860"/>
</p:tagLst>
</file>

<file path=ppt/tags/tag48.xml><?xml version="1.0" encoding="utf-8"?>
<p:tagLst xmlns:p="http://schemas.openxmlformats.org/presentationml/2006/main">
  <p:tag name="KSO_WM_UNIT_TYPE" val="i"/>
  <p:tag name="KSO_WM_UNIT_INDEX" val="3"/>
  <p:tag name="KSO_WM_BEAUTIFY_FLAG" val="#wm#"/>
  <p:tag name="KSO_WM_TAG_VERSION" val="3.0"/>
  <p:tag name="LayoutZOrder" val="3"/>
  <p:tag name="KSO_WM_UNIT_ID" val="_10*i*3"/>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8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8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8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8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8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8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8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8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8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48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49.xml><?xml version="1.0" encoding="utf-8"?>
<p:tagLst xmlns:p="http://schemas.openxmlformats.org/presentationml/2006/main">
  <p:tag name="KSO_WM_UNIT_TYPE" val="i"/>
  <p:tag name="KSO_WM_UNIT_INDEX" val="2"/>
  <p:tag name="KSO_WM_BEAUTIFY_FLAG" val="#wm#"/>
  <p:tag name="KSO_WM_TAG_VERSION" val="3.0"/>
  <p:tag name="LayoutZOrder" val="4"/>
  <p:tag name="KSO_WM_UNIT_ID" val="_10*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9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9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9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9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9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495.xml><?xml version="1.0" encoding="utf-8"?>
<p:tagLst xmlns:p="http://schemas.openxmlformats.org/presentationml/2006/main">
  <p:tag name="KSO_WM_BEAUTIFY_FLAG" val="#fgm#"/>
  <p:tag name="KSO_WM_FIGMA_FLAG" val="#fgm#"/>
  <p:tag name="KSO_WM_UNIT_INDEX" val="1"/>
  <p:tag name="KSO_WM_UNIT_TYPE" val="a"/>
  <p:tag name="KSO_WM_LAYOUT_CHECK_HASH" val="30f25c84deeee103cda456fb71e014e8b3c28fed"/>
  <p:tag name="KSO_WM_NEWLAYOUT_GROUP_ID" val="layout_6"/>
  <p:tag name="KSO_WM_NEWLAYOUT_ID" val="slide_16d80fdcd785eae1"/>
</p:tagLst>
</file>

<file path=ppt/tags/tag496.xml><?xml version="1.0" encoding="utf-8"?>
<p:tagLst xmlns:p="http://schemas.openxmlformats.org/presentationml/2006/main">
  <p:tag name="KSO_WM_BEAUTIFY_FLAG" val="#fgm#"/>
  <p:tag name="KSO_WM_FIGMA_FLAG" val="#fgm#"/>
  <p:tag name="KSO_WM_UNIT_INDEX" val="1"/>
  <p:tag name="KSO_WM_UNIT_TYPE" val="d"/>
</p:tagLst>
</file>

<file path=ppt/tags/tag49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49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9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0.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6cec238fb8fa480c2b4e9b7eeeefc128c8b69acc"/>
  <p:tag name="KSO_WM_NEWLAYOUT_ID" val="731"/>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545"/>
  <p:tag name="KSO_WM_TEMPLATE_CATEGORY" val="custom"/>
</p:tagLst>
</file>

<file path=ppt/tags/tag50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0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0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03.xml><?xml version="1.0" encoding="utf-8"?>
<p:tagLst xmlns:p="http://schemas.openxmlformats.org/presentationml/2006/main">
  <p:tag name="KSO_WM_BEAUTIFY_FLAG" val="#fgm#"/>
  <p:tag name="KSO_WM_FIGMA_FLAG" val="#fgm#"/>
  <p:tag name="KSO_WM_UNIT_INDEX" val="1"/>
  <p:tag name="KSO_WM_UNIT_TYPE" val="a"/>
  <p:tag name="KSO_WM_LAYOUT_CHECK_HASH" val="49ba7d4c7e22260289d505a3f4c9af0fe10759a9"/>
  <p:tag name="KSO_WM_NEWLAYOUT_GROUP_ID" val="layout_62"/>
  <p:tag name="KSO_WM_NEWLAYOUT_ID" val="slide_64e7d578e11f5cc0"/>
</p:tagLst>
</file>

<file path=ppt/tags/tag504.xml><?xml version="1.0" encoding="utf-8"?>
<p:tagLst xmlns:p="http://schemas.openxmlformats.org/presentationml/2006/main">
  <p:tag name="KSO_WM_BEAUTIFY_FLAG" val="#fgm#"/>
  <p:tag name="KSO_WM_FIGMA_FLAG" val="#fgm#"/>
  <p:tag name="KSO_WM_UNIT_INDEX" val="1"/>
  <p:tag name="KSO_WM_UNIT_TYPE" val="d"/>
</p:tagLst>
</file>

<file path=ppt/tags/tag50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50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0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0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0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1.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545"/>
  <p:tag name="KSO_WM_TEMPLATE_CATEGORY" val="custom"/>
</p:tagLst>
</file>

<file path=ppt/tags/tag51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11.xml><?xml version="1.0" encoding="utf-8"?>
<p:tagLst xmlns:p="http://schemas.openxmlformats.org/presentationml/2006/main">
  <p:tag name="KSO_WM_BEAUTIFY_FLAG" val="#fgm#"/>
  <p:tag name="KSO_WM_FIGMA_FLAG" val="#fgm#"/>
  <p:tag name="KSO_WM_UNIT_INDEX" val="1"/>
  <p:tag name="KSO_WM_UNIT_TYPE" val="a"/>
  <p:tag name="KSO_WM_LAYOUT_CHECK_HASH" val="af864f7d6b548812232d4bd3e4445942dda5c449"/>
  <p:tag name="KSO_WM_NEWLAYOUT_GROUP_ID" val="layout_62"/>
  <p:tag name="KSO_WM_NEWLAYOUT_ID" val="slide_7fe9c46a89f657a6"/>
</p:tagLst>
</file>

<file path=ppt/tags/tag512.xml><?xml version="1.0" encoding="utf-8"?>
<p:tagLst xmlns:p="http://schemas.openxmlformats.org/presentationml/2006/main">
  <p:tag name="KSO_WM_BEAUTIFY_FLAG" val="#fgm#"/>
  <p:tag name="KSO_WM_FIGMA_FLAG" val="#fgm#"/>
  <p:tag name="KSO_WM_UNIT_INDEX" val="1"/>
  <p:tag name="KSO_WM_UNIT_TYPE" val="d"/>
</p:tagLst>
</file>

<file path=ppt/tags/tag51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51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1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1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51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1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1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52.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545"/>
  <p:tag name="KSO_WM_TEMPLATE_CATEGORY" val="custom"/>
</p:tagLst>
</file>

<file path=ppt/tags/tag52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2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2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52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52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2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2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2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28.xml><?xml version="1.0" encoding="utf-8"?>
<p:tagLst xmlns:p="http://schemas.openxmlformats.org/presentationml/2006/main">
  <p:tag name="KSO_WM_BEAUTIFY_FLAG" val="#fgm#"/>
  <p:tag name="KSO_WM_FIGMA_FLAG" val="#fgm#"/>
  <p:tag name="KSO_WM_UNIT_INDEX" val="1"/>
  <p:tag name="KSO_WM_UNIT_TYPE" val="a"/>
  <p:tag name="KSO_WM_LAYOUT_CHECK_HASH" val="5c46f39aceef43e4391a2122715a099d885dbeb0"/>
  <p:tag name="KSO_WM_NEWLAYOUT_GROUP_ID" val="layout_10014"/>
  <p:tag name="KSO_WM_NEWLAYOUT_ID" val="slide_950849bfc2c3a066"/>
</p:tagLst>
</file>

<file path=ppt/tags/tag52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53.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11*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3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3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53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3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3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53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3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38.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53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54.xml><?xml version="1.0" encoding="utf-8"?>
<p:tagLst xmlns:p="http://schemas.openxmlformats.org/presentationml/2006/main">
  <p:tag name="KSO_WM_UNIT_TYPE" val="i"/>
  <p:tag name="KSO_WM_UNIT_INDEX" val="3"/>
  <p:tag name="KSO_WM_BEAUTIFY_FLAG" val="#wm#"/>
  <p:tag name="KSO_WM_TAG_VERSION" val="3.0"/>
  <p:tag name="LayoutZOrder" val="4"/>
  <p:tag name="KSO_WM_UNIT_ID" val="_11*i*3"/>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4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4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4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4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44.xml><?xml version="1.0" encoding="utf-8"?>
<p:tagLst xmlns:p="http://schemas.openxmlformats.org/presentationml/2006/main">
  <p:tag name="KSO_WM_BEAUTIFY_FLAG" val="#fgm#"/>
  <p:tag name="KSO_WM_FIGMA_FLAG" val="#fgm#"/>
  <p:tag name="KSO_WM_UNIT_INDEX" val="1"/>
  <p:tag name="KSO_WM_UNIT_TYPE" val="a"/>
  <p:tag name="KSO_WM_LAYOUT_CHECK_HASH" val="af864f7d6b548812232d4bd3e4445942dda5c449"/>
  <p:tag name="KSO_WM_NEWLAYOUT_GROUP_ID" val="layout_62"/>
  <p:tag name="KSO_WM_NEWLAYOUT_ID" val="slide_7fe9c46a89f657a6"/>
</p:tagLst>
</file>

<file path=ppt/tags/tag545.xml><?xml version="1.0" encoding="utf-8"?>
<p:tagLst xmlns:p="http://schemas.openxmlformats.org/presentationml/2006/main">
  <p:tag name="KSO_WM_BEAUTIFY_FLAG" val="#fgm#"/>
  <p:tag name="KSO_WM_FIGMA_FLAG" val="#fgm#"/>
  <p:tag name="KSO_WM_UNIT_INDEX" val="1"/>
  <p:tag name="KSO_WM_UNIT_TYPE" val="d"/>
</p:tagLst>
</file>

<file path=ppt/tags/tag54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54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4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4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55.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545"/>
  <p:tag name="KSO_WM_TEMPLATE_CATEGORY" val="custom"/>
</p:tagLst>
</file>

<file path=ppt/tags/tag55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5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5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55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5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5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55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55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5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5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6.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46e6e5da012505d0597b6d41b8b126a0161ac70b"/>
  <p:tag name="KSO_WM_NEWLAYOUT_ID" val="737"/>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545"/>
  <p:tag name="KSO_WM_TEMPLATE_CATEGORY" val="custom"/>
</p:tagLst>
</file>

<file path=ppt/tags/tag56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61.xml><?xml version="1.0" encoding="utf-8"?>
<p:tagLst xmlns:p="http://schemas.openxmlformats.org/presentationml/2006/main">
  <p:tag name="KSO_WM_BEAUTIFY_FLAG" val="#fgm#"/>
  <p:tag name="KSO_WM_FIGMA_FLAG" val="#fgm#"/>
  <p:tag name="KSO_WM_UNIT_INDEX" val="1"/>
  <p:tag name="KSO_WM_UNIT_TYPE" val="a"/>
  <p:tag name="KSO_WM_LAYOUT_CHECK_HASH" val="47b07b533a8c1659215ec33b91785f1e39e7543d"/>
  <p:tag name="KSO_WM_NEWLAYOUT_GROUP_ID" val="layout_32"/>
  <p:tag name="KSO_WM_NEWLAYOUT_ID" val="slide_e956d0c454ddc340"/>
</p:tagLst>
</file>

<file path=ppt/tags/tag56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6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Lst>
</file>

<file path=ppt/tags/tag564.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56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67.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568.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Lst>
</file>

<file path=ppt/tags/tag569.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5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7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7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72.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573.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Lst>
</file>

<file path=ppt/tags/tag574.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57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7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7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57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2"/>
  <p:tag name="KSO_WM_UNIT_TYPE" val="l_h_i"/>
</p:tagLst>
</file>

<file path=ppt/tags/tag579.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5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8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58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8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8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8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85.xml><?xml version="1.0" encoding="utf-8"?>
<p:tagLst xmlns:p="http://schemas.openxmlformats.org/presentationml/2006/main">
  <p:tag name="KSO_WM_BEAUTIFY_FLAG" val="#fgm#"/>
  <p:tag name="KSO_WM_FIGMA_FLAG" val="#fgm#"/>
  <p:tag name="KSO_WM_UNIT_INDEX" val="1"/>
  <p:tag name="KSO_WM_UNIT_TYPE" val="a"/>
  <p:tag name="KSO_WM_LAYOUT_CHECK_HASH" val="4632e6ac0f7edafa222a8ce2c96302171ad2b28e"/>
  <p:tag name="KSO_WM_NEWLAYOUT_GROUP_ID" val="layout_30"/>
  <p:tag name="KSO_WM_NEWLAYOUT_ID" val="slide_b85ad00453087974"/>
</p:tagLst>
</file>

<file path=ppt/tags/tag586.xml><?xml version="1.0" encoding="utf-8"?>
<p:tagLst xmlns:p="http://schemas.openxmlformats.org/presentationml/2006/main">
  <p:tag name="KSO_WM_BEAUTIFY_FLAG" val="#fgm#"/>
  <p:tag name="KSO_WM_FIGMA_FLAG" val="#fgm#"/>
  <p:tag name="KSO_WM_UNIT_INDEX" val="1"/>
  <p:tag name="KSO_WM_UNIT_TYPE" val="d"/>
</p:tagLst>
</file>

<file path=ppt/tags/tag58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58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8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9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59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9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9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59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9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9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9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9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599.xml><?xml version="1.0" encoding="utf-8"?>
<p:tagLst xmlns:p="http://schemas.openxmlformats.org/presentationml/2006/main">
  <p:tag name="KSO_WM_BEAUTIFY_FLAG" val="#fgm#"/>
  <p:tag name="KSO_WM_FIGMA_FLAG" val="#fgm#"/>
  <p:tag name="KSO_WM_UNIT_INDEX" val="1"/>
  <p:tag name="KSO_WM_UNIT_TYPE" val="a"/>
  <p:tag name="KSO_WM_LAYOUT_CHECK_HASH" val="aa99a183bf23f071143ff7ec07bd4e3b17d95f94"/>
  <p:tag name="KSO_WM_NEWLAYOUT_GROUP_ID" val="layout_26"/>
  <p:tag name="KSO_WM_NEWLAYOUT_ID" val="slide_1a49b5dcfffdb860"/>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 name="KSO_WM_TEMPLATE_INDEX" val="40488545"/>
</p:tagLst>
</file>

<file path=ppt/tags/tag60.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60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60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60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0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0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60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60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0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0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60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61.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138b6a772d5c40f415fb436a17a9a86451d07f2f"/>
  <p:tag name="KSO_WM_NEWLAYOUT_ID" val="1"/>
</p:tagLst>
</file>

<file path=ppt/tags/tag61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1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1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61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61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615.xml><?xml version="1.0" encoding="utf-8"?>
<p:tagLst xmlns:p="http://schemas.openxmlformats.org/presentationml/2006/main">
  <p:tag name="KSO_WM_BEAUTIFY_FLAG" val="#fgm#"/>
  <p:tag name="KSO_WM_FIGMA_FLAG" val="#fgm#"/>
  <p:tag name="KSO_WM_UNIT_INDEX" val="1"/>
  <p:tag name="KSO_WM_UNIT_TYPE" val="a"/>
  <p:tag name="KSO_WM_LAYOUT_CHECK_HASH" val="ba16fa211b65c88fe23bf9a623fbcec0482f19d2"/>
  <p:tag name="KSO_WM_NEWLAYOUT_GROUP_ID" val="layout_6"/>
  <p:tag name="KSO_WM_NEWLAYOUT_ID" val="slide_db6ecc7827b66e6e"/>
</p:tagLst>
</file>

<file path=ppt/tags/tag616.xml><?xml version="1.0" encoding="utf-8"?>
<p:tagLst xmlns:p="http://schemas.openxmlformats.org/presentationml/2006/main">
  <p:tag name="KSO_WM_BEAUTIFY_FLAG" val="#fgm#"/>
  <p:tag name="KSO_WM_FIGMA_FLAG" val="#fgm#"/>
  <p:tag name="KSO_WM_UNIT_INDEX" val="1"/>
  <p:tag name="KSO_WM_UNIT_TYPE" val="d"/>
</p:tagLst>
</file>

<file path=ppt/tags/tag61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61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2.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62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62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2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2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62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2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2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62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62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629.xml><?xml version="1.0" encoding="utf-8"?>
<p:tagLst xmlns:p="http://schemas.openxmlformats.org/presentationml/2006/main">
  <p:tag name="KSO_WM_BEAUTIFY_FLAG" val="#fgm#"/>
  <p:tag name="KSO_WM_FIGMA_FLAG" val="#fgm#"/>
  <p:tag name="KSO_WM_UNIT_INDEX" val="1"/>
  <p:tag name="KSO_WM_UNIT_TYPE" val="a"/>
  <p:tag name="KSO_WM_LAYOUT_CHECK_HASH" val="fc28f4a3030147bf5836d878a396eb1d0f53428e"/>
  <p:tag name="KSO_WM_NEWLAYOUT_GROUP_ID" val="layout_10012"/>
  <p:tag name="KSO_WM_NEWLAYOUT_ID" val="slide_e07af8d2f50f820c"/>
</p:tagLst>
</file>

<file path=ppt/tags/tag6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630.xml><?xml version="1.0" encoding="utf-8"?>
<p:tagLst xmlns:p="http://schemas.openxmlformats.org/presentationml/2006/main">
  <p:tag name="KSO_WM_BEAUTIFY_FLAG" val="#fgm#"/>
  <p:tag name="KSO_WM_FIGMA_FLAG" val="#fgm#"/>
  <p:tag name="KSO_WM_UNIT_INDEX" val="1"/>
  <p:tag name="KSO_WM_UNIT_TYPE" val="d"/>
</p:tagLst>
</file>

<file path=ppt/tags/tag63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3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3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3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3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3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63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63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6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40.xml><?xml version="1.0" encoding="utf-8"?>
<p:tagLst xmlns:p="http://schemas.openxmlformats.org/presentationml/2006/main">
  <p:tag name="KSO_WM_BEAUTIFY_FLAG" val="#fgm#"/>
  <p:tag name="KSO_WM_FIGMA_FLAG" val="#fgm#"/>
  <p:tag name="KSO_WM_UNIT_INDEX" val="1"/>
  <p:tag name="KSO_WM_UNIT_TYPE" val="a"/>
  <p:tag name="KSO_WM_LAYOUT_CHECK_HASH" val="31dce89dfa7e5deb448653effd85d8b9d8231e8f"/>
  <p:tag name="KSO_WM_NEWLAYOUT_GROUP_ID" val="layout_10007"/>
  <p:tag name="KSO_WM_NEWLAYOUT_ID" val="slide_4be6a3c4459a92c6"/>
</p:tagLst>
</file>

<file path=ppt/tags/tag64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4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4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4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4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4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64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64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65.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650.xml><?xml version="1.0" encoding="utf-8"?>
<p:tagLst xmlns:p="http://schemas.openxmlformats.org/presentationml/2006/main">
  <p:tag name="KSO_WM_BEAUTIFY_FLAG" val="#fgm#"/>
  <p:tag name="KSO_WM_FIGMA_FLAG" val="#fgm#"/>
  <p:tag name="KSO_WM_UNIT_INDEX" val="1"/>
  <p:tag name="KSO_WM_UNIT_TYPE" val="a"/>
  <p:tag name="KSO_WM_LAYOUT_CHECK_HASH" val="f10b338c59359d2609029917c855c9175466e2df"/>
  <p:tag name="KSO_WM_NEWLAYOUT_GROUP_ID" val="layout_10009"/>
  <p:tag name="KSO_WM_NEWLAYOUT_ID" val="slide_271e292e8ce0feb0"/>
</p:tagLst>
</file>

<file path=ppt/tags/tag65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65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5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5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65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5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5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65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5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Lst>
</file>

<file path=ppt/tags/tag66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66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66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663.xml><?xml version="1.0" encoding="utf-8"?>
<p:tagLst xmlns:p="http://schemas.openxmlformats.org/presentationml/2006/main">
  <p:tag name="KSO_WM_BEAUTIFY_FLAG" val="#fgm#"/>
  <p:tag name="KSO_WM_FIGMA_FLAG" val="#fgm#"/>
  <p:tag name="KSO_WM_UNIT_INDEX" val="1"/>
  <p:tag name="KSO_WM_UNIT_TYPE" val="a"/>
  <p:tag name="KSO_WM_LAYOUT_CHECK_HASH" val="fe7504ea0e7765d7a9f9ddea6d5614f6a2eb3973"/>
  <p:tag name="KSO_WM_NEWLAYOUT_GROUP_ID" val="layout_34"/>
  <p:tag name="KSO_WM_NEWLAYOUT_ID" val="slide_a31d5fa52b571dd3"/>
</p:tagLst>
</file>

<file path=ppt/tags/tag66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66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6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66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6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70.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67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7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7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67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67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676.xml><?xml version="1.0" encoding="utf-8"?>
<p:tagLst xmlns:p="http://schemas.openxmlformats.org/presentationml/2006/main">
  <p:tag name="KSO_WM_BEAUTIFY_FLAG" val="#fgm#"/>
  <p:tag name="KSO_WM_FIGMA_FLAG" val="#fgm#"/>
  <p:tag name="KSO_WM_UNIT_INDEX" val="1"/>
  <p:tag name="KSO_WM_UNIT_TYPE" val="a"/>
  <p:tag name="KSO_WM_LAYOUT_CHECK_HASH" val="c05f7f661c18f582a3726a06c8ef5db05a37e553"/>
  <p:tag name="KSO_WM_NEWLAYOUT_GROUP_ID" val="layout_6"/>
  <p:tag name="KSO_WM_NEWLAYOUT_ID" val="slide_8012d7acf1002bb1"/>
</p:tagLst>
</file>

<file path=ppt/tags/tag677.xml><?xml version="1.0" encoding="utf-8"?>
<p:tagLst xmlns:p="http://schemas.openxmlformats.org/presentationml/2006/main">
  <p:tag name="KSO_WM_BEAUTIFY_FLAG" val="#fgm#"/>
  <p:tag name="KSO_WM_FIGMA_FLAG" val="#fgm#"/>
  <p:tag name="KSO_WM_UNIT_INDEX" val="1"/>
  <p:tag name="KSO_WM_UNIT_TYPE" val="d"/>
</p:tagLst>
</file>

<file path=ppt/tags/tag67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67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8.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68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8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68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8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8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68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8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8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68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68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6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Lst>
</file>

<file path=ppt/tags/tag690.xml><?xml version="1.0" encoding="utf-8"?>
<p:tagLst xmlns:p="http://schemas.openxmlformats.org/presentationml/2006/main">
  <p:tag name="KSO_WM_BEAUTIFY_FLAG" val="#fgm#"/>
  <p:tag name="KSO_WM_FIGMA_FLAG" val="#fgm#"/>
  <p:tag name="KSO_WM_UNIT_INDEX" val="1"/>
  <p:tag name="KSO_WM_UNIT_TYPE" val="a"/>
  <p:tag name="KSO_WM_LAYOUT_CHECK_HASH" val="be966bb25be0fd18dfd8f53cc759ce043c560b79"/>
  <p:tag name="KSO_WM_NEWLAYOUT_GROUP_ID" val="layout_51"/>
  <p:tag name="KSO_WM_NEWLAYOUT_ID" val="slide_315bd157fefc334a"/>
</p:tagLst>
</file>

<file path=ppt/tags/tag691.xml><?xml version="1.0" encoding="utf-8"?>
<p:tagLst xmlns:p="http://schemas.openxmlformats.org/presentationml/2006/main">
  <p:tag name="KSO_WM_BEAUTIFY_FLAG" val="#fgm#"/>
  <p:tag name="KSO_WM_FIGMA_FLAG" val="#fgm#"/>
  <p:tag name="KSO_WM_UNIT_INDEX" val="1"/>
  <p:tag name="KSO_WM_UNIT_TYPE" val="d"/>
</p:tagLst>
</file>

<file path=ppt/tags/tag69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9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9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9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9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9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9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69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8545"/>
</p:tagLst>
</file>

<file path=ppt/tags/tag7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0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70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70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703.xml><?xml version="1.0" encoding="utf-8"?>
<p:tagLst xmlns:p="http://schemas.openxmlformats.org/presentationml/2006/main">
  <p:tag name="KSO_WM_BEAUTIFY_FLAG" val="#fgm#"/>
  <p:tag name="KSO_WM_FIGMA_FLAG" val="#fgm#"/>
  <p:tag name="KSO_WM_UNIT_INDEX" val="1"/>
  <p:tag name="KSO_WM_UNIT_TYPE" val="a"/>
  <p:tag name="KSO_WM_LAYOUT_CHECK_HASH" val="a761f2c646df39e00cd9cbce378c4fb4397b7b84"/>
  <p:tag name="KSO_WM_NEWLAYOUT_GROUP_ID" val="layout_39"/>
  <p:tag name="KSO_WM_NEWLAYOUT_ID" val="slide_0d17081f8fc47b1c"/>
</p:tagLst>
</file>

<file path=ppt/tags/tag70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705.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70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0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0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709.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71.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71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1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1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713.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71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1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1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717.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71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71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72.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Lst>
</file>

<file path=ppt/tags/tag72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72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72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723.xml><?xml version="1.0" encoding="utf-8"?>
<p:tagLst xmlns:p="http://schemas.openxmlformats.org/presentationml/2006/main">
  <p:tag name="KSO_WM_BEAUTIFY_FLAG" val="#fgm#"/>
  <p:tag name="KSO_WM_FIGMA_FLAG" val="#fgm#"/>
  <p:tag name="KSO_WM_UNIT_INDEX" val="1"/>
  <p:tag name="KSO_WM_UNIT_TYPE" val="a"/>
  <p:tag name="KSO_WM_LAYOUT_CHECK_HASH" val="4004c890642b3e582d4e75667d066eceb881cf42"/>
  <p:tag name="KSO_WM_NEWLAYOUT_GROUP_ID" val="layout_27"/>
  <p:tag name="KSO_WM_NEWLAYOUT_ID" val="slide_68c7e1d569ee91b3"/>
</p:tagLst>
</file>

<file path=ppt/tags/tag724.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725.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72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2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28.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729.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7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73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3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32.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733.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73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3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36.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4_1"/>
  <p:tag name="KSO_WM_UNIT_TYPE" val="l_h_i"/>
</p:tagLst>
</file>

<file path=ppt/tags/tag737.xml><?xml version="1.0" encoding="utf-8"?>
<p:tagLst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73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73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7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74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74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74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743.xml><?xml version="1.0" encoding="utf-8"?>
<p:tagLst xmlns:p="http://schemas.openxmlformats.org/presentationml/2006/main">
  <p:tag name="KSO_WM_BEAUTIFY_FLAG" val="#fgm#"/>
  <p:tag name="KSO_WM_FIGMA_FLAG" val="#fgm#"/>
  <p:tag name="KSO_WM_UNIT_INDEX" val="1"/>
  <p:tag name="KSO_WM_UNIT_TYPE" val="a"/>
  <p:tag name="KSO_WM_LAYOUT_CHECK_HASH" val="df97101f8526c4840d9a3ff9b843ae3fa37ab779"/>
  <p:tag name="KSO_WM_NEWLAYOUT_GROUP_ID" val="layout_30"/>
  <p:tag name="KSO_WM_NEWLAYOUT_ID" val="slide_a16b2b5fbc98ea23"/>
</p:tagLst>
</file>

<file path=ppt/tags/tag744.xml><?xml version="1.0" encoding="utf-8"?>
<p:tagLst xmlns:p="http://schemas.openxmlformats.org/presentationml/2006/main">
  <p:tag name="KSO_WM_BEAUTIFY_FLAG" val="#fgm#"/>
  <p:tag name="KSO_WM_FIGMA_FLAG" val="#fgm#"/>
  <p:tag name="KSO_WM_UNIT_INDEX" val="1"/>
  <p:tag name="KSO_WM_UNIT_TYPE" val="d"/>
</p:tagLst>
</file>

<file path=ppt/tags/tag74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74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4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4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74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75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5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75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5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5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75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75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75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75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75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7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760.xml><?xml version="1.0" encoding="utf-8"?>
<p:tagLst xmlns:p="http://schemas.openxmlformats.org/presentationml/2006/main">
  <p:tag name="KSO_WM_BEAUTIFY_FLAG" val="#fgm#"/>
  <p:tag name="KSO_WM_FIGMA_FLAG" val="#fgm#"/>
  <p:tag name="KSO_WM_UNIT_INDEX" val="1"/>
  <p:tag name="KSO_WM_UNIT_TYPE" val="a"/>
  <p:tag name="KSO_WM_LAYOUT_CHECK_HASH" val="3c1beedddc692c0f848608a5824ea3dd0de8bd07"/>
  <p:tag name="KSO_WM_NEWLAYOUT_GROUP_ID" val="layout_10013"/>
  <p:tag name="KSO_WM_NEWLAYOUT_ID" val="slide_137695828d19bc9f"/>
</p:tagLst>
</file>

<file path=ppt/tags/tag761.xml><?xml version="1.0" encoding="utf-8"?>
<p:tagLst xmlns:p="http://schemas.openxmlformats.org/presentationml/2006/main">
  <p:tag name="KSO_WM_BEAUTIFY_FLAG" val="#fgm#"/>
  <p:tag name="KSO_WM_FIGMA_FLAG" val="#fgm#"/>
  <p:tag name="KSO_WM_UNIT_INDEX" val="1"/>
  <p:tag name="KSO_WM_UNIT_TYPE" val="d"/>
</p:tagLst>
</file>

<file path=ppt/tags/tag76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6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6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6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6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6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6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76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77.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77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77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77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773.xml><?xml version="1.0" encoding="utf-8"?>
<p:tagLst xmlns:p="http://schemas.openxmlformats.org/presentationml/2006/main">
  <p:tag name="KSO_WM_BEAUTIFY_FLAG" val="#fgm#"/>
  <p:tag name="KSO_WM_FIGMA_FLAG" val="#fgm#"/>
  <p:tag name="KSO_WM_UNIT_INDEX" val="1"/>
  <p:tag name="KSO_WM_UNIT_TYPE" val="a"/>
  <p:tag name="KSO_WM_LAYOUT_CHECK_HASH" val="0fdd84646360f8f8e4339ad3aadde4e59deed22f"/>
  <p:tag name="KSO_WM_NEWLAYOUT_GROUP_ID" val="layout_6"/>
  <p:tag name="KSO_WM_NEWLAYOUT_ID" val="slide_afcfbd94b8c824b6"/>
</p:tagLst>
</file>

<file path=ppt/tags/tag774.xml><?xml version="1.0" encoding="utf-8"?>
<p:tagLst xmlns:p="http://schemas.openxmlformats.org/presentationml/2006/main">
  <p:tag name="KSO_WM_BEAUTIFY_FLAG" val="#fgm#"/>
  <p:tag name="KSO_WM_FIGMA_FLAG" val="#fgm#"/>
  <p:tag name="KSO_WM_UNIT_INDEX" val="1"/>
  <p:tag name="KSO_WM_UNIT_TYPE" val="d"/>
</p:tagLst>
</file>

<file path=ppt/tags/tag77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77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7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7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77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8.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60b4cc4fb58763acac1eaf22d96072b9cace45c7"/>
  <p:tag name="KSO_WM_NEWLAYOUT_GROUP_ID" val="layout_1-5"/>
  <p:tag name="KSO_WM_NEWLAYOUT_ID" val="slide_f6eba500053b1ebb"/>
</p:tagLst>
</file>

<file path=ppt/tags/tag78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8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78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8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8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78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78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78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78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78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79.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790.xml><?xml version="1.0" encoding="utf-8"?>
<p:tagLst xmlns:p="http://schemas.openxmlformats.org/presentationml/2006/main">
  <p:tag name="KSO_WM_BEAUTIFY_FLAG" val="#fgm#"/>
  <p:tag name="KSO_WM_FIGMA_FLAG" val="#fgm#"/>
  <p:tag name="KSO_WM_UNIT_INDEX" val="1"/>
  <p:tag name="KSO_WM_UNIT_TYPE" val="a"/>
  <p:tag name="KSO_WM_LAYOUT_CHECK_HASH" val="9df11aaf41cc52d1225c8028fa9786ba3853d962"/>
  <p:tag name="KSO_WM_NEWLAYOUT_GROUP_ID" val="layout_51"/>
  <p:tag name="KSO_WM_NEWLAYOUT_ID" val="slide_090884a5b4d69dad"/>
</p:tagLst>
</file>

<file path=ppt/tags/tag791.xml><?xml version="1.0" encoding="utf-8"?>
<p:tagLst xmlns:p="http://schemas.openxmlformats.org/presentationml/2006/main">
  <p:tag name="KSO_WM_BEAUTIFY_FLAG" val="#fgm#"/>
  <p:tag name="KSO_WM_FIGMA_FLAG" val="#fgm#"/>
  <p:tag name="KSO_WM_UNIT_INDEX" val="1"/>
  <p:tag name="KSO_WM_UNIT_TYPE" val="d"/>
</p:tagLst>
</file>

<file path=ppt/tags/tag79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9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9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9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9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9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9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79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8545"/>
</p:tagLst>
</file>

<file path=ppt/tags/tag8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80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801.xml><?xml version="1.0" encoding="utf-8"?>
<p:tagLst xmlns:p="http://schemas.openxmlformats.org/presentationml/2006/main">
  <p:tag name="KSO_WM_BEAUTIFY_FLAG" val="#fgm#"/>
  <p:tag name="KSO_WM_FIGMA_FLAG" val="#fgm#"/>
  <p:tag name="KSO_WM_UNIT_INDEX" val="1"/>
  <p:tag name="KSO_WM_UNIT_TYPE" val="a"/>
  <p:tag name="KSO_WM_LAYOUT_CHECK_HASH" val="07c8269c953dcea100f54d2bd8f767793e755a3c"/>
  <p:tag name="KSO_WM_NEWLAYOUT_GROUP_ID" val="layout_6"/>
  <p:tag name="KSO_WM_NEWLAYOUT_ID" val="slide_f66fedea76bcc52d"/>
</p:tagLst>
</file>

<file path=ppt/tags/tag802.xml><?xml version="1.0" encoding="utf-8"?>
<p:tagLst xmlns:p="http://schemas.openxmlformats.org/presentationml/2006/main">
  <p:tag name="KSO_WM_BEAUTIFY_FLAG" val="#fgm#"/>
  <p:tag name="KSO_WM_FIGMA_FLAG" val="#fgm#"/>
  <p:tag name="KSO_WM_UNIT_INDEX" val="1"/>
  <p:tag name="KSO_WM_UNIT_TYPE" val="d"/>
</p:tagLst>
</file>

<file path=ppt/tags/tag80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80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0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0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80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0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0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8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1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1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1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81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81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81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81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81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818.xml><?xml version="1.0" encoding="utf-8"?>
<p:tagLst xmlns:p="http://schemas.openxmlformats.org/presentationml/2006/main">
  <p:tag name="KSO_WM_BEAUTIFY_FLAG" val="#fgm#"/>
  <p:tag name="KSO_WM_FIGMA_FLAG" val="#fgm#"/>
  <p:tag name="KSO_WM_UNIT_INDEX" val="1"/>
  <p:tag name="KSO_WM_UNIT_TYPE" val="a"/>
  <p:tag name="KSO_WM_LAYOUT_CHECK_HASH" val="2628ea828d5f756aba889f6c29757a9c15a60fca"/>
  <p:tag name="KSO_WM_NEWLAYOUT_GROUP_ID" val="layout_26"/>
  <p:tag name="KSO_WM_NEWLAYOUT_ID" val="slide_b529fd4d3bc968ad"/>
</p:tagLst>
</file>

<file path=ppt/tags/tag81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8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82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82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2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82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82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2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2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828.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82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83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3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832.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83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83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83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83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83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838.xml><?xml version="1.0" encoding="utf-8"?>
<p:tagLst xmlns:p="http://schemas.openxmlformats.org/presentationml/2006/main">
  <p:tag name="KSO_WM_BEAUTIFY_FLAG" val="#fgm#"/>
  <p:tag name="KSO_WM_FIGMA_FLAG" val="#fgm#"/>
  <p:tag name="KSO_WM_UNIT_INDEX" val="1"/>
  <p:tag name="KSO_WM_UNIT_TYPE" val="a"/>
  <p:tag name="KSO_WM_LAYOUT_CHECK_HASH" val="2aa9761c24fd706f32a6a4ea23fcb8b28f0403a6"/>
  <p:tag name="KSO_WM_NEWLAYOUT_GROUP_ID" val="layout_62"/>
  <p:tag name="KSO_WM_NEWLAYOUT_ID" val="slide_2ea9198a9a54ec08"/>
</p:tagLst>
</file>

<file path=ppt/tags/tag839.xml><?xml version="1.0" encoding="utf-8"?>
<p:tagLst xmlns:p="http://schemas.openxmlformats.org/presentationml/2006/main">
  <p:tag name="KSO_WM_BEAUTIFY_FLAG" val="#fgm#"/>
  <p:tag name="KSO_WM_FIGMA_FLAG" val="#fgm#"/>
  <p:tag name="KSO_WM_UNIT_INDEX" val="1"/>
  <p:tag name="KSO_WM_UNIT_TYPE" val="d"/>
</p:tagLst>
</file>

<file path=ppt/tags/tag8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84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84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4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84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4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4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84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4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4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85.xml><?xml version="1.0" encoding="utf-8"?>
<p:tagLst xmlns:p="http://schemas.openxmlformats.org/presentationml/2006/main">
  <p:tag name="KSO_WM_BEAUTIFY_FLAG" val="#fgm#"/>
  <p:tag name="KSO_WM_FIGMA_FLAG" val="#fgm#"/>
  <p:tag name="KSO_WM_UNIT_INDEX" val="1"/>
  <p:tag name="KSO_WM_UNIT_TYPE" val="a"/>
  <p:tag name="KSO_WM_LAYOUT_CHECK_HASH" val="8d12b2ddbaf2fdbec22e7c43985b29664b50d98a"/>
  <p:tag name="KSO_WM_NEWLAYOUT_GROUP_ID" val="layout_60"/>
  <p:tag name="KSO_WM_NEWLAYOUT_ID" val="slide_92e718e35737f8af"/>
</p:tagLst>
</file>

<file path=ppt/tags/tag85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85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85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85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85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855.xml><?xml version="1.0" encoding="utf-8"?>
<p:tagLst xmlns:p="http://schemas.openxmlformats.org/presentationml/2006/main">
  <p:tag name="KSO_WM_BEAUTIFY_FLAG" val="#fgm#"/>
  <p:tag name="KSO_WM_FIGMA_FLAG" val="#fgm#"/>
  <p:tag name="KSO_WM_UNIT_INDEX" val="1"/>
  <p:tag name="KSO_WM_UNIT_TYPE" val="a"/>
  <p:tag name="KSO_WM_LAYOUT_CHECK_HASH" val="df97101f8526c4840d9a3ff9b843ae3fa37ab779"/>
  <p:tag name="KSO_WM_NEWLAYOUT_GROUP_ID" val="layout_30"/>
  <p:tag name="KSO_WM_NEWLAYOUT_ID" val="slide_a16b2b5fbc98ea23"/>
</p:tagLst>
</file>

<file path=ppt/tags/tag856.xml><?xml version="1.0" encoding="utf-8"?>
<p:tagLst xmlns:p="http://schemas.openxmlformats.org/presentationml/2006/main">
  <p:tag name="KSO_WM_BEAUTIFY_FLAG" val="#fgm#"/>
  <p:tag name="KSO_WM_FIGMA_FLAG" val="#fgm#"/>
  <p:tag name="KSO_WM_UNIT_INDEX" val="1"/>
  <p:tag name="KSO_WM_UNIT_TYPE" val="d"/>
</p:tagLst>
</file>

<file path=ppt/tags/tag85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85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5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6.xml><?xml version="1.0" encoding="utf-8"?>
<p:tagLst xmlns:p="http://schemas.openxmlformats.org/presentationml/2006/main">
  <p:tag name="KSO_WM_BEAUTIFY_FLAG" val="#fgm#"/>
  <p:tag name="KSO_WM_FIGMA_FLAG" val="#fgm#"/>
  <p:tag name="KSO_WM_UNIT_INDEX" val="1"/>
  <p:tag name="KSO_WM_UNIT_TYPE" val="d"/>
</p:tagLst>
</file>

<file path=ppt/tags/tag86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86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6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6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86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6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6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86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86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86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87.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
  <p:tag name="KSO_WM_UNIT_TYPE" val="l_i"/>
</p:tagLst>
</file>

<file path=ppt/tags/tag87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87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872.xml><?xml version="1.0" encoding="utf-8"?>
<p:tagLst xmlns:p="http://schemas.openxmlformats.org/presentationml/2006/main">
  <p:tag name="KSO_WM_BEAUTIFY_FLAG" val="#fgm#"/>
  <p:tag name="KSO_WM_FIGMA_FLAG" val="#fgm#"/>
  <p:tag name="KSO_WM_UNIT_INDEX" val="1"/>
  <p:tag name="KSO_WM_UNIT_TYPE" val="a"/>
  <p:tag name="KSO_WM_LAYOUT_CHECK_HASH" val="346a549c832063e5a529976e43e44e7aa8641ebc"/>
  <p:tag name="KSO_WM_NEWLAYOUT_GROUP_ID" val="layout_63"/>
  <p:tag name="KSO_WM_NEWLAYOUT_ID" val="slide_f35b556d12691d4f"/>
</p:tagLst>
</file>

<file path=ppt/tags/tag873.xml><?xml version="1.0" encoding="utf-8"?>
<p:tagLst xmlns:p="http://schemas.openxmlformats.org/presentationml/2006/main">
  <p:tag name="KSO_WM_BEAUTIFY_FLAG" val="#fgm#"/>
  <p:tag name="KSO_WM_FIGMA_FLAG" val="#fgm#"/>
  <p:tag name="KSO_WM_UNIT_INDEX" val="1"/>
  <p:tag name="KSO_WM_UNIT_TYPE" val="d"/>
</p:tagLst>
</file>

<file path=ppt/tags/tag87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7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7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7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7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7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8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88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88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88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88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885.xml><?xml version="1.0" encoding="utf-8"?>
<p:tagLst xmlns:p="http://schemas.openxmlformats.org/presentationml/2006/main">
  <p:tag name="KSO_WM_BEAUTIFY_FLAG" val="#fgm#"/>
  <p:tag name="KSO_WM_FIGMA_FLAG" val="#fgm#"/>
  <p:tag name="KSO_WM_UNIT_INDEX" val="1"/>
  <p:tag name="KSO_WM_UNIT_TYPE" val="a"/>
  <p:tag name="KSO_WM_LAYOUT_CHECK_HASH" val="1d7b1e2a9e7f781d04d17a3ac5568a3d38141cc2"/>
  <p:tag name="KSO_WM_NEWLAYOUT_GROUP_ID" val="layout_38"/>
  <p:tag name="KSO_WM_NEWLAYOUT_ID" val="slide_f7b9aa46f714e91f"/>
</p:tagLst>
</file>

<file path=ppt/tags/tag88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88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88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8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9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89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89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9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9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89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89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9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9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899.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8545"/>
</p:tagLst>
</file>

<file path=ppt/tags/tag9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0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90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90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0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0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05.xml><?xml version="1.0" encoding="utf-8"?>
<p:tagLst xmlns:p="http://schemas.openxmlformats.org/presentationml/2006/main">
  <p:tag name="KSO_WM_BEAUTIFY_FLAG" val="#fgm#"/>
  <p:tag name="KSO_WM_FIGMA_FLAG" val="#fgm#"/>
  <p:tag name="KSO_WM_UNIT_INDEX" val="1"/>
  <p:tag name="KSO_WM_UNIT_TYPE" val="a"/>
  <p:tag name="KSO_WM_LAYOUT_CHECK_HASH" val="31dce89dfa7e5deb448653effd85d8b9d8231e8f"/>
  <p:tag name="KSO_WM_NEWLAYOUT_GROUP_ID" val="layout_10007"/>
  <p:tag name="KSO_WM_NEWLAYOUT_ID" val="slide_4be6a3c4459a92c6"/>
</p:tagLst>
</file>

<file path=ppt/tags/tag90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0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0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0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1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1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1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1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1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15.xml><?xml version="1.0" encoding="utf-8"?>
<p:tagLst xmlns:p="http://schemas.openxmlformats.org/presentationml/2006/main">
  <p:tag name="KSO_WM_BEAUTIFY_FLAG" val="#fgm#"/>
  <p:tag name="KSO_WM_FIGMA_FLAG" val="#fgm#"/>
  <p:tag name="KSO_WM_UNIT_INDEX" val="1"/>
  <p:tag name="KSO_WM_UNIT_TYPE" val="a"/>
  <p:tag name="KSO_WM_LAYOUT_CHECK_HASH" val="a761f2c646df39e00cd9cbce378c4fb4397b7b84"/>
  <p:tag name="KSO_WM_NEWLAYOUT_GROUP_ID" val="layout_39"/>
  <p:tag name="KSO_WM_NEWLAYOUT_ID" val="slide_0d17081f8fc47b1c"/>
</p:tagLst>
</file>

<file path=ppt/tags/tag91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917.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91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2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921.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92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2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2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925.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92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2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2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929.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9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3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93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932.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3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3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35.xml><?xml version="1.0" encoding="utf-8"?>
<p:tagLst xmlns:p="http://schemas.openxmlformats.org/presentationml/2006/main">
  <p:tag name="KSO_WM_BEAUTIFY_FLAG" val="#fgm#"/>
  <p:tag name="KSO_WM_FIGMA_FLAG" val="#fgm#"/>
  <p:tag name="KSO_WM_UNIT_INDEX" val="1"/>
  <p:tag name="KSO_WM_UNIT_TYPE" val="a"/>
  <p:tag name="KSO_WM_LAYOUT_CHECK_HASH" val="ba16fa211b65c88fe23bf9a623fbcec0482f19d2"/>
  <p:tag name="KSO_WM_NEWLAYOUT_GROUP_ID" val="layout_6"/>
  <p:tag name="KSO_WM_NEWLAYOUT_ID" val="slide_db6ecc7827b66e6e"/>
</p:tagLst>
</file>

<file path=ppt/tags/tag936.xml><?xml version="1.0" encoding="utf-8"?>
<p:tagLst xmlns:p="http://schemas.openxmlformats.org/presentationml/2006/main">
  <p:tag name="KSO_WM_BEAUTIFY_FLAG" val="#fgm#"/>
  <p:tag name="KSO_WM_FIGMA_FLAG" val="#fgm#"/>
  <p:tag name="KSO_WM_UNIT_INDEX" val="1"/>
  <p:tag name="KSO_WM_UNIT_TYPE" val="d"/>
</p:tagLst>
</file>

<file path=ppt/tags/tag93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93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4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94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4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4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94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4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4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4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4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49.xml><?xml version="1.0" encoding="utf-8"?>
<p:tagLst xmlns:p="http://schemas.openxmlformats.org/presentationml/2006/main">
  <p:tag name="KSO_WM_BEAUTIFY_FLAG" val="#fgm#"/>
  <p:tag name="KSO_WM_FIGMA_FLAG" val="#fgm#"/>
  <p:tag name="KSO_WM_UNIT_INDEX" val="1"/>
  <p:tag name="KSO_WM_UNIT_TYPE" val="a"/>
  <p:tag name="KSO_WM_LAYOUT_CHECK_HASH" val="bd5fa2d66c0547c3b956fd3d2cd4531c90c7b1e9"/>
  <p:tag name="KSO_WM_NEWLAYOUT_GROUP_ID" val="layout_6"/>
  <p:tag name="KSO_WM_NEWLAYOUT_ID" val="slide_519badae37754dda"/>
</p:tagLst>
</file>

<file path=ppt/tags/tag95.xml><?xml version="1.0" encoding="utf-8"?>
<p:tagLst xmlns:p="http://schemas.openxmlformats.org/presentationml/2006/main">
  <p:tag name="KSO_WM_BEAUTIFY_FLAG" val="#fgm#"/>
  <p:tag name="KSO_WM_FIGMA_FLAG" val="#fgm#"/>
  <p:tag name="KSO_WM_UNIT_INDEX" val="1"/>
  <p:tag name="KSO_WM_UNIT_TYPE" val="a"/>
  <p:tag name="KSO_WM_LAYOUT_CHECK_HASH" val="a68c4dde374d5fcd600783440b7f841dd191fb86"/>
  <p:tag name="KSO_WM_NEWLAYOUT_GROUP_ID" val="layout_2"/>
  <p:tag name="KSO_WM_NEWLAYOUT_ID" val="slide_cce2eb3a906a8f67"/>
</p:tagLst>
</file>

<file path=ppt/tags/tag950.xml><?xml version="1.0" encoding="utf-8"?>
<p:tagLst xmlns:p="http://schemas.openxmlformats.org/presentationml/2006/main">
  <p:tag name="KSO_WM_BEAUTIFY_FLAG" val="#fgm#"/>
  <p:tag name="KSO_WM_FIGMA_FLAG" val="#fgm#"/>
  <p:tag name="KSO_WM_UNIT_INDEX" val="1"/>
  <p:tag name="KSO_WM_UNIT_TYPE" val="d"/>
</p:tagLst>
</file>

<file path=ppt/tags/tag95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95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53.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54.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5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56.xml><?xml version="1.0" encoding="utf-8"?>
<p:tagLst xmlns:p="http://schemas.openxmlformats.org/presentationml/2006/main">
  <p:tag name="KSO_WM_BEAUTIFY_FLAG" val="#fgm#"/>
  <p:tag name="KSO_WM_FIGMA_FLAG" val="#fgm#"/>
  <p:tag name="KSO_WM_UNIT_INDEX" val="1"/>
  <p:tag name="KSO_WM_UNIT_TYPE" val="a"/>
  <p:tag name="KSO_WM_LAYOUT_CHECK_HASH" val="d36cdb7d094491754754601f7af511e8b6f859c0"/>
  <p:tag name="KSO_WM_NEWLAYOUT_GROUP_ID" val="layout_63"/>
  <p:tag name="KSO_WM_NEWLAYOUT_ID" val="slide_4f677c5d6ee27451"/>
</p:tagLst>
</file>

<file path=ppt/tags/tag957.xml><?xml version="1.0" encoding="utf-8"?>
<p:tagLst xmlns:p="http://schemas.openxmlformats.org/presentationml/2006/main">
  <p:tag name="KSO_WM_BEAUTIFY_FLAG" val="#fgm#"/>
  <p:tag name="KSO_WM_FIGMA_FLAG" val="#fgm#"/>
  <p:tag name="KSO_WM_UNIT_INDEX" val="1"/>
  <p:tag name="KSO_WM_UNIT_TYPE" val="d"/>
</p:tagLst>
</file>

<file path=ppt/tags/tag958.xml><?xml version="1.0" encoding="utf-8"?>
<p:tagLst xmlns:p="http://schemas.openxmlformats.org/presentationml/2006/main">
  <p:tag name="KSO_WM_BEAUTIFY_FLAG" val="#fgm#"/>
  <p:tag name="KSO_WM_FIGMA_FLAG" val="#fgm#"/>
  <p:tag name="KSO_WM_UNIT_INDEX" val="1"/>
  <p:tag name="KSO_WM_UNIT_TYPE" val="f"/>
</p:tagLst>
</file>

<file path=ppt/tags/tag95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UNIT_INDEX" val="1_1_1"/>
  <p:tag name="KSO_WM_UNIT_TYPE" val="l_h_i"/>
</p:tagLst>
</file>

<file path=ppt/tags/tag96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6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62.xml><?xml version="1.0" encoding="utf-8"?>
<p:tagLst xmlns:p="http://schemas.openxmlformats.org/presentationml/2006/main">
  <p:tag name="KSO_WM_BEAUTIFY_FLAG" val="#fgm#"/>
  <p:tag name="KSO_WM_FIGMA_FLAG" val="#fgm#"/>
  <p:tag name="KSO_WM_UNIT_INDEX" val="1"/>
  <p:tag name="KSO_WM_UNIT_TYPE" val="a"/>
  <p:tag name="KSO_WM_LAYOUT_CHECK_HASH" val="b7e00c0562e796caf5580170af0c4da02f00fac7"/>
  <p:tag name="KSO_WM_NEWLAYOUT_GROUP_ID" val="layout_10014"/>
  <p:tag name="KSO_WM_NEWLAYOUT_ID" val="slide_6dbbcaae93e36504"/>
</p:tagLst>
</file>

<file path=ppt/tags/tag96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96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65.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66.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67.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68.xml><?xml version="1.0" encoding="utf-8"?>
<p:tagLst xmlns:p="http://schemas.openxmlformats.org/presentationml/2006/main">
  <p:tag name="KSO_WM_BEAUTIFY_FLAG" val="#fgm#"/>
  <p:tag name="KSO_WM_FIGMA_FLAG" val="#fgm#"/>
  <p:tag name="KSO_WM_UNIT_INDEX" val="1"/>
  <p:tag name="KSO_WM_UNIT_TYPE" val="a"/>
  <p:tag name="KSO_WM_LAYOUT_CHECK_HASH" val="ad48ae66438cacac2c19efdd11c2eefecf1d139b"/>
  <p:tag name="KSO_WM_NEWLAYOUT_GROUP_ID" val="layout_34"/>
  <p:tag name="KSO_WM_NEWLAYOUT_ID" val="slide_ee1cf869270fa626"/>
</p:tagLst>
</file>

<file path=ppt/tags/tag96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9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97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7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7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97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7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7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97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7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78.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7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8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81.xml><?xml version="1.0" encoding="utf-8"?>
<p:tagLst xmlns:p="http://schemas.openxmlformats.org/presentationml/2006/main">
  <p:tag name="KSO_WM_BEAUTIFY_FLAG" val="#fgm#"/>
  <p:tag name="KSO_WM_FIGMA_FLAG" val="#fgm#"/>
  <p:tag name="KSO_WM_UNIT_INDEX" val="1"/>
  <p:tag name="KSO_WM_UNIT_TYPE" val="a"/>
  <p:tag name="KSO_WM_LAYOUT_CHECK_HASH" val="8735ed64f3084f21733d35c146fe76e8944d1f18"/>
  <p:tag name="KSO_WM_NEWLAYOUT_GROUP_ID" val="layout_10013"/>
  <p:tag name="KSO_WM_NEWLAYOUT_ID" val="slide_ae0306d391427932"/>
</p:tagLst>
</file>

<file path=ppt/tags/tag982.xml><?xml version="1.0" encoding="utf-8"?>
<p:tagLst xmlns:p="http://schemas.openxmlformats.org/presentationml/2006/main">
  <p:tag name="KSO_WM_BEAUTIFY_FLAG" val="#fgm#"/>
  <p:tag name="KSO_WM_FIGMA_FLAG" val="#fgm#"/>
  <p:tag name="KSO_WM_UNIT_INDEX" val="1"/>
  <p:tag name="KSO_WM_UNIT_TYPE" val="d"/>
</p:tagLst>
</file>

<file path=ppt/tags/tag98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8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8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8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8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8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89.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90.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91.xml><?xml version="1.0" encoding="utf-8"?>
<p:tagLst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545"/>
</p:tagLst>
</file>

<file path=ppt/tags/tag992.xml><?xml version="1.0" encoding="utf-8"?>
<p:tagLst xmlns:p="http://schemas.openxmlformats.org/presentationml/2006/main">
  <p:tag name="KSO_WM_BEAUTIFY_FLAG" val="#fgm#"/>
  <p:tag name="KSO_WM_FIGMA_FLAG" val="#fgm#"/>
  <p:tag name="KSO_WM_UNIT_INDEX" val="1"/>
  <p:tag name="KSO_WM_UNIT_TYPE" val="a"/>
  <p:tag name="KSO_WM_LAYOUT_CHECK_HASH" val="514d13b59c3a10f46a819670ac082dc1282b3456"/>
  <p:tag name="KSO_WM_NEWLAYOUT_GROUP_ID" val="layout_42"/>
  <p:tag name="KSO_WM_NEWLAYOUT_ID" val="slide_e1461cd84873efff"/>
</p:tagLst>
</file>

<file path=ppt/tags/tag993.xml><?xml version="1.0" encoding="utf-8"?>
<p:tagLst xmlns:p="http://schemas.openxmlformats.org/presentationml/2006/main">
  <p:tag name="KSO_WM_BEAUTIFY_FLAG" val="#fgm#"/>
  <p:tag name="KSO_WM_FIGMA_FLAG" val="#fgm#"/>
  <p:tag name="KSO_WM_UNIT_INDEX" val="1"/>
  <p:tag name="KSO_WM_UNIT_TYPE" val="d"/>
</p:tagLst>
</file>

<file path=ppt/tags/tag99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99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9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9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99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9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heme/theme1.xml><?xml version="1.0" encoding="utf-8"?>
<a:theme xmlns:a="http://schemas.openxmlformats.org/drawingml/2006/main" name="Office 主题">
  <a:themeElements>
    <a:clrScheme name="自定义 397">
      <a:dk1>
        <a:srgbClr val="000000"/>
      </a:dk1>
      <a:lt1>
        <a:srgbClr val="FFFFFF"/>
      </a:lt1>
      <a:dk2>
        <a:srgbClr val="560813"/>
      </a:dk2>
      <a:lt2>
        <a:srgbClr val="FEF4F3"/>
      </a:lt2>
      <a:accent1>
        <a:srgbClr val="F88C97"/>
      </a:accent1>
      <a:accent2>
        <a:srgbClr val="69BFBD"/>
      </a:accent2>
      <a:accent3>
        <a:srgbClr val="F7BF94"/>
      </a:accent3>
      <a:accent4>
        <a:srgbClr val="55B6D2"/>
      </a:accent4>
      <a:accent5>
        <a:srgbClr val="63C586"/>
      </a:accent5>
      <a:accent6>
        <a:srgbClr val="EC7D40"/>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自定义 397">
      <a:dk1>
        <a:srgbClr val="000000"/>
      </a:dk1>
      <a:lt1>
        <a:srgbClr val="FFFFFF"/>
      </a:lt1>
      <a:dk2>
        <a:srgbClr val="560813"/>
      </a:dk2>
      <a:lt2>
        <a:srgbClr val="FEF4F3"/>
      </a:lt2>
      <a:accent1>
        <a:srgbClr val="F88C97"/>
      </a:accent1>
      <a:accent2>
        <a:srgbClr val="69BFBD"/>
      </a:accent2>
      <a:accent3>
        <a:srgbClr val="F7BF94"/>
      </a:accent3>
      <a:accent4>
        <a:srgbClr val="55B6D2"/>
      </a:accent4>
      <a:accent5>
        <a:srgbClr val="63C586"/>
      </a:accent5>
      <a:accent6>
        <a:srgbClr val="EC7D40"/>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10054</Words>
  <Application>WPS 演示</Application>
  <PresentationFormat>宽屏</PresentationFormat>
  <Paragraphs>1291</Paragraphs>
  <Slides>81</Slides>
  <Notes>4</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81</vt:i4>
      </vt:variant>
    </vt:vector>
  </HeadingPairs>
  <TitlesOfParts>
    <vt:vector size="104" baseType="lpstr">
      <vt:lpstr>Arial</vt:lpstr>
      <vt:lpstr>宋体</vt:lpstr>
      <vt:lpstr>Wingdings</vt:lpstr>
      <vt:lpstr>微软雅黑</vt:lpstr>
      <vt:lpstr>Arial Unicode MS</vt:lpstr>
      <vt:lpstr>Calibri</vt:lpstr>
      <vt:lpstr>MiSans</vt:lpstr>
      <vt:lpstr>思源黑体 CN Regular</vt:lpstr>
      <vt:lpstr>黑体</vt:lpstr>
      <vt:lpstr>Wingdings</vt:lpstr>
      <vt:lpstr>+中文正文</vt:lpstr>
      <vt:lpstr>Segoe Print</vt:lpstr>
      <vt:lpstr>Arial</vt:lpstr>
      <vt:lpstr>等线</vt:lpstr>
      <vt:lpstr>Calibri</vt:lpstr>
      <vt:lpstr>Roboto Regular</vt:lpstr>
      <vt:lpstr>+中文标题</vt:lpstr>
      <vt:lpstr>Helvetica</vt:lpstr>
      <vt:lpstr>Gill Sans</vt:lpstr>
      <vt:lpstr>HarmonyOS Sans SC</vt:lpstr>
      <vt:lpstr>Gill Sans MT</vt:lpstr>
      <vt:lpstr>Office 主题</vt:lpstr>
      <vt:lpstr>2_Office 主题</vt:lpstr>
      <vt:lpstr>幼儿游戏与指导</vt:lpstr>
      <vt:lpstr>学前儿童游戏导论</vt:lpstr>
      <vt:lpstr>目录</vt:lpstr>
      <vt:lpstr>PowerPoint 演示文稿</vt:lpstr>
      <vt:lpstr>PowerPoint 演示文稿</vt:lpstr>
      <vt:lpstr>学前儿童游戏概述</vt:lpstr>
      <vt:lpstr>一、学前儿童游戏的概念</vt:lpstr>
      <vt:lpstr>幼儿游戏的特征与体验</vt:lpstr>
      <vt:lpstr>游戏在幼儿成长中的作用</vt:lpstr>
      <vt:lpstr>二、学前儿童游戏的特征</vt:lpstr>
      <vt:lpstr>（一）游戏是快乐的，具有愉悦性</vt:lpstr>
      <vt:lpstr>（二）游戏是自愿、自主的，具有主动性</vt:lpstr>
      <vt:lpstr>（三）游戏是充满幻想的，具有虚构性</vt:lpstr>
      <vt:lpstr>（四）游戏与生活密不可分，具有生活性</vt:lpstr>
      <vt:lpstr>（五）游戏是有规则的，具有有序性</vt:lpstr>
      <vt:lpstr>三、学前儿童游戏的分类</vt:lpstr>
      <vt:lpstr>（一）依据儿童认知发展水平分类</vt:lpstr>
      <vt:lpstr>PowerPoint 演示文稿</vt:lpstr>
      <vt:lpstr>（二）依据儿童的社会性行为发展分类</vt:lpstr>
      <vt:lpstr>1. 偶然的行为（或称无所事事）</vt:lpstr>
      <vt:lpstr>2. 游戏的旁观者</vt:lpstr>
      <vt:lpstr>3. 单独游戏（独自游戏）</vt:lpstr>
      <vt:lpstr>4.平行游戏</vt:lpstr>
      <vt:lpstr>5. 联合游戏</vt:lpstr>
      <vt:lpstr>6.合作游戏</vt:lpstr>
      <vt:lpstr>PowerPoint 演示文稿</vt:lpstr>
      <vt:lpstr>（三）依据游戏的教育作用分类</vt:lpstr>
      <vt:lpstr>1.创造性游戏</vt:lpstr>
      <vt:lpstr>2.规则游戏</vt:lpstr>
      <vt:lpstr>游戏的本质</vt:lpstr>
      <vt:lpstr>游戏理论研究的历史与多学科视角</vt:lpstr>
      <vt:lpstr>一、经典的游戏理论</vt:lpstr>
      <vt:lpstr>（一）“剩余精力”说（精力过剩论）</vt:lpstr>
      <vt:lpstr>（二）“松弛”说（娱乐论）</vt:lpstr>
      <vt:lpstr>（三）种族复演说</vt:lpstr>
      <vt:lpstr>（四）生活预备说（练习论）</vt:lpstr>
      <vt:lpstr>二、精神分析学派的游戏理论</vt:lpstr>
      <vt:lpstr>（一）弗洛伊德有关游戏的观点</vt:lpstr>
      <vt:lpstr>1. 游戏的发泄、补偿说</vt:lpstr>
      <vt:lpstr>2. 游戏能控制创伤性事件</vt:lpstr>
      <vt:lpstr>（二）埃里克森的掌握理论</vt:lpstr>
      <vt:lpstr>游戏与儿童自我发展</vt:lpstr>
      <vt:lpstr>游戏中的性别差异</vt:lpstr>
      <vt:lpstr>PowerPoint 演示文稿</vt:lpstr>
      <vt:lpstr>（三）佩勒的角色扮演理论</vt:lpstr>
      <vt:lpstr>儿童游戏中的喜爱控制与角色扮演</vt:lpstr>
      <vt:lpstr>PowerPoint 演示文稿</vt:lpstr>
      <vt:lpstr>儿童游戏中的恐惧控制与角色扮演</vt:lpstr>
      <vt:lpstr>儿童游戏中的自我降级角色选择</vt:lpstr>
      <vt:lpstr>PowerPoint 演示文稿</vt:lpstr>
      <vt:lpstr>PowerPoint 演示文稿</vt:lpstr>
      <vt:lpstr>精神分析学派对游戏的临床分析</vt:lpstr>
      <vt:lpstr>游戏对人格和心理健康的价值</vt:lpstr>
      <vt:lpstr>三、认知发展学派的游戏理论</vt:lpstr>
      <vt:lpstr>（一）游戏的本质</vt:lpstr>
      <vt:lpstr>（二）儿童游戏的发展阶段</vt:lpstr>
      <vt:lpstr>PowerPoint 演示文稿</vt:lpstr>
      <vt:lpstr>皮亚杰儿童游戏理论的贡献与局限</vt:lpstr>
      <vt:lpstr>四、社会文化历史学派的游戏理论</vt:lpstr>
      <vt:lpstr>PowerPoint 演示文稿</vt:lpstr>
      <vt:lpstr>游戏作为学前期儿童的主导活动</vt:lpstr>
      <vt:lpstr>PowerPoint 演示文稿</vt:lpstr>
      <vt:lpstr>成人对儿童游戏的教育影响</vt:lpstr>
      <vt:lpstr>活动在儿童心理发展中的主导作用</vt:lpstr>
      <vt:lpstr>（一）维果茨基的游戏理论</vt:lpstr>
      <vt:lpstr>1. 游戏促进儿童思维发展</vt:lpstr>
      <vt:lpstr>PowerPoint 演示文稿</vt:lpstr>
      <vt:lpstr>2. 游戏创造儿童“最近发展区”</vt:lpstr>
      <vt:lpstr>3. 游戏促进意志行动的发展</vt:lpstr>
      <vt:lpstr>（二）列昂节夫的游戏理论</vt:lpstr>
      <vt:lpstr>（三）艾里康宁的游戏理论</vt:lpstr>
      <vt:lpstr>角色游戏的教育意义</vt:lpstr>
      <vt:lpstr>艾里康宁理论在学前教育中的应用与影响</vt:lpstr>
      <vt:lpstr>五、游戏的觉醒理论、元交际理论和生态学理论</vt:lpstr>
      <vt:lpstr>（一）游戏的觉醒理论</vt:lpstr>
      <vt:lpstr>PowerPoint 演示文稿</vt:lpstr>
      <vt:lpstr>游戏觉醒理论在学前教育中的应用</vt:lpstr>
      <vt:lpstr>（二）游戏的元交际理论</vt:lpstr>
      <vt:lpstr>元交际在儿童游戏中的应用</vt:lpstr>
      <vt:lpstr>（三）游戏的生态学理论</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hp</dc:creator>
  <cp:lastModifiedBy>露哥</cp:lastModifiedBy>
  <cp:revision>230</cp:revision>
  <dcterms:created xsi:type="dcterms:W3CDTF">2019-06-19T02:08:00Z</dcterms:created>
  <dcterms:modified xsi:type="dcterms:W3CDTF">2025-12-20T10:37:01Z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2052-12.1.0.21541</vt:lpwstr>
  </property>
  <property fmtid="{D5CDD505-2E9C-101B-9397-08002B2CF9AE}" pid="3" name="ICV">
    <vt:lpwstr>584EDBFD13A64FB58E4C06C512CCE2C4_11</vt:lpwstr>
  </property>
  <property fmtid="{D5CDD505-2E9C-101B-9397-08002B2CF9AE}" pid="4" name="KSOTemplateUUID">
    <vt:lpwstr>v1.0_ai_69796636987</vt:lpwstr>
  </property>
</Properties>
</file>